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1" r:id="rId2"/>
    <p:sldId id="2562" r:id="rId3"/>
    <p:sldId id="2563" r:id="rId4"/>
    <p:sldId id="2564" r:id="rId5"/>
    <p:sldId id="2565" r:id="rId6"/>
    <p:sldId id="2566" r:id="rId7"/>
    <p:sldId id="25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ff-Site Direction Case Studies" id="{8605E512-42AB-4B1C-8E0D-1FC99CD69EE4}">
          <p14:sldIdLst>
            <p14:sldId id="2561"/>
          </p14:sldIdLst>
        </p14:section>
        <p14:section name="Case Study 1 – Child X" id="{F5BD37FE-D693-4B79-AA92-9A3E6201405A}">
          <p14:sldIdLst>
            <p14:sldId id="2562"/>
            <p14:sldId id="2563"/>
            <p14:sldId id="2564"/>
          </p14:sldIdLst>
        </p14:section>
        <p14:section name="Case Study 2 – Preventing Permanent Exclusion" id="{9B05337E-FF84-4717-B0E0-86C3A2F3C6EB}">
          <p14:sldIdLst>
            <p14:sldId id="2565"/>
            <p14:sldId id="2566"/>
            <p14:sldId id="25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88A323-9298-76CC-6E51-BDA1C794D2B1}" v="104" dt="2026-04-22T23:30:51.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6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7490D-BDE7-43D3-B8D5-8374E15DC303}" type="datetimeFigureOut">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4F5D1-6224-4BDF-B56B-6FBD85EFAA34}" type="slidenum">
              <a:t>‹#›</a:t>
            </a:fld>
            <a:endParaRPr lang="en-US"/>
          </a:p>
        </p:txBody>
      </p:sp>
    </p:spTree>
    <p:extLst>
      <p:ext uri="{BB962C8B-B14F-4D97-AF65-F5344CB8AC3E}">
        <p14:creationId xmlns:p14="http://schemas.microsoft.com/office/powerpoint/2010/main" val="889770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A9EE41D9-4593-4D4E-A640-A140A86B85DD}" type="slidenum">
              <a:t>1</a:t>
            </a:fld>
            <a:endParaRPr lang="en-US"/>
          </a:p>
        </p:txBody>
      </p:sp>
    </p:spTree>
    <p:extLst>
      <p:ext uri="{BB962C8B-B14F-4D97-AF65-F5344CB8AC3E}">
        <p14:creationId xmlns:p14="http://schemas.microsoft.com/office/powerpoint/2010/main" val="54211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Background and Context, Interventions, PRT Involvement and Outcomes</a:t>
            </a:r>
          </a:p>
        </p:txBody>
      </p:sp>
      <p:sp>
        <p:nvSpPr>
          <p:cNvPr id="4" name="Slide Number Placeholder 3"/>
          <p:cNvSpPr>
            <a:spLocks noGrp="1"/>
          </p:cNvSpPr>
          <p:nvPr>
            <p:ph type="sldNum" sz="quarter" idx="5"/>
          </p:nvPr>
        </p:nvSpPr>
        <p:spPr/>
        <p:txBody>
          <a:bodyPr/>
          <a:lstStyle/>
          <a:p>
            <a:fld id="{A9EE41D9-4593-4D4E-A640-A140A86B85DD}" type="slidenum">
              <a:t>2</a:t>
            </a:fld>
            <a:endParaRPr lang="en-US"/>
          </a:p>
        </p:txBody>
      </p:sp>
    </p:spTree>
    <p:extLst>
      <p:ext uri="{BB962C8B-B14F-4D97-AF65-F5344CB8AC3E}">
        <p14:creationId xmlns:p14="http://schemas.microsoft.com/office/powerpoint/2010/main" val="341635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 X has experienced a significantly disrupted and traumatic upbringing, characterised by frequent changes in care arrangements and educational settings. These early adverse experiences have contributed to emotional and behavioural difficulties that became evident from an early stage in school life. Behavioural concerns began to emerge during Year 1, although at that time they were relatively low-level and could be managed effectively within the school environment using standard classroom strategies and pastoral support. As Child X progressed through school, however, the cumulative impact of instability and trauma became more apparent. By November 2025, there was a marked escalation in behaviours, with incidents becoming increasingly dysregulated and physical in nature. School X implemented a wide range of strategies in an attempt to support Child X, including differentiated approaches, increased pastoral input, and communication with external agencies. Despite these efforts, behaviours continued to escalate, and the risk to both Child X and others increased. This context set the scene for a more coordinated, multi-agency response, recognising that Child X required a different approach in order to re-engage with education successfully and safely. The background highlights the importance of early trauma-informed understanding, the limits of in-school strategies for some pupils, and the necessity of flexible pathways when a child’s needs exceed what a single setting can reasonably manage.</a:t>
            </a:r>
          </a:p>
        </p:txBody>
      </p:sp>
      <p:sp>
        <p:nvSpPr>
          <p:cNvPr id="4" name="Slide Number Placeholder 3"/>
          <p:cNvSpPr>
            <a:spLocks noGrp="1"/>
          </p:cNvSpPr>
          <p:nvPr>
            <p:ph type="sldNum" sz="quarter" idx="5"/>
          </p:nvPr>
        </p:nvSpPr>
        <p:spPr/>
        <p:txBody>
          <a:bodyPr/>
          <a:lstStyle/>
          <a:p>
            <a:fld id="{A9EE41D9-4593-4D4E-A640-A140A86B85DD}" type="slidenum">
              <a:t>3</a:t>
            </a:fld>
            <a:endParaRPr lang="en-US"/>
          </a:p>
        </p:txBody>
      </p:sp>
    </p:spTree>
    <p:extLst>
      <p:ext uri="{BB962C8B-B14F-4D97-AF65-F5344CB8AC3E}">
        <p14:creationId xmlns:p14="http://schemas.microsoft.com/office/powerpoint/2010/main" val="252809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Pupil Reintegration Team (PRT) became involved in November 2025 following sustained concerns regarding Child X’s escalating behaviour and repeated suspensions. At this stage, multiple support options were explored collaboratively, including targeted work through BOSS and engagement with Community Paediatrics and Healthy Minds. Initially, BOSS intervention showed promising early signs, with some improvements in regulation and engagement. However, these gains were not sustained, and behaviours once again intensified, placing Child X at risk of permanent exclusion following further suspensions. Recognising the potential long-term impact of exclusion, PRT worked closely with school leaders and parents to explore alternative pathways. Off-site direction was introduced as a proactive and restorative option, framed as an opportunity for a fresh start rather than a punitive measure. Parents responded positively and were keen to support this approach. An off-site placement was successfully agreed with another school, and Child X transitioned into the new setting with continuity of BOSS support to provide consistency and focus on emotional regulation. Since commencing the off-site direction, Child X has made positive choices, demonstrated improved behaviour, and has not displayed previous levels of concerning conduct. The impact on both Child X and the family has been significant, with increased stability, optimism, and engagement in education. Due to sustained progress, discussions are underway regarding early single registration, reflecting confidence in the placement’s success and the effectiveness of timely, coordinated intervention.</a:t>
            </a:r>
          </a:p>
        </p:txBody>
      </p:sp>
      <p:sp>
        <p:nvSpPr>
          <p:cNvPr id="4" name="Slide Number Placeholder 3"/>
          <p:cNvSpPr>
            <a:spLocks noGrp="1"/>
          </p:cNvSpPr>
          <p:nvPr>
            <p:ph type="sldNum" sz="quarter" idx="5"/>
          </p:nvPr>
        </p:nvSpPr>
        <p:spPr/>
        <p:txBody>
          <a:bodyPr/>
          <a:lstStyle/>
          <a:p>
            <a:fld id="{A9EE41D9-4593-4D4E-A640-A140A86B85DD}" type="slidenum">
              <a:t>4</a:t>
            </a:fld>
            <a:endParaRPr lang="en-US"/>
          </a:p>
        </p:txBody>
      </p:sp>
    </p:spTree>
    <p:extLst>
      <p:ext uri="{BB962C8B-B14F-4D97-AF65-F5344CB8AC3E}">
        <p14:creationId xmlns:p14="http://schemas.microsoft.com/office/powerpoint/2010/main" val="120667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Background and Presenting Concerns, PRT Intervention, Off-Site Direction and Impact</a:t>
            </a:r>
          </a:p>
        </p:txBody>
      </p:sp>
      <p:sp>
        <p:nvSpPr>
          <p:cNvPr id="4" name="Slide Number Placeholder 3"/>
          <p:cNvSpPr>
            <a:spLocks noGrp="1"/>
          </p:cNvSpPr>
          <p:nvPr>
            <p:ph type="sldNum" sz="quarter" idx="5"/>
          </p:nvPr>
        </p:nvSpPr>
        <p:spPr/>
        <p:txBody>
          <a:bodyPr/>
          <a:lstStyle/>
          <a:p>
            <a:fld id="{A9EE41D9-4593-4D4E-A640-A140A86B85DD}" type="slidenum">
              <a:t>5</a:t>
            </a:fld>
            <a:endParaRPr lang="en-US"/>
          </a:p>
        </p:txBody>
      </p:sp>
    </p:spTree>
    <p:extLst>
      <p:ext uri="{BB962C8B-B14F-4D97-AF65-F5344CB8AC3E}">
        <p14:creationId xmlns:p14="http://schemas.microsoft.com/office/powerpoint/2010/main" val="82509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this case, the school contacted PRT at a critical point, advising that permanent exclusion was being actively considered unless an alternative provision could be identified. The pupil had been managed internally through a Pastoral Support Plan (PSP), with behaviours previously addressed at school level without PRT involvement. Historical agency involvement included Early Help and Social Care, though there was no current statutory input at the time of referral. BOSS support had already been completed earlier in the academic year, closing in June 2025, and EMTET remained involved to provide cultural and emotional support. The escalation toward potential permanent exclusion highlighted growing concerns regarding the sustainability of the current placement and the impact of peer dynamics on the pupil’s behaviour, particularly the influence of siblings attending the same school. The situation required swift and decisive action to prevent exclusion and minimise long-term negative outcomes. This background demonstrates how pupils can reach crisis point even when support plans are in place, and how timely intervention at the point of escalation is crucial in preserving educational inclusion and wellbeing.</a:t>
            </a:r>
          </a:p>
        </p:txBody>
      </p:sp>
      <p:sp>
        <p:nvSpPr>
          <p:cNvPr id="4" name="Slide Number Placeholder 3"/>
          <p:cNvSpPr>
            <a:spLocks noGrp="1"/>
          </p:cNvSpPr>
          <p:nvPr>
            <p:ph type="sldNum" sz="quarter" idx="5"/>
          </p:nvPr>
        </p:nvSpPr>
        <p:spPr/>
        <p:txBody>
          <a:bodyPr/>
          <a:lstStyle/>
          <a:p>
            <a:fld id="{A9EE41D9-4593-4D4E-A640-A140A86B85DD}" type="slidenum">
              <a:t>6</a:t>
            </a:fld>
            <a:endParaRPr lang="en-US"/>
          </a:p>
        </p:txBody>
      </p:sp>
    </p:spTree>
    <p:extLst>
      <p:ext uri="{BB962C8B-B14F-4D97-AF65-F5344CB8AC3E}">
        <p14:creationId xmlns:p14="http://schemas.microsoft.com/office/powerpoint/2010/main" val="203365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PRT became involved on 10 February in direct response to the imminent risk of permanent exclusion. Initial discussions with the pupil’s mother revealed understandable reluctance regarding off-site direction; however, through sensitive explanation and reassurance, agreement was reached as an alternative to exclusion remaining on the pupil’s record. PRT undertook extensive liaison work, contacting several local primary schools to explore potential placements, though capacity constraints initially limited options. Collaborative discussions with the school’s leadership resulted in agreement to trial an off-site placement within the same trust, which was viewed as a more supportive and proportionate response than permanent exclusion. Following visits and joint meetings with staff and family, the placement began and was closely monitored. A two-week review indicated that the pupil had settled well overall, with only minor transitional challenges. At the four-week point, all parties agreed to convert the placement to a managed move, successfully avoiding permanent exclusion. The pupil is now more settled, demonstrating improved behaviour and emotional wellbeing, supported by the removal of negative peer influences and ongoing EMTET involvement. This outcome illustrates the effectiveness of timely PRT intervention, collaborative problem-solving, and flexible use of off-site direction to achieve positive, inclusive outcomes for vulnerable pupils.</a:t>
            </a:r>
          </a:p>
        </p:txBody>
      </p:sp>
      <p:sp>
        <p:nvSpPr>
          <p:cNvPr id="4" name="Slide Number Placeholder 3"/>
          <p:cNvSpPr>
            <a:spLocks noGrp="1"/>
          </p:cNvSpPr>
          <p:nvPr>
            <p:ph type="sldNum" sz="quarter" idx="5"/>
          </p:nvPr>
        </p:nvSpPr>
        <p:spPr/>
        <p:txBody>
          <a:bodyPr/>
          <a:lstStyle/>
          <a:p>
            <a:fld id="{A9EE41D9-4593-4D4E-A640-A140A86B85DD}" type="slidenum">
              <a:t>7</a:t>
            </a:fld>
            <a:endParaRPr lang="en-US"/>
          </a:p>
        </p:txBody>
      </p:sp>
    </p:spTree>
    <p:extLst>
      <p:ext uri="{BB962C8B-B14F-4D97-AF65-F5344CB8AC3E}">
        <p14:creationId xmlns:p14="http://schemas.microsoft.com/office/powerpoint/2010/main" val="1681206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10" name="Picture 9" descr="A black circle in a purple and orange color&#10;&#10;AI-generated content may be incorrect.">
            <a:extLst>
              <a:ext uri="{FF2B5EF4-FFF2-40B4-BE49-F238E27FC236}">
                <a16:creationId xmlns:a16="http://schemas.microsoft.com/office/drawing/2014/main" id="{C8E832A1-AE20-595C-6C6A-C6CAD6D72233}"/>
              </a:ext>
            </a:extLst>
          </p:cNvPr>
          <p:cNvPicPr>
            <a:picLocks noChangeAspect="1"/>
          </p:cNvPicPr>
          <p:nvPr userDrawn="1"/>
        </p:nvPicPr>
        <p:blipFill>
          <a:blip r:embed="rId2">
            <a:extLst>
              <a:ext uri="{28A0092B-C50C-407E-A947-70E740481C1C}">
                <a14:useLocalDpi xmlns:a14="http://schemas.microsoft.com/office/drawing/2010/main" val="0"/>
              </a:ext>
            </a:extLst>
          </a:blip>
          <a:srcRect l="14059" t="1529" r="16895" b="27442"/>
          <a:stretch>
            <a:fillRect/>
          </a:stretch>
        </p:blipFill>
        <p:spPr>
          <a:xfrm flipH="1">
            <a:off x="-27432" y="0"/>
            <a:ext cx="12219432" cy="68657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295259" y="1820486"/>
            <a:ext cx="4800600" cy="2762187"/>
          </a:xfrm>
        </p:spPr>
        <p:txBody>
          <a:bodyPr vert="horz" lIns="91440" tIns="45720" rIns="91440" bIns="45720" rtlCol="0" anchor="b">
            <a:normAutofit/>
          </a:bodyPr>
          <a:lstStyle>
            <a:lvl1pPr>
              <a:defRPr lang="en-US" sz="480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295260" y="4714821"/>
            <a:ext cx="3830874" cy="1496616"/>
          </a:xfrm>
        </p:spPr>
        <p:txBody>
          <a:bodyPr vert="horz" lIns="91440" tIns="45720" rIns="91440" bIns="45720" rtlCol="0" anchor="t">
            <a:normAutofit/>
          </a:bodyPr>
          <a:lstStyle>
            <a:lvl1pPr marL="0" indent="0">
              <a:buNone/>
              <a:defRPr lang="en-US" sz="14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295259" y="219456"/>
            <a:ext cx="2703777" cy="338328"/>
          </a:xfrm>
        </p:spPr>
        <p:txBody>
          <a:bodyPr/>
          <a:lstStyle>
            <a:lvl1pPr>
              <a:defRPr>
                <a:solidFill>
                  <a:schemeClr val="tx1"/>
                </a:solidFill>
              </a:defRPr>
            </a:lvl1pPr>
          </a:lstStyle>
          <a:p>
            <a:r>
              <a:rPr lang="en-US"/>
              <a:t>Sample Footer Text</a:t>
            </a: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235440" y="219456"/>
            <a:ext cx="1495365" cy="338328"/>
          </a:xfrm>
        </p:spPr>
        <p:txBody>
          <a:bodyPr/>
          <a:lstStyle>
            <a:lvl1pPr>
              <a:defRPr>
                <a:solidFill>
                  <a:schemeClr val="tx1"/>
                </a:solidFill>
              </a:defRPr>
            </a:lvl1pPr>
          </a:lstStyle>
          <a:p>
            <a:fld id="{21359139-99F8-4B6E-8834-95F2B9D91EE4}" type="datetime1">
              <a:rPr lang="en-US" smtClean="0"/>
              <a:pPr/>
              <a:t>4/23/2026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113002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a:t>   </a:t>
            </a:r>
          </a:p>
        </p:txBody>
      </p:sp>
      <p:sp>
        <p:nvSpPr>
          <p:cNvPr id="15" name="Title 14">
            <a:extLst>
              <a:ext uri="{FF2B5EF4-FFF2-40B4-BE49-F238E27FC236}">
                <a16:creationId xmlns:a16="http://schemas.microsoft.com/office/drawing/2014/main" id="{7EB34FF5-770C-AA64-B806-5D6DED71138A}"/>
              </a:ext>
            </a:extLst>
          </p:cNvPr>
          <p:cNvSpPr>
            <a:spLocks noGrp="1"/>
          </p:cNvSpPr>
          <p:nvPr>
            <p:ph type="title"/>
          </p:nvPr>
        </p:nvSpPr>
        <p:spPr>
          <a:xfrm>
            <a:off x="0" y="4463843"/>
            <a:ext cx="12188952" cy="2394157"/>
          </a:xfrm>
          <a:gradFill>
            <a:gsLst>
              <a:gs pos="31000">
                <a:srgbClr val="000000">
                  <a:alpha val="30000"/>
                </a:srgbClr>
              </a:gs>
              <a:gs pos="87000">
                <a:srgbClr val="000000">
                  <a:alpha val="60000"/>
                </a:srgbClr>
              </a:gs>
              <a:gs pos="0">
                <a:srgbClr val="000000">
                  <a:alpha val="0"/>
                </a:srgbClr>
              </a:gs>
            </a:gsLst>
            <a:lin ang="5400000" scaled="0"/>
          </a:gradFill>
        </p:spPr>
        <p:txBody>
          <a:bodyPr lIns="502920" tIns="0" rIns="5029200" bIns="365760" anchor="b"/>
          <a:lstStyle>
            <a:lvl1pPr>
              <a:defRPr sz="4000">
                <a:solidFill>
                  <a:schemeClr val="tx1"/>
                </a:solidFill>
              </a:defRPr>
            </a:lvl1pPr>
          </a:lstStyle>
          <a:p>
            <a:r>
              <a:rPr lang="en-US"/>
              <a:t>Click to edit Master title style</a:t>
            </a:r>
          </a:p>
        </p:txBody>
      </p:sp>
      <p:sp>
        <p:nvSpPr>
          <p:cNvPr id="12" name="Subtitle 2">
            <a:extLst>
              <a:ext uri="{FF2B5EF4-FFF2-40B4-BE49-F238E27FC236}">
                <a16:creationId xmlns:a16="http://schemas.microsoft.com/office/drawing/2014/main" id="{49132BB0-A42B-7355-8046-F22B2344C64F}"/>
              </a:ext>
            </a:extLst>
          </p:cNvPr>
          <p:cNvSpPr>
            <a:spLocks noGrp="1"/>
          </p:cNvSpPr>
          <p:nvPr>
            <p:ph type="subTitle" idx="1"/>
          </p:nvPr>
        </p:nvSpPr>
        <p:spPr>
          <a:xfrm>
            <a:off x="8801099" y="4463843"/>
            <a:ext cx="3387853" cy="2394157"/>
          </a:xfrm>
        </p:spPr>
        <p:txBody>
          <a:bodyPr vert="horz" lIns="137160" tIns="365760" rIns="0" bIns="457200" rtlCol="0" anchor="b">
            <a:normAutofit/>
          </a:bodyPr>
          <a:lstStyle>
            <a:lvl1pPr marL="0" indent="0">
              <a:buNone/>
              <a:defRPr lang="en-US" sz="1400" dirty="0">
                <a:solidFill>
                  <a:schemeClr val="tx1"/>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37656" y="219456"/>
            <a:ext cx="2740616"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66095" y="219456"/>
            <a:ext cx="1957990" cy="365760"/>
          </a:xfrm>
        </p:spPr>
        <p:txBody>
          <a:bodyPr/>
          <a:lstStyle>
            <a:lvl1pPr>
              <a:defRPr>
                <a:solidFill>
                  <a:schemeClr val="tx1"/>
                </a:solidFill>
              </a:defRPr>
            </a:lvl1pPr>
          </a:lstStyle>
          <a:p>
            <a:fld id="{21560963-1EEA-4BDE-8FF9-3FEE13B5D43C}" type="datetime1">
              <a:rPr lang="en-US" smtClean="0"/>
              <a:pPr/>
              <a:t>4/23/2026</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362195" y="219456"/>
            <a:ext cx="448805" cy="365760"/>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1071606599"/>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4643" y="1114447"/>
            <a:ext cx="5442757" cy="2921525"/>
          </a:xfrm>
        </p:spPr>
        <p:txBody>
          <a:bodyPr vert="horz" lIns="91440" tIns="45720" rIns="91440" bIns="45720" rtlCol="0" anchor="t">
            <a:normAutofit/>
          </a:bodyPr>
          <a:lstStyle>
            <a:lvl1pPr>
              <a:defRPr lang="en-US" sz="6000" baseline="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5468" y="4993008"/>
            <a:ext cx="3972704" cy="1247994"/>
          </a:xfrm>
        </p:spPr>
        <p:txBody>
          <a:bodyPr vert="horz" lIns="91440" tIns="45720" rIns="91440" bIns="45720" rtlCol="0" anchor="b">
            <a:normAutofit/>
          </a:bodyPr>
          <a:lstStyle>
            <a:lvl1pPr marL="0" indent="0">
              <a:buNone/>
              <a:defRPr lang="en-US" sz="140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2605" y="215057"/>
            <a:ext cx="2703777"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775989" y="215057"/>
            <a:ext cx="1537060" cy="338328"/>
          </a:xfrm>
        </p:spPr>
        <p:txBody>
          <a:bodyPr/>
          <a:lstStyle>
            <a:lvl1pPr>
              <a:defRPr>
                <a:solidFill>
                  <a:schemeClr val="tx2"/>
                </a:solidFill>
                <a:effectLst/>
              </a:defRPr>
            </a:lvl1pPr>
          </a:lstStyle>
          <a:p>
            <a:fld id="{28EA85A9-CA9F-4339-89EF-28F09ED3FE86}" type="datetime1">
              <a:rPr lang="en-US" smtClean="0"/>
              <a:pPr/>
              <a:t>4/23/2026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301909" y="215057"/>
            <a:ext cx="540412" cy="338328"/>
          </a:xfrm>
        </p:spPr>
        <p:txBody>
          <a:bodyPr/>
          <a:lstStyle>
            <a:lvl1pPr>
              <a:defRPr>
                <a:solidFill>
                  <a:schemeClr val="tx2"/>
                </a:solidFill>
              </a:defRPr>
            </a:lvl1pPr>
          </a:lstStyle>
          <a:p>
            <a:fld id="{8E274F5D-21DC-40EF-8DBA-AB9BB119E939}" type="slidenum">
              <a:rPr lang="en-US" smtClean="0"/>
              <a:pPr/>
              <a:t>‹#›</a:t>
            </a:fld>
            <a:endParaRPr lang="en-US"/>
          </a:p>
        </p:txBody>
      </p:sp>
      <p:sp>
        <p:nvSpPr>
          <p:cNvPr id="7" name="Picture Placeholder 6">
            <a:extLst>
              <a:ext uri="{FF2B5EF4-FFF2-40B4-BE49-F238E27FC236}">
                <a16:creationId xmlns:a16="http://schemas.microsoft.com/office/drawing/2014/main" id="{28C1F583-2497-2836-36DF-2076DFFFBA5A}"/>
              </a:ext>
            </a:extLst>
          </p:cNvPr>
          <p:cNvSpPr>
            <a:spLocks noGrp="1"/>
          </p:cNvSpPr>
          <p:nvPr>
            <p:ph type="pic" sz="quarter" idx="13" hasCustomPrompt="1"/>
          </p:nvPr>
        </p:nvSpPr>
        <p:spPr>
          <a:xfrm>
            <a:off x="7783830" y="1181100"/>
            <a:ext cx="4408170" cy="5701208"/>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393616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812872" y="1115568"/>
            <a:ext cx="2960028" cy="3684766"/>
          </a:xfrm>
        </p:spPr>
        <p:txBody>
          <a:bodyPr vert="horz" lIns="91440" tIns="45720" rIns="91440" bIns="45720" rtlCol="0" anchor="t">
            <a:normAutofit/>
          </a:bodyPr>
          <a:lstStyle>
            <a:lvl1pPr>
              <a:defRPr lang="en-US" sz="36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804423" y="5004262"/>
            <a:ext cx="2968477" cy="1244138"/>
          </a:xfrm>
        </p:spPr>
        <p:txBody>
          <a:bodyPr vert="horz" lIns="91440" tIns="45720" rIns="91440" bIns="45720" rtlCol="0" anchor="b">
            <a:normAutofit/>
          </a:bodyPr>
          <a:lstStyle>
            <a:lvl1pPr marL="0" indent="0">
              <a:buNone/>
              <a:defRPr lang="en-US" sz="140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19100" y="219456"/>
            <a:ext cx="2597858"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12872" y="219456"/>
            <a:ext cx="1550328" cy="338328"/>
          </a:xfrm>
        </p:spPr>
        <p:txBody>
          <a:bodyPr/>
          <a:lstStyle>
            <a:lvl1pPr>
              <a:defRPr>
                <a:solidFill>
                  <a:schemeClr val="tx2"/>
                </a:solidFill>
                <a:effectLst/>
              </a:defRPr>
            </a:lvl1pPr>
          </a:lstStyle>
          <a:p>
            <a:fld id="{2D904F51-6E72-42BA-AFA1-975939F2ADF3}" type="datetime1">
              <a:rPr lang="en-US" smtClean="0"/>
              <a:pPr/>
              <a:t>4/23/2026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313129" y="219456"/>
            <a:ext cx="539588" cy="338328"/>
          </a:xfrm>
        </p:spPr>
        <p:txBody>
          <a:bodyPr/>
          <a:lstStyle>
            <a:lvl1pPr>
              <a:defRPr>
                <a:solidFill>
                  <a:schemeClr val="tx2"/>
                </a:solidFill>
              </a:defRPr>
            </a:lvl1pPr>
          </a:lstStyle>
          <a:p>
            <a:fld id="{8E274F5D-21DC-40EF-8DBA-AB9BB119E939}" type="slidenum">
              <a:rPr lang="en-US" smtClean="0"/>
              <a:pPr/>
              <a:t>‹#›</a:t>
            </a:fld>
            <a:endParaRPr lang="en-US"/>
          </a:p>
        </p:txBody>
      </p:sp>
      <p:sp>
        <p:nvSpPr>
          <p:cNvPr id="8" name="Picture Placeholder 7">
            <a:extLst>
              <a:ext uri="{FF2B5EF4-FFF2-40B4-BE49-F238E27FC236}">
                <a16:creationId xmlns:a16="http://schemas.microsoft.com/office/drawing/2014/main" id="{284B0817-C121-ACE0-AD00-44CE39241777}"/>
              </a:ext>
            </a:extLst>
          </p:cNvPr>
          <p:cNvSpPr>
            <a:spLocks noGrp="1"/>
          </p:cNvSpPr>
          <p:nvPr>
            <p:ph type="pic" sz="quarter" idx="13" hasCustomPrompt="1"/>
          </p:nvPr>
        </p:nvSpPr>
        <p:spPr>
          <a:xfrm>
            <a:off x="1" y="1181099"/>
            <a:ext cx="8367452" cy="5685213"/>
          </a:xfrm>
          <a:custGeom>
            <a:avLst/>
            <a:gdLst>
              <a:gd name="connsiteX0" fmla="*/ 0 w 6769976"/>
              <a:gd name="connsiteY0" fmla="*/ 0 h 5895164"/>
              <a:gd name="connsiteX1" fmla="*/ 6769976 w 6769976"/>
              <a:gd name="connsiteY1" fmla="*/ 0 h 5895164"/>
              <a:gd name="connsiteX2" fmla="*/ 6769976 w 6769976"/>
              <a:gd name="connsiteY2" fmla="*/ 5895164 h 5895164"/>
              <a:gd name="connsiteX3" fmla="*/ 0 w 6769976"/>
              <a:gd name="connsiteY3" fmla="*/ 5895164 h 5895164"/>
            </a:gdLst>
            <a:ahLst/>
            <a:cxnLst>
              <a:cxn ang="0">
                <a:pos x="connsiteX0" y="connsiteY0"/>
              </a:cxn>
              <a:cxn ang="0">
                <a:pos x="connsiteX1" y="connsiteY1"/>
              </a:cxn>
              <a:cxn ang="0">
                <a:pos x="connsiteX2" y="connsiteY2"/>
              </a:cxn>
              <a:cxn ang="0">
                <a:pos x="connsiteX3" y="connsiteY3"/>
              </a:cxn>
            </a:cxnLst>
            <a:rect l="l" t="t" r="r" b="b"/>
            <a:pathLst>
              <a:path w="6769976" h="5895164">
                <a:moveTo>
                  <a:pt x="0" y="0"/>
                </a:moveTo>
                <a:lnTo>
                  <a:pt x="6769976" y="0"/>
                </a:lnTo>
                <a:lnTo>
                  <a:pt x="6769976" y="5895164"/>
                </a:lnTo>
                <a:lnTo>
                  <a:pt x="0" y="58951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66549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776903" y="4822407"/>
            <a:ext cx="6925432" cy="1351342"/>
          </a:xfrm>
        </p:spPr>
        <p:txBody>
          <a:bodyPr vert="horz" lIns="91440" tIns="45720" rIns="91440" bIns="45720" rtlCol="0" anchor="t">
            <a:normAutofit/>
          </a:bodyPr>
          <a:lstStyle>
            <a:lvl1pPr>
              <a:defRPr lang="en-US" sz="43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9235224" y="4822406"/>
            <a:ext cx="2724238" cy="1351342"/>
          </a:xfrm>
        </p:spPr>
        <p:txBody>
          <a:bodyPr vert="horz" lIns="91440" tIns="45720" rIns="91440" bIns="45720" rtlCol="0" anchor="t">
            <a:normAutofit/>
          </a:bodyPr>
          <a:lstStyle>
            <a:lvl1pPr marL="0" indent="0">
              <a:buNone/>
              <a:defRPr lang="en-US" sz="1400" dirty="0">
                <a:solidFill>
                  <a:schemeClr val="tx2"/>
                </a:solidFill>
              </a:defRPr>
            </a:lvl1pPr>
          </a:lstStyle>
          <a:p>
            <a:pPr lvl="0"/>
            <a:r>
              <a:rPr lang="en-US"/>
              <a:t>Click to edit Master subtitle style</a:t>
            </a:r>
          </a:p>
        </p:txBody>
      </p:sp>
      <p:sp>
        <p:nvSpPr>
          <p:cNvPr id="7" name="Picture Placeholder 6">
            <a:extLst>
              <a:ext uri="{FF2B5EF4-FFF2-40B4-BE49-F238E27FC236}">
                <a16:creationId xmlns:a16="http://schemas.microsoft.com/office/drawing/2014/main" id="{978C40B5-A026-132B-C915-2335F94E4A5C}"/>
              </a:ext>
            </a:extLst>
          </p:cNvPr>
          <p:cNvSpPr>
            <a:spLocks noGrp="1"/>
          </p:cNvSpPr>
          <p:nvPr>
            <p:ph type="pic" sz="quarter" idx="13" hasCustomPrompt="1"/>
          </p:nvPr>
        </p:nvSpPr>
        <p:spPr>
          <a:xfrm>
            <a:off x="1866900" y="0"/>
            <a:ext cx="10325100" cy="4653649"/>
          </a:xfrm>
          <a:blipFill>
            <a:blip r:embed="rId2">
              <a:alphaModFix amt="65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776903" y="6447496"/>
            <a:ext cx="2140360"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235224" y="6451888"/>
            <a:ext cx="1581238" cy="338328"/>
          </a:xfrm>
        </p:spPr>
        <p:txBody>
          <a:bodyPr/>
          <a:lstStyle>
            <a:lvl1pPr algn="l">
              <a:defRPr>
                <a:solidFill>
                  <a:schemeClr val="tx2"/>
                </a:solidFill>
                <a:effectLst/>
              </a:defRPr>
            </a:lvl1pPr>
          </a:lstStyle>
          <a:p>
            <a:fld id="{096358FC-80A5-41A4-8D07-88F12E18DF82}" type="datetime1">
              <a:rPr lang="en-US" smtClean="0"/>
              <a:pPr/>
              <a:t>4/23/2026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80357" y="6451888"/>
            <a:ext cx="457200" cy="338328"/>
          </a:xfrm>
        </p:spPr>
        <p:txBody>
          <a:bodyPr/>
          <a:lstStyle>
            <a:lvl1pPr>
              <a:defRPr>
                <a:solidFill>
                  <a:schemeClr val="tx2"/>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29119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0" name="Picture 9" descr="A close up of a colorful background&#10;&#10;AI-generated content may be incorrect.">
            <a:extLst>
              <a:ext uri="{FF2B5EF4-FFF2-40B4-BE49-F238E27FC236}">
                <a16:creationId xmlns:a16="http://schemas.microsoft.com/office/drawing/2014/main" id="{6F838A51-B977-1664-089F-3B2250DFEF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1172" cy="6858000"/>
          </a:xfrm>
          <a:prstGeom prst="rect">
            <a:avLst/>
          </a:prstGeom>
        </p:spPr>
      </p:pic>
      <p:sp>
        <p:nvSpPr>
          <p:cNvPr id="2" name="Title 1">
            <a:extLst>
              <a:ext uri="{FF2B5EF4-FFF2-40B4-BE49-F238E27FC236}">
                <a16:creationId xmlns:a16="http://schemas.microsoft.com/office/drawing/2014/main" id="{8892EA34-13CC-54C1-DE3D-4F1D5D55C9A7}"/>
              </a:ext>
            </a:extLst>
          </p:cNvPr>
          <p:cNvSpPr>
            <a:spLocks noGrp="1"/>
          </p:cNvSpPr>
          <p:nvPr>
            <p:ph type="title" hasCustomPrompt="1"/>
          </p:nvPr>
        </p:nvSpPr>
        <p:spPr>
          <a:xfrm>
            <a:off x="409980" y="4311805"/>
            <a:ext cx="8585337" cy="2368300"/>
          </a:xfrm>
        </p:spPr>
        <p:txBody>
          <a:bodyPr anchor="b">
            <a:normAutofit/>
          </a:bodyPr>
          <a:lstStyle>
            <a:lvl1pPr>
              <a:defRPr sz="6900">
                <a:solidFill>
                  <a:schemeClr val="tx1"/>
                </a:solidFill>
              </a:defRPr>
            </a:lvl1pPr>
          </a:lstStyle>
          <a:p>
            <a:r>
              <a:rPr lang="en-US"/>
              <a:t>Section Header</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419100" y="219456"/>
            <a:ext cx="265617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8801100" y="219456"/>
            <a:ext cx="1913256" cy="338328"/>
          </a:xfrm>
        </p:spPr>
        <p:txBody>
          <a:bodyPr/>
          <a:lstStyle>
            <a:lvl1pPr>
              <a:defRPr>
                <a:solidFill>
                  <a:schemeClr val="tx1"/>
                </a:solidFill>
              </a:defRPr>
            </a:lvl1pPr>
          </a:lstStyle>
          <a:p>
            <a:fld id="{71006E0F-42A5-451E-8A36-26756F7C34E0}" type="datetime1">
              <a:rPr lang="en-US" smtClean="0"/>
              <a:pPr/>
              <a:t>4/23/2026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291658"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487271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7" name="Picture 6" descr="A close up of a pink and purple light&#10;&#10;AI-generated content may be incorrect.">
            <a:extLst>
              <a:ext uri="{FF2B5EF4-FFF2-40B4-BE49-F238E27FC236}">
                <a16:creationId xmlns:a16="http://schemas.microsoft.com/office/drawing/2014/main" id="{B984133B-2ACD-DC2E-DD48-CC86F40637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8892EA34-13CC-54C1-DE3D-4F1D5D55C9A7}"/>
              </a:ext>
            </a:extLst>
          </p:cNvPr>
          <p:cNvSpPr>
            <a:spLocks noGrp="1"/>
          </p:cNvSpPr>
          <p:nvPr>
            <p:ph type="title" hasCustomPrompt="1"/>
          </p:nvPr>
        </p:nvSpPr>
        <p:spPr>
          <a:xfrm>
            <a:off x="409980" y="4311805"/>
            <a:ext cx="8585337" cy="2368300"/>
          </a:xfrm>
        </p:spPr>
        <p:txBody>
          <a:bodyPr anchor="b">
            <a:normAutofit/>
          </a:bodyPr>
          <a:lstStyle>
            <a:lvl1pPr>
              <a:defRPr sz="6900">
                <a:solidFill>
                  <a:schemeClr val="tx1"/>
                </a:solidFill>
              </a:defRPr>
            </a:lvl1pPr>
          </a:lstStyle>
          <a:p>
            <a:r>
              <a:rPr lang="en-US"/>
              <a:t>Section Header</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419100" y="219456"/>
            <a:ext cx="265617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8806416" y="219456"/>
            <a:ext cx="1494156" cy="338328"/>
          </a:xfrm>
        </p:spPr>
        <p:txBody>
          <a:bodyPr/>
          <a:lstStyle>
            <a:lvl1pPr>
              <a:defRPr>
                <a:solidFill>
                  <a:schemeClr val="tx1"/>
                </a:solidFill>
              </a:defRPr>
            </a:lvl1pPr>
          </a:lstStyle>
          <a:p>
            <a:fld id="{71006E0F-42A5-451E-8A36-26756F7C34E0}" type="datetime1">
              <a:rPr lang="en-US" smtClean="0"/>
              <a:pPr/>
              <a:t>4/23/2026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291658"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031175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6" name="Picture 5" descr="A black background with a purple and orange light&#10;&#10;AI-generated content may be incorrect.">
            <a:extLst>
              <a:ext uri="{FF2B5EF4-FFF2-40B4-BE49-F238E27FC236}">
                <a16:creationId xmlns:a16="http://schemas.microsoft.com/office/drawing/2014/main" id="{D09BF41B-6D10-9A6E-03E4-5E7320A61D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2"/>
            <a:ext cx="12192000" cy="2869093"/>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68368" y="2138776"/>
            <a:ext cx="6433266" cy="1962149"/>
          </a:xfrm>
        </p:spPr>
        <p:txBody>
          <a:bodyPr anchor="t">
            <a:normAutofit/>
          </a:bodyPr>
          <a:lstStyle>
            <a:lvl1pPr>
              <a:defRPr sz="880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a:solidFill>
                <a:schemeClr val="tx1"/>
              </a:solidFill>
            </a:endParaRP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353300" y="214858"/>
            <a:ext cx="1485900" cy="338328"/>
          </a:xfrm>
        </p:spPr>
        <p:txBody>
          <a:bodyPr/>
          <a:lstStyle>
            <a:lvl1pPr>
              <a:defRPr>
                <a:solidFill>
                  <a:schemeClr val="tx1"/>
                </a:solidFill>
              </a:defRPr>
            </a:lvl1pPr>
          </a:lstStyle>
          <a:p>
            <a:fld id="{22922ABD-C052-4D3A-818B-C58AFC20B321}" type="datetime1">
              <a:rPr lang="en-US" smtClean="0"/>
              <a:pPr/>
              <a:t>4/23/2026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353301" y="2138776"/>
            <a:ext cx="3718420" cy="4109624"/>
          </a:xfrm>
        </p:spPr>
        <p:txBody>
          <a:bodyPr vert="horz" lIns="91440" tIns="45720" rIns="91440" bIns="45720" rtlCol="0" anchor="t">
            <a:normAutofit/>
          </a:bodyPr>
          <a:lstStyle>
            <a:lvl1pPr marL="457200" indent="-457200">
              <a:buFont typeface="+mj-lt"/>
              <a:buAutoNum type="arabicPeriod"/>
              <a:defRPr lang="en-US" sz="1400" dirty="0">
                <a:solidFill>
                  <a:schemeClr val="tx1"/>
                </a:solidFill>
              </a:defRPr>
            </a:lvl1pPr>
            <a:lvl2pPr marL="571500" indent="-342900">
              <a:buFont typeface="+mj-lt"/>
              <a:buAutoNum type="arabicPeriod"/>
              <a:defRPr lang="en-US" sz="1400" dirty="0">
                <a:solidFill>
                  <a:schemeClr val="tx1"/>
                </a:solidFill>
              </a:defRPr>
            </a:lvl2pPr>
            <a:lvl3pPr marL="800100" indent="-342900">
              <a:buFont typeface="+mj-lt"/>
              <a:buAutoNum type="arabicPeriod"/>
              <a:defRPr lang="en-US" sz="1400" dirty="0">
                <a:solidFill>
                  <a:schemeClr val="tx1"/>
                </a:solidFill>
              </a:defRPr>
            </a:lvl3pPr>
            <a:lvl4pPr>
              <a:buFont typeface="+mj-lt"/>
              <a:buAutoNum type="arabicPeriod"/>
              <a:defRPr lang="en-US" sz="1400" dirty="0">
                <a:solidFill>
                  <a:schemeClr val="tx1"/>
                </a:solidFill>
              </a:defRPr>
            </a:lvl4pPr>
            <a:lvl5pPr>
              <a:buFont typeface="+mj-lt"/>
              <a:buAutoNum type="arabicPeriod"/>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5555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pic>
        <p:nvPicPr>
          <p:cNvPr id="10" name="Picture 9" descr="A black circle in a purple and orange color&#10;&#10;AI-generated content may be incorrect.">
            <a:extLst>
              <a:ext uri="{FF2B5EF4-FFF2-40B4-BE49-F238E27FC236}">
                <a16:creationId xmlns:a16="http://schemas.microsoft.com/office/drawing/2014/main" id="{8AD56A61-7CC3-3597-02EB-CC5DE117DB59}"/>
              </a:ext>
            </a:extLst>
          </p:cNvPr>
          <p:cNvPicPr>
            <a:picLocks noChangeAspect="1"/>
          </p:cNvPicPr>
          <p:nvPr userDrawn="1"/>
        </p:nvPicPr>
        <p:blipFill>
          <a:blip r:embed="rId2">
            <a:extLst>
              <a:ext uri="{28A0092B-C50C-407E-A947-70E740481C1C}">
                <a14:useLocalDpi xmlns:a14="http://schemas.microsoft.com/office/drawing/2010/main" val="0"/>
              </a:ext>
            </a:extLst>
          </a:blip>
          <a:srcRect l="25858" t="8959" r="915" b="25228"/>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68367" y="915709"/>
            <a:ext cx="11404534" cy="1604654"/>
          </a:xfrm>
        </p:spPr>
        <p:txBody>
          <a:bodyPr anchor="t">
            <a:normAutofit/>
          </a:bodyPr>
          <a:lstStyle>
            <a:lvl1pPr>
              <a:defRPr sz="880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772400" y="214858"/>
            <a:ext cx="1485900" cy="338328"/>
          </a:xfrm>
        </p:spPr>
        <p:txBody>
          <a:bodyPr/>
          <a:lstStyle>
            <a:lvl1pPr>
              <a:defRPr>
                <a:solidFill>
                  <a:schemeClr val="tx1"/>
                </a:solidFill>
              </a:defRPr>
            </a:lvl1pPr>
          </a:lstStyle>
          <a:p>
            <a:fld id="{22922ABD-C052-4D3A-818B-C58AFC20B321}" type="datetime1">
              <a:rPr lang="en-US" smtClean="0"/>
              <a:pPr/>
              <a:t>4/23/2026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772400" y="2705100"/>
            <a:ext cx="4000500" cy="3682028"/>
          </a:xfrm>
        </p:spPr>
        <p:txBody>
          <a:bodyPr vert="horz" lIns="91440" tIns="45720" rIns="91440" bIns="45720" rtlCol="0" anchor="b">
            <a:normAutofit/>
          </a:bodyPr>
          <a:lstStyle>
            <a:lvl1pPr marL="457200" indent="-457200">
              <a:buFont typeface="+mj-lt"/>
              <a:buAutoNum type="arabicPeriod"/>
              <a:defRPr lang="en-US" sz="1400" dirty="0">
                <a:solidFill>
                  <a:schemeClr val="tx1"/>
                </a:solidFill>
              </a:defRPr>
            </a:lvl1pPr>
            <a:lvl2pPr marL="571500" indent="-342900">
              <a:buFont typeface="+mj-lt"/>
              <a:buAutoNum type="arabicPeriod"/>
              <a:defRPr lang="en-US" sz="1400" dirty="0">
                <a:solidFill>
                  <a:schemeClr val="tx1"/>
                </a:solidFill>
              </a:defRPr>
            </a:lvl2pPr>
            <a:lvl3pPr marL="800100" indent="-342900">
              <a:buFont typeface="+mj-lt"/>
              <a:buAutoNum type="arabicPeriod"/>
              <a:defRPr lang="en-US" sz="1400" dirty="0">
                <a:solidFill>
                  <a:schemeClr val="tx1"/>
                </a:solidFill>
              </a:defRPr>
            </a:lvl3pPr>
            <a:lvl4pPr>
              <a:buFont typeface="+mj-lt"/>
              <a:buAutoNum type="arabicPeriod"/>
              <a:defRPr lang="en-US" sz="1400" dirty="0">
                <a:solidFill>
                  <a:schemeClr val="tx1"/>
                </a:solidFill>
              </a:defRPr>
            </a:lvl4pPr>
            <a:lvl5pPr>
              <a:buFont typeface="+mj-lt"/>
              <a:buAutoNum type="arabicPeriod"/>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8175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rgbClr val="09090C"/>
        </a:solidFill>
        <a:effectLst/>
      </p:bgPr>
    </p:bg>
    <p:spTree>
      <p:nvGrpSpPr>
        <p:cNvPr id="1" name=""/>
        <p:cNvGrpSpPr/>
        <p:nvPr/>
      </p:nvGrpSpPr>
      <p:grpSpPr>
        <a:xfrm>
          <a:off x="0" y="0"/>
          <a:ext cx="0" cy="0"/>
          <a:chOff x="0" y="0"/>
          <a:chExt cx="0" cy="0"/>
        </a:xfrm>
      </p:grpSpPr>
      <p:pic>
        <p:nvPicPr>
          <p:cNvPr id="6" name="Picture 5" descr="A black background with a red and yellow light&#10;&#10;AI-generated content may be incorrect.">
            <a:extLst>
              <a:ext uri="{FF2B5EF4-FFF2-40B4-BE49-F238E27FC236}">
                <a16:creationId xmlns:a16="http://schemas.microsoft.com/office/drawing/2014/main" id="{BD349A90-08FB-AFC0-8649-56404DF7B8C2}"/>
              </a:ext>
            </a:extLst>
          </p:cNvPr>
          <p:cNvPicPr>
            <a:picLocks noChangeAspect="1"/>
          </p:cNvPicPr>
          <p:nvPr userDrawn="1"/>
        </p:nvPicPr>
        <p:blipFill>
          <a:blip r:embed="rId2">
            <a:extLst>
              <a:ext uri="{28A0092B-C50C-407E-A947-70E740481C1C}">
                <a14:useLocalDpi xmlns:a14="http://schemas.microsoft.com/office/drawing/2010/main" val="0"/>
              </a:ext>
            </a:extLst>
          </a:blip>
          <a:srcRect b="36109"/>
          <a:stretch>
            <a:fillRect/>
          </a:stretch>
        </p:blipFill>
        <p:spPr>
          <a:xfrm rot="10800000" flipH="1">
            <a:off x="-9982" y="2555751"/>
            <a:ext cx="12192000" cy="4343908"/>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90852" y="3481713"/>
            <a:ext cx="5496426" cy="2092272"/>
          </a:xfrm>
        </p:spPr>
        <p:txBody>
          <a:bodyPr anchor="t">
            <a:normAutofit/>
          </a:bodyPr>
          <a:lstStyle>
            <a:lvl1pPr>
              <a:defRPr sz="7600">
                <a:solidFill>
                  <a:schemeClr val="tx1"/>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743EA2DD-B019-E3AA-ACB7-13CC3353E8D4}"/>
              </a:ext>
            </a:extLst>
          </p:cNvPr>
          <p:cNvSpPr>
            <a:spLocks noGrp="1"/>
          </p:cNvSpPr>
          <p:nvPr>
            <p:ph type="pic" sz="quarter" idx="14" hasCustomPrompt="1"/>
          </p:nvPr>
        </p:nvSpPr>
        <p:spPr>
          <a:xfrm>
            <a:off x="0" y="0"/>
            <a:ext cx="12192000" cy="2555751"/>
          </a:xfrm>
          <a:blipFill>
            <a:blip r:embed="rId3">
              <a:alphaModFix amt="65000"/>
            </a:blip>
            <a:stretch>
              <a:fillRect/>
            </a:stretch>
          </a:blipFill>
        </p:spPr>
        <p:txBody>
          <a:bodyPr/>
          <a:lstStyle>
            <a:lvl1pPr>
              <a:defRPr>
                <a:solidFill>
                  <a:schemeClr val="tx1"/>
                </a:solidFill>
              </a:defRPr>
            </a:lvl1pPr>
          </a:lstStyle>
          <a:p>
            <a:r>
              <a:rPr lang="en-US"/>
              <a:t>   </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33660" y="2734068"/>
            <a:ext cx="2727331"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785567" y="2734068"/>
            <a:ext cx="1586711" cy="338328"/>
          </a:xfrm>
        </p:spPr>
        <p:txBody>
          <a:bodyPr/>
          <a:lstStyle>
            <a:lvl1pPr>
              <a:defRPr>
                <a:solidFill>
                  <a:schemeClr val="tx1"/>
                </a:solidFill>
              </a:defRPr>
            </a:lvl1pPr>
          </a:lstStyle>
          <a:p>
            <a:fld id="{348FC9B1-6F61-4A8F-9F5E-715654075A93}" type="datetime1">
              <a:rPr lang="en-US" smtClean="0"/>
              <a:pPr/>
              <a:t>4/23/2026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316614" y="2734068"/>
            <a:ext cx="526695"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785567" y="3481713"/>
            <a:ext cx="3916103" cy="2765887"/>
          </a:xfrm>
        </p:spPr>
        <p:txBody>
          <a:bodyPr vert="horz" lIns="91440" tIns="45720" rIns="91440" bIns="45720" rtlCol="0">
            <a:normAutofit/>
          </a:bodyPr>
          <a:lstStyle>
            <a:lvl1pPr marL="342900" indent="-342900">
              <a:lnSpc>
                <a:spcPct val="130000"/>
              </a:lnSpc>
              <a:buFont typeface="+mj-lt"/>
              <a:buAutoNum type="arabicPeriod"/>
              <a:defRPr lang="en-US" sz="1400" dirty="0">
                <a:solidFill>
                  <a:schemeClr val="tx1"/>
                </a:solidFill>
              </a:defRPr>
            </a:lvl1pPr>
            <a:lvl2pPr marL="571500" indent="-342900">
              <a:lnSpc>
                <a:spcPct val="130000"/>
              </a:lnSpc>
              <a:buFont typeface="+mj-lt"/>
              <a:buAutoNum type="arabicPeriod"/>
              <a:defRPr lang="en-US" sz="1400" dirty="0">
                <a:solidFill>
                  <a:schemeClr val="tx1"/>
                </a:solidFill>
              </a:defRPr>
            </a:lvl2pPr>
            <a:lvl3pPr marL="800100" indent="-342900">
              <a:lnSpc>
                <a:spcPct val="130000"/>
              </a:lnSpc>
              <a:buFont typeface="+mj-lt"/>
              <a:buAutoNum type="arabicPeriod"/>
              <a:defRPr lang="en-US" sz="1400" dirty="0">
                <a:solidFill>
                  <a:schemeClr val="tx1"/>
                </a:solidFill>
              </a:defRPr>
            </a:lvl3pPr>
            <a:lvl4pPr>
              <a:lnSpc>
                <a:spcPct val="130000"/>
              </a:lnSpc>
              <a:buFont typeface="+mj-lt"/>
              <a:buAutoNum type="arabicPeriod"/>
              <a:defRPr lang="en-US" sz="1400" dirty="0">
                <a:solidFill>
                  <a:schemeClr val="tx1"/>
                </a:solidFill>
              </a:defRPr>
            </a:lvl4pPr>
            <a:lvl5pPr>
              <a:lnSpc>
                <a:spcPct val="130000"/>
              </a:lnSpc>
              <a:buFont typeface="+mj-lt"/>
              <a:buAutoNum type="arabicPeriod"/>
              <a:defRPr lang="en-US" sz="1400" dirty="0">
                <a:solidFill>
                  <a:schemeClr val="tx1"/>
                </a:solidFill>
              </a:defRPr>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p>
        </p:txBody>
      </p:sp>
    </p:spTree>
    <p:extLst>
      <p:ext uri="{BB962C8B-B14F-4D97-AF65-F5344CB8AC3E}">
        <p14:creationId xmlns:p14="http://schemas.microsoft.com/office/powerpoint/2010/main" val="1668859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3" name="Picture 2" descr="A close up of a colorful object&#10;&#10;AI-generated content may be incorrect.">
            <a:extLst>
              <a:ext uri="{FF2B5EF4-FFF2-40B4-BE49-F238E27FC236}">
                <a16:creationId xmlns:a16="http://schemas.microsoft.com/office/drawing/2014/main" id="{BA44554C-C893-3987-6CAA-1AE3D3275AC2}"/>
              </a:ext>
            </a:extLst>
          </p:cNvPr>
          <p:cNvPicPr>
            <a:picLocks noChangeAspect="1"/>
          </p:cNvPicPr>
          <p:nvPr userDrawn="1"/>
        </p:nvPicPr>
        <p:blipFill>
          <a:blip r:embed="rId2">
            <a:extLst>
              <a:ext uri="{28A0092B-C50C-407E-A947-70E740481C1C}">
                <a14:useLocalDpi xmlns:a14="http://schemas.microsoft.com/office/drawing/2010/main" val="0"/>
              </a:ext>
            </a:extLst>
          </a:blip>
          <a:srcRect l="34188" r="1" b="13701"/>
          <a:stretch>
            <a:fillRect/>
          </a:stretch>
        </p:blipFill>
        <p:spPr>
          <a:xfrm rot="5400000" flipV="1">
            <a:off x="2667000" y="-2667000"/>
            <a:ext cx="6858000" cy="12192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762539"/>
            <a:ext cx="3987207" cy="2073091"/>
          </a:xfrm>
        </p:spPr>
        <p:txBody>
          <a:bodyPr anchor="t">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51993" y="214858"/>
            <a:ext cx="1522740" cy="338328"/>
          </a:xfrm>
        </p:spPr>
        <p:txBody>
          <a:bodyPr/>
          <a:lstStyle>
            <a:lvl1pPr>
              <a:defRPr>
                <a:solidFill>
                  <a:schemeClr val="tx1"/>
                </a:solidFill>
              </a:defRPr>
            </a:lvl1pPr>
          </a:lstStyle>
          <a:p>
            <a:fld id="{2C034B68-E20D-4A56-8B99-0EF3081FA97A}" type="datetime1">
              <a:rPr lang="en-US" smtClean="0"/>
              <a:pPr/>
              <a:t>4/23/2026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4851993" y="1762539"/>
            <a:ext cx="3482340" cy="2073091"/>
          </a:xfrm>
        </p:spPr>
        <p:txBody>
          <a:bodyPr vert="horz" lIns="91440" tIns="45720" rIns="91440" bIns="45720" rtlCol="0">
            <a:normAutofit/>
          </a:bodyPr>
          <a:lstStyle>
            <a:lvl1pPr marL="0" indent="0">
              <a:buNone/>
              <a:defRPr lang="en-US" dirty="0">
                <a:solidFill>
                  <a:schemeClr val="tx1"/>
                </a:solidFill>
              </a:defRPr>
            </a:lvl1pPr>
            <a:lvl2pPr marL="228600" indent="0">
              <a:buNone/>
              <a:defRPr lang="en-US" dirty="0">
                <a:solidFill>
                  <a:schemeClr val="tx1"/>
                </a:solidFill>
              </a:defRPr>
            </a:lvl2pPr>
            <a:lvl3pPr marL="457200" indent="0">
              <a:buNone/>
              <a:defRPr lang="en-US" dirty="0">
                <a:solidFill>
                  <a:schemeClr val="tx1"/>
                </a:solidFill>
              </a:defRPr>
            </a:lvl3pPr>
            <a:lvl4pPr marL="685800" indent="0">
              <a:buNone/>
              <a:defRPr lang="en-US" dirty="0">
                <a:solidFill>
                  <a:schemeClr val="tx1"/>
                </a:solidFill>
              </a:defRPr>
            </a:lvl4pPr>
            <a:lvl5pPr marL="914400" indent="0">
              <a:buNone/>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133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217452" y="214858"/>
            <a:ext cx="1485900" cy="338328"/>
          </a:xfrm>
        </p:spPr>
        <p:txBody>
          <a:bodyPr/>
          <a:lstStyle>
            <a:lvl1pPr>
              <a:defRPr>
                <a:solidFill>
                  <a:schemeClr val="tx1"/>
                </a:solidFill>
              </a:defRPr>
            </a:lvl1pPr>
          </a:lstStyle>
          <a:p>
            <a:fld id="{44BE14B8-5058-4271-B378-2217DE83796E}" type="datetime1">
              <a:rPr lang="en-US" smtClean="0"/>
              <a:pPr/>
              <a:t>4/23/2026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902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pic>
        <p:nvPicPr>
          <p:cNvPr id="7" name="Picture 6" descr="A close up of a colorful object&#10;&#10;AI-generated content may be incorrect.">
            <a:extLst>
              <a:ext uri="{FF2B5EF4-FFF2-40B4-BE49-F238E27FC236}">
                <a16:creationId xmlns:a16="http://schemas.microsoft.com/office/drawing/2014/main" id="{B193FB30-082C-50CD-EEC9-7D410FFB62CF}"/>
              </a:ext>
            </a:extLst>
          </p:cNvPr>
          <p:cNvPicPr>
            <a:picLocks noChangeAspect="1"/>
          </p:cNvPicPr>
          <p:nvPr userDrawn="1"/>
        </p:nvPicPr>
        <p:blipFill>
          <a:blip r:embed="rId2">
            <a:extLst>
              <a:ext uri="{28A0092B-C50C-407E-A947-70E740481C1C}">
                <a14:useLocalDpi xmlns:a14="http://schemas.microsoft.com/office/drawing/2010/main" val="0"/>
              </a:ext>
            </a:extLst>
          </a:blip>
          <a:srcRect l="-38257" t="5088" r="86" b="21926"/>
          <a:stretch>
            <a:fillRect/>
          </a:stretch>
        </p:blipFill>
        <p:spPr>
          <a:xfrm flipH="1">
            <a:off x="0" y="0"/>
            <a:ext cx="12192000" cy="6855178"/>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404380" y="1276990"/>
            <a:ext cx="5385079" cy="985658"/>
          </a:xfrm>
        </p:spPr>
        <p:txBody>
          <a:bodyPr anchor="b"/>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412904" y="214858"/>
            <a:ext cx="2514600" cy="338328"/>
          </a:xfrm>
        </p:spPr>
        <p:txBody>
          <a:bodyPr/>
          <a:lstStyle>
            <a:lvl1pPr>
              <a:defRPr>
                <a:solidFill>
                  <a:schemeClr val="tx1"/>
                </a:solidFill>
              </a:defRPr>
            </a:lvl1pPr>
          </a:lstStyle>
          <a:p>
            <a:fld id="{44BE14B8-5058-4271-B378-2217DE83796E}" type="datetime1">
              <a:rPr lang="en-US" smtClean="0"/>
              <a:pPr/>
              <a:t>4/23/2026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82980" y="214858"/>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412904" y="2471736"/>
            <a:ext cx="5385079" cy="34931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7027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pic>
        <p:nvPicPr>
          <p:cNvPr id="23" name="Picture 22" descr="A purple and black background&#10;&#10;AI-generated content may be incorrect.">
            <a:extLst>
              <a:ext uri="{FF2B5EF4-FFF2-40B4-BE49-F238E27FC236}">
                <a16:creationId xmlns:a16="http://schemas.microsoft.com/office/drawing/2014/main" id="{518E8C82-2B1B-76C7-A67D-099AEEEAD0DA}"/>
              </a:ext>
            </a:extLst>
          </p:cNvPr>
          <p:cNvPicPr>
            <a:picLocks noChangeAspect="1"/>
          </p:cNvPicPr>
          <p:nvPr userDrawn="1"/>
        </p:nvPicPr>
        <p:blipFill>
          <a:blip r:embed="rId2">
            <a:extLst>
              <a:ext uri="{28A0092B-C50C-407E-A947-70E740481C1C}">
                <a14:useLocalDpi xmlns:a14="http://schemas.microsoft.com/office/drawing/2010/main" val="0"/>
              </a:ext>
            </a:extLst>
          </a:blip>
          <a:srcRect l="11509"/>
          <a:stretch>
            <a:fillRect/>
          </a:stretch>
        </p:blipFill>
        <p:spPr>
          <a:xfrm>
            <a:off x="6324601" y="1"/>
            <a:ext cx="5881254" cy="6858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18851" y="1276990"/>
            <a:ext cx="5378267" cy="985658"/>
          </a:xfrm>
        </p:spPr>
        <p:txBody>
          <a:bodyPr anchor="b"/>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8801100" y="214858"/>
            <a:ext cx="1941840" cy="338328"/>
          </a:xfrm>
        </p:spPr>
        <p:txBody>
          <a:bodyPr/>
          <a:lstStyle>
            <a:lvl1pPr>
              <a:defRPr>
                <a:solidFill>
                  <a:schemeClr val="tx1"/>
                </a:solidFill>
              </a:defRPr>
            </a:lvl1pPr>
          </a:lstStyle>
          <a:p>
            <a:fld id="{44BE14B8-5058-4271-B378-2217DE83796E}" type="datetime1">
              <a:rPr lang="en-US" smtClean="0"/>
              <a:pPr/>
              <a:t>4/23/2026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0295" y="214858"/>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27477" y="2471736"/>
            <a:ext cx="5378268" cy="36627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292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pic>
        <p:nvPicPr>
          <p:cNvPr id="3" name="Picture 2" descr="A red and purple light&#10;&#10;AI-generated content may be incorrect.">
            <a:extLst>
              <a:ext uri="{FF2B5EF4-FFF2-40B4-BE49-F238E27FC236}">
                <a16:creationId xmlns:a16="http://schemas.microsoft.com/office/drawing/2014/main" id="{A9C84165-A857-83C5-C6BE-C4EB68C90637}"/>
              </a:ext>
            </a:extLst>
          </p:cNvPr>
          <p:cNvPicPr>
            <a:picLocks noChangeAspect="1"/>
          </p:cNvPicPr>
          <p:nvPr userDrawn="1"/>
        </p:nvPicPr>
        <p:blipFill>
          <a:blip r:embed="rId2">
            <a:extLst>
              <a:ext uri="{28A0092B-C50C-407E-A947-70E740481C1C}">
                <a14:useLocalDpi xmlns:a14="http://schemas.microsoft.com/office/drawing/2010/main" val="0"/>
              </a:ext>
            </a:extLst>
          </a:blip>
          <a:srcRect t="29759"/>
          <a:stretch>
            <a:fillRect/>
          </a:stretch>
        </p:blipFill>
        <p:spPr>
          <a:xfrm flipH="1">
            <a:off x="0" y="2040834"/>
            <a:ext cx="12192000" cy="4817165"/>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447800" y="1946412"/>
            <a:ext cx="2971800" cy="3192118"/>
          </a:xfrm>
        </p:spPr>
        <p:txBody>
          <a:bodyPr anchor="t">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38700" y="214858"/>
            <a:ext cx="2452852" cy="338328"/>
          </a:xfrm>
        </p:spPr>
        <p:txBody>
          <a:bodyPr/>
          <a:lstStyle>
            <a:lvl1pPr>
              <a:defRPr>
                <a:solidFill>
                  <a:schemeClr val="tx1"/>
                </a:solidFill>
              </a:defRPr>
            </a:lvl1pPr>
          </a:lstStyle>
          <a:p>
            <a:fld id="{28C06331-6E41-42DD-926E-C670E485C891}" type="datetime1">
              <a:rPr lang="en-US" smtClean="0"/>
              <a:pPr/>
              <a:t>4/23/2026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82980" y="214858"/>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838700" y="1946413"/>
            <a:ext cx="5189220" cy="3192118"/>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3705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6">
    <p:bg>
      <p:bgPr>
        <a:solidFill>
          <a:srgbClr val="09090C"/>
        </a:solidFill>
        <a:effectLst/>
      </p:bgPr>
    </p:bg>
    <p:spTree>
      <p:nvGrpSpPr>
        <p:cNvPr id="1" name=""/>
        <p:cNvGrpSpPr/>
        <p:nvPr/>
      </p:nvGrpSpPr>
      <p:grpSpPr>
        <a:xfrm>
          <a:off x="0" y="0"/>
          <a:ext cx="0" cy="0"/>
          <a:chOff x="0" y="0"/>
          <a:chExt cx="0" cy="0"/>
        </a:xfrm>
      </p:grpSpPr>
      <p:pic>
        <p:nvPicPr>
          <p:cNvPr id="9" name="Picture 8" descr="A black background with a purple and orange light&#10;&#10;AI-generated content may be incorrect.">
            <a:extLst>
              <a:ext uri="{FF2B5EF4-FFF2-40B4-BE49-F238E27FC236}">
                <a16:creationId xmlns:a16="http://schemas.microsoft.com/office/drawing/2014/main" id="{E41EB56E-DF88-E5AB-35AF-891395DCD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406900"/>
            <a:ext cx="9144000" cy="24511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66899" y="1886712"/>
            <a:ext cx="3507989" cy="3233928"/>
          </a:xfrm>
        </p:spPr>
        <p:txBody>
          <a:bodyPr anchor="t">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19100" y="208394"/>
            <a:ext cx="253211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5867400" y="208394"/>
            <a:ext cx="2017548" cy="338328"/>
          </a:xfrm>
        </p:spPr>
        <p:txBody>
          <a:bodyPr/>
          <a:lstStyle>
            <a:lvl1pPr>
              <a:defRPr>
                <a:solidFill>
                  <a:schemeClr val="tx1"/>
                </a:solidFill>
              </a:defRPr>
            </a:lvl1pPr>
          </a:lstStyle>
          <a:p>
            <a:fld id="{06CB2F34-49A1-4C07-91D5-90BE967306D3}" type="datetime1">
              <a:rPr lang="en-US" smtClean="0"/>
              <a:pPr/>
              <a:t>4/23/2026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6588" y="208394"/>
            <a:ext cx="553156"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867401" y="1886712"/>
            <a:ext cx="4495800" cy="3233928"/>
          </a:xfrm>
        </p:spPr>
        <p:txBody>
          <a:bodyPr vert="horz" lIns="91440" tIns="45720" rIns="91440" bIns="45720" rtlCol="0">
            <a:normAutofit/>
          </a:bodyPr>
          <a:lstStyle>
            <a:lvl1pPr>
              <a:defRPr lang="en-US">
                <a:solidFill>
                  <a:schemeClr val="tx1"/>
                </a:solidFill>
              </a:defRPr>
            </a:lvl1pPr>
            <a:lvl2pPr>
              <a:defRPr lang="en-US">
                <a:solidFill>
                  <a:schemeClr val="tx1"/>
                </a:solidFill>
              </a:defRPr>
            </a:lvl2pPr>
            <a:lvl3pPr>
              <a:defRPr lang="en-US">
                <a:solidFill>
                  <a:schemeClr val="tx1"/>
                </a:solidFill>
              </a:defRPr>
            </a:lvl3pPr>
            <a:lvl4pPr>
              <a:defRPr lang="en-US">
                <a:solidFill>
                  <a:schemeClr val="tx1"/>
                </a:solidFill>
              </a:defRPr>
            </a:lvl4pPr>
            <a:lvl5pPr>
              <a:defRPr lang="en-US">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487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66898" y="1828800"/>
            <a:ext cx="8496302" cy="1010093"/>
          </a:xfrm>
        </p:spPr>
        <p:txBody>
          <a:bodyPr anchor="b">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30B0CD9-4253-4E22-9BCD-0DF67297DF8E}" type="datetime1">
              <a:rPr lang="en-US" smtClean="0"/>
              <a:pPr/>
              <a:t>4/23/2026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1866900" y="3168292"/>
            <a:ext cx="8496300" cy="2625406"/>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358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126457"/>
            <a:ext cx="3667167" cy="288928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57677" y="214858"/>
            <a:ext cx="1522740" cy="338328"/>
          </a:xfrm>
        </p:spPr>
        <p:txBody>
          <a:bodyPr/>
          <a:lstStyle/>
          <a:p>
            <a:fld id="{81C379B3-3585-4FAF-BD63-57B9BB47E12C}" type="datetime1">
              <a:rPr lang="en-US" smtClean="0"/>
              <a:t>4/23/2026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1258" y="214858"/>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57677" y="1126457"/>
            <a:ext cx="5848423" cy="5121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792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126457"/>
            <a:ext cx="2920407" cy="288928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055522" y="214858"/>
            <a:ext cx="1811877" cy="338328"/>
          </a:xfrm>
        </p:spPr>
        <p:txBody>
          <a:bodyPr/>
          <a:lstStyle/>
          <a:p>
            <a:fld id="{81C379B3-3585-4FAF-BD63-57B9BB47E12C}" type="datetime1">
              <a:rPr lang="en-US" smtClean="0"/>
              <a:t>4/23/2026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1258" y="214858"/>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055523" y="1126457"/>
            <a:ext cx="7503203" cy="5121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968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8436" y="1115568"/>
            <a:ext cx="2505264" cy="16241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84048"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74064" y="215823"/>
            <a:ext cx="1485900" cy="338328"/>
          </a:xfrm>
        </p:spPr>
        <p:txBody>
          <a:bodyPr/>
          <a:lstStyle>
            <a:lvl1pPr>
              <a:defRPr>
                <a:solidFill>
                  <a:schemeClr val="tx1"/>
                </a:solidFill>
                <a:effectLst/>
              </a:defRPr>
            </a:lvl1pPr>
          </a:lstStyle>
          <a:p>
            <a:fld id="{14EE7FE5-A250-423F-B9E1-3EE5D07A8055}"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8242" y="215823"/>
            <a:ext cx="549272"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8436" y="3028523"/>
            <a:ext cx="2505264" cy="3410378"/>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DB2531DA-E07E-34C2-010B-27DB8B004926}"/>
              </a:ext>
            </a:extLst>
          </p:cNvPr>
          <p:cNvSpPr>
            <a:spLocks noGrp="1"/>
          </p:cNvSpPr>
          <p:nvPr>
            <p:ph type="pic" sz="quarter" idx="15" hasCustomPrompt="1"/>
          </p:nvPr>
        </p:nvSpPr>
        <p:spPr>
          <a:xfrm>
            <a:off x="3374064" y="1181100"/>
            <a:ext cx="8817936" cy="5676900"/>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3522975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15467" y="1115568"/>
            <a:ext cx="2505264" cy="16241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84048"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15467" y="215823"/>
            <a:ext cx="1899259" cy="338328"/>
          </a:xfrm>
        </p:spPr>
        <p:txBody>
          <a:bodyPr/>
          <a:lstStyle>
            <a:lvl1pPr>
              <a:defRPr>
                <a:solidFill>
                  <a:schemeClr val="tx1"/>
                </a:solidFill>
                <a:effectLst/>
              </a:defRPr>
            </a:lvl1pPr>
          </a:lstStyle>
          <a:p>
            <a:fld id="{14EE7FE5-A250-423F-B9E1-3EE5D07A8055}"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6650" y="215823"/>
            <a:ext cx="538545" cy="338328"/>
          </a:xfrm>
        </p:spPr>
        <p:txBody>
          <a:bodyPr/>
          <a:lstStyle/>
          <a:p>
            <a:fld id="{8E274F5D-21DC-40EF-8DBA-AB9BB119E939}" type="slidenum">
              <a:rPr lang="en-US" smtClean="0"/>
              <a:t>‹#›</a:t>
            </a:fld>
            <a:endParaRPr lang="en-US"/>
          </a:p>
        </p:txBody>
      </p:sp>
      <p:sp>
        <p:nvSpPr>
          <p:cNvPr id="9" name="Picture Placeholder 8">
            <a:extLst>
              <a:ext uri="{FF2B5EF4-FFF2-40B4-BE49-F238E27FC236}">
                <a16:creationId xmlns:a16="http://schemas.microsoft.com/office/drawing/2014/main" id="{DB2531DA-E07E-34C2-010B-27DB8B004926}"/>
              </a:ext>
            </a:extLst>
          </p:cNvPr>
          <p:cNvSpPr>
            <a:spLocks noGrp="1"/>
          </p:cNvSpPr>
          <p:nvPr>
            <p:ph type="pic" sz="quarter" idx="15" hasCustomPrompt="1"/>
          </p:nvPr>
        </p:nvSpPr>
        <p:spPr>
          <a:xfrm>
            <a:off x="-1" y="1181100"/>
            <a:ext cx="8356833" cy="567690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15467" y="3646713"/>
            <a:ext cx="2505264" cy="2728687"/>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1971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4000500" cy="1352516"/>
          </a:xfrm>
        </p:spPr>
        <p:txBody>
          <a:bodyPr anchor="t">
            <a:normAutofit/>
          </a:bodyPr>
          <a:lstStyle>
            <a:lvl1pPr>
              <a:defRPr sz="30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19456"/>
            <a:ext cx="272793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47899" y="219456"/>
            <a:ext cx="1747774" cy="338328"/>
          </a:xfrm>
        </p:spPr>
        <p:txBody>
          <a:bodyPr/>
          <a:lstStyle/>
          <a:p>
            <a:fld id="{48B2456C-66BE-435E-8059-3A9CD55F29F9}"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3948" y="216280"/>
            <a:ext cx="551113"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7899" y="1104900"/>
            <a:ext cx="6925002" cy="1352516"/>
          </a:xfrm>
        </p:spPr>
        <p:txBody>
          <a:bodyPr>
            <a:normAutofit/>
          </a:bodyPr>
          <a:lstStyle>
            <a:lvl1pPr marL="285750" indent="-285750">
              <a:buFont typeface="Arial" panose="020B0604020202020204" pitchFamily="34" charset="0"/>
              <a:buNone/>
              <a:defRPr sz="1400"/>
            </a:lvl1pPr>
            <a:lvl2pPr marL="514350" indent="-285750">
              <a:buFont typeface="Arial" panose="020B0604020202020204" pitchFamily="34" charset="0"/>
              <a:buNone/>
              <a:defRPr sz="1400"/>
            </a:lvl2pPr>
            <a:lvl3pPr marL="742950" indent="-285750">
              <a:buFont typeface="Arial" panose="020B0604020202020204" pitchFamily="34" charset="0"/>
              <a:buNone/>
              <a:defRPr sz="1400"/>
            </a:lvl3pPr>
            <a:lvl4pPr marL="857250" indent="-171450">
              <a:buFont typeface="Arial" panose="020B0604020202020204" pitchFamily="34" charset="0"/>
              <a:buNone/>
              <a:defRPr sz="1400"/>
            </a:lvl4pPr>
            <a:lvl5pPr marL="1085850" indent="-17145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C346877B-7C99-D26C-DFEC-72A4289A8FAC}"/>
              </a:ext>
            </a:extLst>
          </p:cNvPr>
          <p:cNvSpPr>
            <a:spLocks noGrp="1"/>
          </p:cNvSpPr>
          <p:nvPr>
            <p:ph type="pic" sz="quarter" idx="15" hasCustomPrompt="1"/>
          </p:nvPr>
        </p:nvSpPr>
        <p:spPr>
          <a:xfrm>
            <a:off x="0" y="2938509"/>
            <a:ext cx="12192000" cy="3919491"/>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313918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7" name="Picture 6" descr="A black circle in a purple and orange color&#10;&#10;AI-generated content may be incorrect.">
            <a:extLst>
              <a:ext uri="{FF2B5EF4-FFF2-40B4-BE49-F238E27FC236}">
                <a16:creationId xmlns:a16="http://schemas.microsoft.com/office/drawing/2014/main" id="{6AC85073-6D22-76C5-C752-C565E9FBCC84}"/>
              </a:ext>
            </a:extLst>
          </p:cNvPr>
          <p:cNvPicPr>
            <a:picLocks noChangeAspect="1"/>
          </p:cNvPicPr>
          <p:nvPr userDrawn="1"/>
        </p:nvPicPr>
        <p:blipFill>
          <a:blip r:embed="rId2">
            <a:extLst>
              <a:ext uri="{28A0092B-C50C-407E-A947-70E740481C1C}">
                <a14:useLocalDpi xmlns:a14="http://schemas.microsoft.com/office/drawing/2010/main" val="0"/>
              </a:ext>
            </a:extLst>
          </a:blip>
          <a:srcRect l="1146" t="10520" r="14652" b="11508"/>
          <a:stretch>
            <a:fillRect/>
          </a:stretch>
        </p:blipFill>
        <p:spPr>
          <a:xfrm flipH="1">
            <a:off x="-2" y="11899"/>
            <a:ext cx="12192001" cy="6865715"/>
          </a:xfrm>
          <a:prstGeom prst="rect">
            <a:avLst/>
          </a:prstGeom>
        </p:spPr>
      </p:pic>
      <p:sp>
        <p:nvSpPr>
          <p:cNvPr id="9" name="Title 8">
            <a:extLst>
              <a:ext uri="{FF2B5EF4-FFF2-40B4-BE49-F238E27FC236}">
                <a16:creationId xmlns:a16="http://schemas.microsoft.com/office/drawing/2014/main" id="{BF6CFC71-0CC0-F6AB-06FD-5F2DE2587092}"/>
              </a:ext>
            </a:extLst>
          </p:cNvPr>
          <p:cNvSpPr>
            <a:spLocks noGrp="1"/>
          </p:cNvSpPr>
          <p:nvPr>
            <p:ph type="title"/>
          </p:nvPr>
        </p:nvSpPr>
        <p:spPr>
          <a:xfrm>
            <a:off x="420792" y="459253"/>
            <a:ext cx="5658468" cy="2691359"/>
          </a:xfrm>
        </p:spPr>
        <p:txBody>
          <a:bodyPr/>
          <a:lstStyle>
            <a:lvl1pPr>
              <a:defRPr sz="4600"/>
            </a:lvl1pPr>
          </a:lstStyle>
          <a:p>
            <a:r>
              <a:rPr lang="en-US"/>
              <a:t>Click to edit Master title style</a:t>
            </a:r>
          </a:p>
        </p:txBody>
      </p:sp>
      <p:sp>
        <p:nvSpPr>
          <p:cNvPr id="11" name="Subtitle 2">
            <a:extLst>
              <a:ext uri="{FF2B5EF4-FFF2-40B4-BE49-F238E27FC236}">
                <a16:creationId xmlns:a16="http://schemas.microsoft.com/office/drawing/2014/main" id="{41932924-E87B-08A2-5EE3-BBA69699E24F}"/>
              </a:ext>
            </a:extLst>
          </p:cNvPr>
          <p:cNvSpPr>
            <a:spLocks noGrp="1"/>
          </p:cNvSpPr>
          <p:nvPr>
            <p:ph type="subTitle" idx="1"/>
          </p:nvPr>
        </p:nvSpPr>
        <p:spPr>
          <a:xfrm>
            <a:off x="7362264" y="516600"/>
            <a:ext cx="2593814" cy="1627886"/>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2265" y="219456"/>
            <a:ext cx="2504049"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363200" y="219456"/>
            <a:ext cx="1146383" cy="338328"/>
          </a:xfrm>
        </p:spPr>
        <p:txBody>
          <a:bodyPr/>
          <a:lstStyle>
            <a:lvl1pPr>
              <a:defRPr>
                <a:solidFill>
                  <a:schemeClr val="tx1"/>
                </a:solidFill>
              </a:defRPr>
            </a:lvl1pPr>
          </a:lstStyle>
          <a:p>
            <a:fld id="{679FB602-DB7A-4B0E-854D-FB51F38BB0AA}" type="datetime1">
              <a:rPr lang="en-US" smtClean="0"/>
              <a:pPr/>
              <a:t>4/23/2026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291657"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295809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2514600" cy="2918919"/>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514600" cy="338328"/>
          </a:xfrm>
        </p:spPr>
        <p:txBody>
          <a:bodyPr/>
          <a:lstStyle>
            <a:lvl1pPr>
              <a:defRPr>
                <a:solidFill>
                  <a:schemeClr val="tx1"/>
                </a:solidFill>
                <a:effectLst/>
              </a:defRPr>
            </a:lvl1pPr>
          </a:lstStyle>
          <a:p>
            <a:r>
              <a:rPr lang="en-US"/>
              <a:t>Sample Footer Text</a:t>
            </a:r>
          </a:p>
        </p:txBody>
      </p:sp>
      <p:sp>
        <p:nvSpPr>
          <p:cNvPr id="9" name="Picture Placeholder 8">
            <a:extLst>
              <a:ext uri="{FF2B5EF4-FFF2-40B4-BE49-F238E27FC236}">
                <a16:creationId xmlns:a16="http://schemas.microsoft.com/office/drawing/2014/main" id="{1EB6A322-B3CC-9AE7-DB63-8B433811BD63}"/>
              </a:ext>
            </a:extLst>
          </p:cNvPr>
          <p:cNvSpPr>
            <a:spLocks noGrp="1"/>
          </p:cNvSpPr>
          <p:nvPr>
            <p:ph type="pic" sz="quarter" idx="15" hasCustomPrompt="1"/>
          </p:nvPr>
        </p:nvSpPr>
        <p:spPr>
          <a:xfrm>
            <a:off x="3423747" y="0"/>
            <a:ext cx="8768253" cy="3985719"/>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52800" y="4077628"/>
            <a:ext cx="1920240" cy="338328"/>
          </a:xfrm>
        </p:spPr>
        <p:txBody>
          <a:bodyPr/>
          <a:lstStyle/>
          <a:p>
            <a:fld id="{17409D93-5111-4952-AC4F-FA1AE909A4B8}"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1657" y="4077628"/>
            <a:ext cx="555948" cy="338328"/>
          </a:xfrm>
        </p:spPr>
        <p:txBody>
          <a:bodyPr/>
          <a:lstStyle>
            <a:lvl1pPr>
              <a:defRPr>
                <a:solidFill>
                  <a:schemeClr val="tx1"/>
                </a:solidFill>
                <a:effectLst/>
              </a:defRPr>
            </a:lvl1p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352800" y="4423576"/>
            <a:ext cx="8420100" cy="182482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791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77906" y="1115568"/>
            <a:ext cx="3608254" cy="138958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47915"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77905" y="219456"/>
            <a:ext cx="1586711" cy="338328"/>
          </a:xfrm>
        </p:spPr>
        <p:txBody>
          <a:bodyPr/>
          <a:lstStyle>
            <a:lvl1pPr>
              <a:defRPr>
                <a:solidFill>
                  <a:schemeClr val="tx1"/>
                </a:solidFill>
                <a:effectLst/>
              </a:defRPr>
            </a:lvl1pPr>
          </a:lstStyle>
          <a:p>
            <a:fld id="{990D2F5B-FA0B-4BE5-A43F-B1BC737359C6}"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A63D2D48-CE58-FD80-93F7-B87C97B90403}"/>
              </a:ext>
            </a:extLst>
          </p:cNvPr>
          <p:cNvSpPr>
            <a:spLocks noGrp="1"/>
          </p:cNvSpPr>
          <p:nvPr>
            <p:ph type="pic" sz="quarter" idx="15" hasCustomPrompt="1"/>
          </p:nvPr>
        </p:nvSpPr>
        <p:spPr>
          <a:xfrm>
            <a:off x="0" y="1181100"/>
            <a:ext cx="7336219" cy="567690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777904" y="2705100"/>
            <a:ext cx="3608255" cy="37338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431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881339" y="1115568"/>
            <a:ext cx="5247577" cy="994131"/>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9337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896579" y="209088"/>
            <a:ext cx="1844044" cy="338328"/>
          </a:xfrm>
        </p:spPr>
        <p:txBody>
          <a:bodyPr/>
          <a:lstStyle>
            <a:lvl1pPr>
              <a:defRPr>
                <a:solidFill>
                  <a:schemeClr val="tx1"/>
                </a:solidFill>
                <a:effectLst/>
              </a:defRPr>
            </a:lvl1pPr>
          </a:lstStyle>
          <a:p>
            <a:fld id="{A43E10B2-AFF3-4A4A-BC83-5BB137C878CB}"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334185" y="209088"/>
            <a:ext cx="555948" cy="338328"/>
          </a:xfrm>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F3BFBE8F-8803-50FD-04BC-3A247F9767CF}"/>
              </a:ext>
            </a:extLst>
          </p:cNvPr>
          <p:cNvSpPr>
            <a:spLocks noGrp="1"/>
          </p:cNvSpPr>
          <p:nvPr>
            <p:ph type="pic" sz="quarter" idx="15" hasCustomPrompt="1"/>
          </p:nvPr>
        </p:nvSpPr>
        <p:spPr>
          <a:xfrm>
            <a:off x="0" y="1181100"/>
            <a:ext cx="5247577" cy="567690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881339" y="2133600"/>
            <a:ext cx="5247577" cy="41148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056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099" y="1115568"/>
            <a:ext cx="4643555" cy="1600200"/>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478874"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867399" y="208604"/>
            <a:ext cx="2450799" cy="338328"/>
          </a:xfrm>
        </p:spPr>
        <p:txBody>
          <a:bodyPr/>
          <a:lstStyle>
            <a:lvl1pPr>
              <a:defRPr>
                <a:solidFill>
                  <a:schemeClr val="tx1"/>
                </a:solidFill>
                <a:effectLst/>
              </a:defRPr>
            </a:lvl1pPr>
          </a:lstStyle>
          <a:p>
            <a:fld id="{03D817FD-3A47-446D-9853-4CD5CA57130C}"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5964766" y="1181100"/>
            <a:ext cx="5352086" cy="2615648"/>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867398" y="4055164"/>
            <a:ext cx="5449453" cy="2193236"/>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813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6057" y="1115568"/>
            <a:ext cx="3607670" cy="3170545"/>
          </a:xfrm>
        </p:spPr>
        <p:txBody>
          <a:bodyPr anchor="t">
            <a:normAutofit/>
          </a:bodyPr>
          <a:lstStyle>
            <a:lvl1pPr>
              <a:defRPr sz="30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4858"/>
            <a:ext cx="259710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45909" y="214858"/>
            <a:ext cx="1586711" cy="338328"/>
          </a:xfrm>
        </p:spPr>
        <p:txBody>
          <a:bodyPr/>
          <a:lstStyle/>
          <a:p>
            <a:fld id="{C1935215-257D-4F50-AF56-70E3294947FA}"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7610" y="214858"/>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5909" y="1112672"/>
            <a:ext cx="6926991" cy="1967808"/>
          </a:xfrm>
        </p:spPr>
        <p:txBody>
          <a:bodyP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121707E4-5122-AA3B-7CFC-6AF9C0BAC463}"/>
              </a:ext>
            </a:extLst>
          </p:cNvPr>
          <p:cNvSpPr>
            <a:spLocks noGrp="1"/>
          </p:cNvSpPr>
          <p:nvPr>
            <p:ph type="pic" sz="quarter" idx="15" hasCustomPrompt="1"/>
          </p:nvPr>
        </p:nvSpPr>
        <p:spPr>
          <a:xfrm>
            <a:off x="4903079" y="3500203"/>
            <a:ext cx="7288921" cy="3357797"/>
          </a:xfrm>
          <a:custGeom>
            <a:avLst/>
            <a:gdLst>
              <a:gd name="connsiteX0" fmla="*/ 0 w 7391400"/>
              <a:gd name="connsiteY0" fmla="*/ 0 h 3018269"/>
              <a:gd name="connsiteX1" fmla="*/ 7391400 w 7391400"/>
              <a:gd name="connsiteY1" fmla="*/ 0 h 3018269"/>
              <a:gd name="connsiteX2" fmla="*/ 7391400 w 7391400"/>
              <a:gd name="connsiteY2" fmla="*/ 3018269 h 3018269"/>
              <a:gd name="connsiteX3" fmla="*/ 0 w 7391400"/>
              <a:gd name="connsiteY3" fmla="*/ 3018269 h 3018269"/>
            </a:gdLst>
            <a:ahLst/>
            <a:cxnLst>
              <a:cxn ang="0">
                <a:pos x="connsiteX0" y="connsiteY0"/>
              </a:cxn>
              <a:cxn ang="0">
                <a:pos x="connsiteX1" y="connsiteY1"/>
              </a:cxn>
              <a:cxn ang="0">
                <a:pos x="connsiteX2" y="connsiteY2"/>
              </a:cxn>
              <a:cxn ang="0">
                <a:pos x="connsiteX3" y="connsiteY3"/>
              </a:cxn>
            </a:cxnLst>
            <a:rect l="l" t="t" r="r" b="b"/>
            <a:pathLst>
              <a:path w="7391400" h="3018269">
                <a:moveTo>
                  <a:pt x="0" y="0"/>
                </a:moveTo>
                <a:lnTo>
                  <a:pt x="7391400" y="0"/>
                </a:lnTo>
                <a:lnTo>
                  <a:pt x="7391400" y="3018269"/>
                </a:lnTo>
                <a:lnTo>
                  <a:pt x="0" y="3018269"/>
                </a:lnTo>
                <a:close/>
              </a:path>
            </a:pathLst>
          </a:cu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072586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3429001"/>
            <a:ext cx="2501307" cy="2551982"/>
          </a:xfrm>
        </p:spPr>
        <p:txBody>
          <a:bodyPr anchor="t">
            <a:normAutofit/>
          </a:bodyPr>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8402C8AD-A927-B946-5850-6500487D6883}"/>
              </a:ext>
            </a:extLst>
          </p:cNvPr>
          <p:cNvSpPr>
            <a:spLocks noGrp="1"/>
          </p:cNvSpPr>
          <p:nvPr>
            <p:ph type="pic" sz="quarter" idx="15" hasCustomPrompt="1"/>
          </p:nvPr>
        </p:nvSpPr>
        <p:spPr>
          <a:xfrm>
            <a:off x="0" y="1"/>
            <a:ext cx="12192000" cy="2705099"/>
          </a:xfrm>
          <a:blipFill>
            <a:blip r:embed="rId2">
              <a:alphaModFix amt="60000"/>
            </a:blip>
            <a:stretch>
              <a:fillRect/>
            </a:stretch>
          </a:blipFill>
        </p:spPr>
        <p:txBody>
          <a:bodyPr/>
          <a:lstStyle>
            <a:lvl1pPr>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865290"/>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52799" y="2865290"/>
            <a:ext cx="1967345" cy="338328"/>
          </a:xfrm>
        </p:spPr>
        <p:txBody>
          <a:bodyPr/>
          <a:lstStyle/>
          <a:p>
            <a:fld id="{2B0E3CDF-6E7C-4C67-B567-8606B07963A0}"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1657" y="2865290"/>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352800" y="3429000"/>
            <a:ext cx="8210204" cy="3009900"/>
          </a:xfrm>
        </p:spPr>
        <p:txBody>
          <a:bodyP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3943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1" y="1115568"/>
            <a:ext cx="2514599" cy="2463733"/>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5146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64832" y="208604"/>
            <a:ext cx="1473867" cy="338328"/>
          </a:xfrm>
        </p:spPr>
        <p:txBody>
          <a:bodyPr/>
          <a:lstStyle>
            <a:lvl1pPr>
              <a:defRPr>
                <a:solidFill>
                  <a:schemeClr val="tx1"/>
                </a:solidFill>
                <a:effectLst/>
              </a:defRPr>
            </a:lvl1pPr>
          </a:lstStyle>
          <a:p>
            <a:fld id="{D3E423F1-C154-447D-8038-21B94CB501EB}"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364833" y="1106780"/>
            <a:ext cx="8286147" cy="2463733"/>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3449057" y="4159154"/>
            <a:ext cx="8742943" cy="2698845"/>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6829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1" y="1115568"/>
            <a:ext cx="2514599" cy="2463733"/>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5146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64832" y="208604"/>
            <a:ext cx="1473867" cy="338328"/>
          </a:xfrm>
        </p:spPr>
        <p:txBody>
          <a:bodyPr/>
          <a:lstStyle>
            <a:lvl1pPr>
              <a:defRPr>
                <a:solidFill>
                  <a:schemeClr val="tx1"/>
                </a:solidFill>
                <a:effectLst/>
              </a:defRPr>
            </a:lvl1pPr>
          </a:lstStyle>
          <a:p>
            <a:fld id="{D3E423F1-C154-447D-8038-21B94CB501EB}"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364834" y="1106780"/>
            <a:ext cx="8408066" cy="2463733"/>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1" y="4159154"/>
            <a:ext cx="12192000" cy="2698845"/>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962089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6230" y="1115568"/>
            <a:ext cx="3603256" cy="1409878"/>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38700" y="209088"/>
            <a:ext cx="2514600" cy="338328"/>
          </a:xfrm>
        </p:spPr>
        <p:txBody>
          <a:bodyPr/>
          <a:lstStyle/>
          <a:p>
            <a:fld id="{5060FE60-4389-4D8B-84BB-900FC000024C}"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86019" y="219456"/>
            <a:ext cx="564341" cy="338328"/>
          </a:xfrm>
        </p:spPr>
        <p:txBody>
          <a:bodyPr/>
          <a:lstStyle>
            <a:lvl1pPr>
              <a:defRPr>
                <a:solidFill>
                  <a:schemeClr val="tx1"/>
                </a:solidFill>
                <a:effectLst/>
              </a:defRPr>
            </a:lvl1p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46230" y="2705100"/>
            <a:ext cx="3603256" cy="36957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183D1CED-EDC4-B2B7-E11C-EF0ED41A9136}"/>
              </a:ext>
            </a:extLst>
          </p:cNvPr>
          <p:cNvSpPr>
            <a:spLocks noGrp="1"/>
          </p:cNvSpPr>
          <p:nvPr>
            <p:ph type="pic" sz="quarter" idx="15" hasCustomPrompt="1"/>
          </p:nvPr>
        </p:nvSpPr>
        <p:spPr>
          <a:xfrm>
            <a:off x="4935269" y="1175658"/>
            <a:ext cx="7256731" cy="5682342"/>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435533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1602" y="1115568"/>
            <a:ext cx="6931698" cy="1002834"/>
          </a:xfrm>
        </p:spPr>
        <p:txBody>
          <a:bodyPr anchor="t">
            <a:normAutofit/>
          </a:bodyPr>
          <a:lstStyle>
            <a:lvl1pPr>
              <a:defRPr sz="30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4154" y="216914"/>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884825" y="216914"/>
            <a:ext cx="2338650" cy="338328"/>
          </a:xfrm>
        </p:spPr>
        <p:txBody>
          <a:bodyPr/>
          <a:lstStyle/>
          <a:p>
            <a:fld id="{CDFDD458-C945-484A-9891-FE9FDA97486D}"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2010" y="216914"/>
            <a:ext cx="557090"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21601" y="2133600"/>
            <a:ext cx="69316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66075FF6-E149-1A82-B924-97E715A8DF4E}"/>
              </a:ext>
            </a:extLst>
          </p:cNvPr>
          <p:cNvSpPr>
            <a:spLocks noGrp="1"/>
          </p:cNvSpPr>
          <p:nvPr>
            <p:ph type="pic" sz="quarter" idx="15" hasCustomPrompt="1"/>
          </p:nvPr>
        </p:nvSpPr>
        <p:spPr>
          <a:xfrm>
            <a:off x="7982262" y="1184555"/>
            <a:ext cx="4209738" cy="5673445"/>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414495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9" name="Picture 8" descr="A black circle in a purple and orange color&#10;&#10;AI-generated content may be incorrect.">
            <a:extLst>
              <a:ext uri="{FF2B5EF4-FFF2-40B4-BE49-F238E27FC236}">
                <a16:creationId xmlns:a16="http://schemas.microsoft.com/office/drawing/2014/main" id="{C35E5011-9B67-D528-E120-F5ABBF8FE5A5}"/>
              </a:ext>
            </a:extLst>
          </p:cNvPr>
          <p:cNvPicPr>
            <a:picLocks noChangeAspect="1"/>
          </p:cNvPicPr>
          <p:nvPr userDrawn="1"/>
        </p:nvPicPr>
        <p:blipFill>
          <a:blip r:embed="rId2">
            <a:extLst>
              <a:ext uri="{28A0092B-C50C-407E-A947-70E740481C1C}">
                <a14:useLocalDpi xmlns:a14="http://schemas.microsoft.com/office/drawing/2010/main" val="0"/>
              </a:ext>
            </a:extLst>
          </a:blip>
          <a:srcRect l="8525" r="1082" b="9618"/>
          <a:stretch>
            <a:fillRect/>
          </a:stretch>
        </p:blipFill>
        <p:spPr>
          <a:xfrm>
            <a:off x="-13716" y="0"/>
            <a:ext cx="12205716" cy="6858000"/>
          </a:xfrm>
          <a:prstGeom prst="rect">
            <a:avLst/>
          </a:prstGeom>
        </p:spPr>
      </p:pic>
      <p:sp>
        <p:nvSpPr>
          <p:cNvPr id="8" name="Title 7">
            <a:extLst>
              <a:ext uri="{FF2B5EF4-FFF2-40B4-BE49-F238E27FC236}">
                <a16:creationId xmlns:a16="http://schemas.microsoft.com/office/drawing/2014/main" id="{C9965342-2954-67DF-2693-F39C0B9F8272}"/>
              </a:ext>
            </a:extLst>
          </p:cNvPr>
          <p:cNvSpPr>
            <a:spLocks noGrp="1"/>
          </p:cNvSpPr>
          <p:nvPr>
            <p:ph type="title"/>
          </p:nvPr>
        </p:nvSpPr>
        <p:spPr>
          <a:xfrm>
            <a:off x="420791" y="426598"/>
            <a:ext cx="9942409" cy="671387"/>
          </a:xfrm>
        </p:spPr>
        <p:txBody>
          <a:bodyPr/>
          <a:lstStyle>
            <a:lvl1pPr>
              <a:defRPr sz="42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FEB4B13F-216B-09EA-9E05-12FBA70B8251}"/>
              </a:ext>
            </a:extLst>
          </p:cNvPr>
          <p:cNvSpPr>
            <a:spLocks noGrp="1"/>
          </p:cNvSpPr>
          <p:nvPr>
            <p:ph type="subTitle" idx="1"/>
          </p:nvPr>
        </p:nvSpPr>
        <p:spPr>
          <a:xfrm>
            <a:off x="433413" y="1097985"/>
            <a:ext cx="3704199" cy="1035616"/>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58793" y="6357493"/>
            <a:ext cx="2703777" cy="338328"/>
          </a:xfrm>
        </p:spPr>
        <p:txBody>
          <a:bodyPr/>
          <a:lstStyle>
            <a:lvl1pPr>
              <a:defRPr>
                <a:solidFill>
                  <a:schemeClr val="tx1"/>
                </a:solidFill>
              </a:defRPr>
            </a:lvl1pPr>
          </a:lstStyle>
          <a:p>
            <a:r>
              <a:rPr lang="en-US"/>
              <a:t>Sample Footer Text</a:t>
            </a: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36185" y="6357493"/>
            <a:ext cx="2258646" cy="338328"/>
          </a:xfrm>
        </p:spPr>
        <p:txBody>
          <a:bodyPr/>
          <a:lstStyle>
            <a:lvl1pPr>
              <a:defRPr>
                <a:solidFill>
                  <a:schemeClr val="tx1"/>
                </a:solidFill>
              </a:defRPr>
            </a:lvl1pPr>
          </a:lstStyle>
          <a:p>
            <a:fld id="{5472F7A5-01BF-4366-9757-1F523CD5236A}" type="datetime1">
              <a:rPr lang="en-US" smtClean="0"/>
              <a:pPr/>
              <a:t>4/23/2026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509584" y="6357493"/>
            <a:ext cx="457200"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049639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1115568"/>
            <a:ext cx="3496809" cy="30707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01100" y="214858"/>
            <a:ext cx="1562100" cy="338328"/>
          </a:xfrm>
        </p:spPr>
        <p:txBody>
          <a:bodyPr/>
          <a:lstStyle/>
          <a:p>
            <a:fld id="{94725937-D428-4BAE-A05C-202DA13E49D5}"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
        <p:nvSpPr>
          <p:cNvPr id="9" name="Picture Placeholder 8">
            <a:extLst>
              <a:ext uri="{FF2B5EF4-FFF2-40B4-BE49-F238E27FC236}">
                <a16:creationId xmlns:a16="http://schemas.microsoft.com/office/drawing/2014/main" id="{1EB6A322-B3CC-9AE7-DB63-8B433811BD63}"/>
              </a:ext>
            </a:extLst>
          </p:cNvPr>
          <p:cNvSpPr>
            <a:spLocks noGrp="1"/>
          </p:cNvSpPr>
          <p:nvPr>
            <p:ph type="pic" sz="quarter" idx="15" hasCustomPrompt="1"/>
          </p:nvPr>
        </p:nvSpPr>
        <p:spPr>
          <a:xfrm>
            <a:off x="4429695" y="1193656"/>
            <a:ext cx="3962400" cy="5664344"/>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8823960" y="1122776"/>
            <a:ext cx="2717800" cy="531612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394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1115568"/>
            <a:ext cx="2515758" cy="29464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726376" cy="338328"/>
          </a:xfrm>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72399" y="214858"/>
            <a:ext cx="1718441" cy="338328"/>
          </a:xfrm>
        </p:spPr>
        <p:txBody>
          <a:bodyPr/>
          <a:lstStyle/>
          <a:p>
            <a:fld id="{709FB1D6-B85F-447E-8712-A80ECD75AAB1}"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301696" y="214858"/>
            <a:ext cx="538520" cy="338328"/>
          </a:xfrm>
        </p:spPr>
        <p:txBody>
          <a:bodyPr/>
          <a:lstStyle>
            <a:lvl1pPr>
              <a:defRPr>
                <a:solidFill>
                  <a:schemeClr val="tx1"/>
                </a:solidFill>
                <a:effectLst/>
              </a:defRPr>
            </a:lvl1p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352798" y="1104900"/>
            <a:ext cx="3756213" cy="51435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FAC86244-A1E7-A69F-206A-B47C58B746B0}"/>
              </a:ext>
            </a:extLst>
          </p:cNvPr>
          <p:cNvSpPr>
            <a:spLocks noGrp="1"/>
          </p:cNvSpPr>
          <p:nvPr>
            <p:ph type="pic" sz="quarter" idx="15" hasCustomPrompt="1"/>
          </p:nvPr>
        </p:nvSpPr>
        <p:spPr>
          <a:xfrm>
            <a:off x="7843347" y="1181100"/>
            <a:ext cx="4348653" cy="5676899"/>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4055985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4607626"/>
            <a:ext cx="4419600" cy="1640774"/>
          </a:xfrm>
        </p:spPr>
        <p:txBody>
          <a:bodyPr anchor="t"/>
          <a:lstStyle/>
          <a:p>
            <a:r>
              <a:rPr lang="en-US"/>
              <a:t>Click to edit Master title style</a:t>
            </a:r>
          </a:p>
        </p:txBody>
      </p:sp>
      <p:sp>
        <p:nvSpPr>
          <p:cNvPr id="4" name="Picture Placeholder 3">
            <a:extLst>
              <a:ext uri="{FF2B5EF4-FFF2-40B4-BE49-F238E27FC236}">
                <a16:creationId xmlns:a16="http://schemas.microsoft.com/office/drawing/2014/main" id="{04508209-B462-E74A-288F-8910B06DE3A1}"/>
              </a:ext>
            </a:extLst>
          </p:cNvPr>
          <p:cNvSpPr>
            <a:spLocks noGrp="1"/>
          </p:cNvSpPr>
          <p:nvPr>
            <p:ph type="pic" sz="quarter" idx="15" hasCustomPrompt="1"/>
          </p:nvPr>
        </p:nvSpPr>
        <p:spPr>
          <a:xfrm>
            <a:off x="1914" y="0"/>
            <a:ext cx="4836786" cy="4214191"/>
          </a:xfrm>
          <a:blipFill>
            <a:blip r:embed="rId2">
              <a:alphaModFix amt="60000"/>
            </a:blip>
            <a:stretch>
              <a:fillRect/>
            </a:stretch>
          </a:blipFill>
        </p:spPr>
        <p:txBody>
          <a:bodyPr/>
          <a:lstStyle>
            <a:lvl1pPr>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541275" y="209088"/>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01100" y="214858"/>
            <a:ext cx="1905250" cy="338328"/>
          </a:xfrm>
        </p:spPr>
        <p:txBody>
          <a:bodyPr/>
          <a:lstStyle>
            <a:lvl1pPr>
              <a:defRPr>
                <a:solidFill>
                  <a:schemeClr val="tx1"/>
                </a:solidFill>
                <a:effectLst/>
              </a:defRPr>
            </a:lvl1pPr>
          </a:lstStyle>
          <a:p>
            <a:fld id="{86709B22-BFE8-4BFE-80D5-4133DC0C2AC6}"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41276" y="1104900"/>
            <a:ext cx="5750381"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2925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3105335" cy="1636510"/>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055522" y="214858"/>
            <a:ext cx="2536988" cy="338328"/>
          </a:xfrm>
        </p:spPr>
        <p:txBody>
          <a:bodyPr/>
          <a:lstStyle/>
          <a:p>
            <a:fld id="{BFCE55E5-7E1C-4243-A685-91A6EB8BE97F}" type="datetime1">
              <a:rPr lang="en-US" smtClean="0"/>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2840" y="214858"/>
            <a:ext cx="555948" cy="338328"/>
          </a:xfrm>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EA8D0EC2-AB64-20F7-00E1-73B35DEAA2D7}"/>
              </a:ext>
            </a:extLst>
          </p:cNvPr>
          <p:cNvSpPr>
            <a:spLocks noGrp="1"/>
          </p:cNvSpPr>
          <p:nvPr>
            <p:ph type="pic" sz="quarter" idx="15" hasCustomPrompt="1"/>
          </p:nvPr>
        </p:nvSpPr>
        <p:spPr>
          <a:xfrm>
            <a:off x="1" y="3017520"/>
            <a:ext cx="3417902" cy="384048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055522" y="1104901"/>
            <a:ext cx="7476571" cy="5333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6492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pic>
        <p:nvPicPr>
          <p:cNvPr id="6" name="Picture 5" descr="A close up of a colorful background&#10;&#10;AI-generated content may be incorrect.">
            <a:extLst>
              <a:ext uri="{FF2B5EF4-FFF2-40B4-BE49-F238E27FC236}">
                <a16:creationId xmlns:a16="http://schemas.microsoft.com/office/drawing/2014/main" id="{C26FEAF5-B987-7B83-7D1F-A4C535E2B000}"/>
              </a:ext>
            </a:extLst>
          </p:cNvPr>
          <p:cNvPicPr>
            <a:picLocks noChangeAspect="1"/>
          </p:cNvPicPr>
          <p:nvPr userDrawn="1"/>
        </p:nvPicPr>
        <p:blipFill>
          <a:blip r:embed="rId2">
            <a:extLst>
              <a:ext uri="{28A0092B-C50C-407E-A947-70E740481C1C}">
                <a14:useLocalDpi xmlns:a14="http://schemas.microsoft.com/office/drawing/2010/main" val="0"/>
              </a:ext>
            </a:extLst>
          </a:blip>
          <a:srcRect t="17701" r="5781"/>
          <a:stretch>
            <a:fillRect/>
          </a:stretch>
        </p:blipFill>
        <p:spPr>
          <a:xfrm rot="10800000" flipH="1">
            <a:off x="0" y="-1"/>
            <a:ext cx="12192000" cy="6864096"/>
          </a:xfrm>
          <a:prstGeom prst="rect">
            <a:avLst/>
          </a:prstGeom>
        </p:spPr>
      </p:pic>
      <p:sp>
        <p:nvSpPr>
          <p:cNvPr id="9" name="Title 8">
            <a:extLst>
              <a:ext uri="{FF2B5EF4-FFF2-40B4-BE49-F238E27FC236}">
                <a16:creationId xmlns:a16="http://schemas.microsoft.com/office/drawing/2014/main" id="{E9DD887D-B316-418B-8AF4-4F941223A039}"/>
              </a:ext>
            </a:extLst>
          </p:cNvPr>
          <p:cNvSpPr>
            <a:spLocks noGrp="1"/>
          </p:cNvSpPr>
          <p:nvPr>
            <p:ph type="title"/>
          </p:nvPr>
        </p:nvSpPr>
        <p:spPr>
          <a:xfrm>
            <a:off x="7772400" y="5082379"/>
            <a:ext cx="4000500" cy="1169230"/>
          </a:xfrm>
        </p:spPr>
        <p:txBody>
          <a:bodyPr anchor="b">
            <a:normAutofit/>
          </a:bodyPr>
          <a:lstStyle>
            <a:lvl1pPr>
              <a:defRPr sz="2000" spc="-50" baseline="0"/>
            </a:lvl1pPr>
          </a:lstStyle>
          <a:p>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a:xfrm>
            <a:off x="7772400" y="209088"/>
            <a:ext cx="1970690" cy="338328"/>
          </a:xfrm>
        </p:spPr>
        <p:txBody>
          <a:bodyPr/>
          <a:lstStyle>
            <a:lvl1pPr>
              <a:defRPr>
                <a:solidFill>
                  <a:schemeClr val="tx1"/>
                </a:solidFill>
              </a:defRPr>
            </a:lvl1pPr>
          </a:lstStyle>
          <a:p>
            <a:fld id="{15AFD96D-C3CB-4F44-8CE3-582861660F11}" type="datetime1">
              <a:rPr lang="en-US" smtClean="0"/>
              <a:pPr/>
              <a:t>4/23/2026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2" name="Content Placeholder 11">
            <a:extLst>
              <a:ext uri="{FF2B5EF4-FFF2-40B4-BE49-F238E27FC236}">
                <a16:creationId xmlns:a16="http://schemas.microsoft.com/office/drawing/2014/main" id="{942D9118-C154-84FE-9D86-92525287F07F}"/>
              </a:ext>
            </a:extLst>
          </p:cNvPr>
          <p:cNvSpPr>
            <a:spLocks noGrp="1"/>
          </p:cNvSpPr>
          <p:nvPr>
            <p:ph sz="quarter" idx="14" hasCustomPrompt="1"/>
          </p:nvPr>
        </p:nvSpPr>
        <p:spPr>
          <a:xfrm>
            <a:off x="280988" y="1063625"/>
            <a:ext cx="10428287" cy="3508375"/>
          </a:xfrm>
        </p:spPr>
        <p:txBody>
          <a:bodyPr>
            <a:noAutofit/>
          </a:bodyPr>
          <a:lstStyle>
            <a:lvl1pPr>
              <a:lnSpc>
                <a:spcPct val="80000"/>
              </a:lnSpc>
              <a:defRPr sz="26000"/>
            </a:lvl1pPr>
          </a:lstStyle>
          <a:p>
            <a:pPr lvl="0"/>
            <a:r>
              <a:rPr lang="en-US"/>
              <a:t>XX%</a:t>
            </a:r>
          </a:p>
        </p:txBody>
      </p:sp>
    </p:spTree>
    <p:extLst>
      <p:ext uri="{BB962C8B-B14F-4D97-AF65-F5344CB8AC3E}">
        <p14:creationId xmlns:p14="http://schemas.microsoft.com/office/powerpoint/2010/main" val="3460450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5586A49A-95E2-7B45-57DD-762AFFF194F3}"/>
              </a:ext>
            </a:extLst>
          </p:cNvPr>
          <p:cNvPicPr>
            <a:picLocks noChangeAspect="1"/>
          </p:cNvPicPr>
          <p:nvPr userDrawn="1"/>
        </p:nvPicPr>
        <p:blipFill>
          <a:blip r:embed="rId2">
            <a:extLst>
              <a:ext uri="{28A0092B-C50C-407E-A947-70E740481C1C}">
                <a14:useLocalDpi xmlns:a14="http://schemas.microsoft.com/office/drawing/2010/main" val="0"/>
              </a:ext>
            </a:extLst>
          </a:blip>
          <a:srcRect l="5172" t="-1" r="2873" b="7130"/>
          <a:stretch>
            <a:fillRect/>
          </a:stretch>
        </p:blipFill>
        <p:spPr>
          <a:xfrm rot="10800000" flipH="1" flipV="1">
            <a:off x="0" y="-1"/>
            <a:ext cx="12192000" cy="6855178"/>
          </a:xfrm>
          <a:prstGeom prst="rect">
            <a:avLst/>
          </a:prstGeom>
        </p:spPr>
      </p:pic>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32393" y="5144654"/>
            <a:ext cx="5435008" cy="1294246"/>
          </a:xfrm>
        </p:spPr>
        <p:txBody>
          <a:bodyPr vert="horz" lIns="91440" tIns="45720" rIns="91440" bIns="45720" rtlCol="0" anchor="b">
            <a:normAutofit/>
          </a:bodyPr>
          <a:lstStyle>
            <a:lvl1pPr>
              <a:lnSpc>
                <a:spcPct val="100000"/>
              </a:lnSpc>
              <a:defRPr lang="en-US" sz="2000" spc="-50" baseline="0" dirty="0">
                <a:solidFill>
                  <a:schemeClr val="tx1"/>
                </a:solidFill>
              </a:defRPr>
            </a:lvl1pPr>
          </a:lstStyle>
          <a:p>
            <a:pPr lvl="0"/>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lvl1pPr>
              <a:defRPr>
                <a:solidFill>
                  <a:schemeClr val="tx1"/>
                </a:solidFill>
              </a:defRPr>
            </a:lvl1pPr>
          </a:lstStyle>
          <a:p>
            <a:fld id="{C860BA8B-5FF3-49A6-9895-94F61A8CE576}" type="datetime1">
              <a:rPr lang="en-US" smtClean="0"/>
              <a:pPr/>
              <a:t>4/23/2026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0" name="Content Placeholder 9">
            <a:extLst>
              <a:ext uri="{FF2B5EF4-FFF2-40B4-BE49-F238E27FC236}">
                <a16:creationId xmlns:a16="http://schemas.microsoft.com/office/drawing/2014/main" id="{53AAB847-04D8-7C24-A07E-65F280B26D5E}"/>
              </a:ext>
            </a:extLst>
          </p:cNvPr>
          <p:cNvSpPr>
            <a:spLocks noGrp="1"/>
          </p:cNvSpPr>
          <p:nvPr>
            <p:ph sz="quarter" idx="14" hasCustomPrompt="1"/>
          </p:nvPr>
        </p:nvSpPr>
        <p:spPr>
          <a:xfrm>
            <a:off x="344488" y="552450"/>
            <a:ext cx="11498262" cy="3937000"/>
          </a:xfrm>
        </p:spPr>
        <p:txBody>
          <a:bodyPr anchor="b"/>
          <a:lstStyle>
            <a:lvl1pPr>
              <a:defRPr sz="27500"/>
            </a:lvl1pPr>
          </a:lstStyle>
          <a:p>
            <a:pPr lvl="0"/>
            <a:r>
              <a:rPr lang="en-US"/>
              <a:t>##%</a:t>
            </a:r>
          </a:p>
        </p:txBody>
      </p:sp>
    </p:spTree>
    <p:extLst>
      <p:ext uri="{BB962C8B-B14F-4D97-AF65-F5344CB8AC3E}">
        <p14:creationId xmlns:p14="http://schemas.microsoft.com/office/powerpoint/2010/main" val="2408577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pic>
        <p:nvPicPr>
          <p:cNvPr id="6" name="Picture 5" descr="A purple and black background&#10;&#10;AI-generated content may be incorrect.">
            <a:extLst>
              <a:ext uri="{FF2B5EF4-FFF2-40B4-BE49-F238E27FC236}">
                <a16:creationId xmlns:a16="http://schemas.microsoft.com/office/drawing/2014/main" id="{C39E5039-4CEB-24E7-A2E7-F7D46B2D8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98"/>
            <a:ext cx="12223173" cy="6881646"/>
          </a:xfrm>
          <a:prstGeom prst="rect">
            <a:avLst/>
          </a:prstGeom>
        </p:spPr>
      </p:pic>
      <p:sp>
        <p:nvSpPr>
          <p:cNvPr id="9" name="Title 8">
            <a:extLst>
              <a:ext uri="{FF2B5EF4-FFF2-40B4-BE49-F238E27FC236}">
                <a16:creationId xmlns:a16="http://schemas.microsoft.com/office/drawing/2014/main" id="{E50697A7-9277-BB02-6AE2-42676133D65C}"/>
              </a:ext>
            </a:extLst>
          </p:cNvPr>
          <p:cNvSpPr>
            <a:spLocks noGrp="1"/>
          </p:cNvSpPr>
          <p:nvPr>
            <p:ph type="title"/>
          </p:nvPr>
        </p:nvSpPr>
        <p:spPr>
          <a:xfrm>
            <a:off x="7772400" y="802640"/>
            <a:ext cx="4000500" cy="1137920"/>
          </a:xfrm>
        </p:spPr>
        <p:txBody>
          <a:bodyPr/>
          <a:lstStyle>
            <a:lvl1pPr>
              <a:defRPr sz="2400" spc="-5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a:xfrm>
            <a:off x="7772400" y="214858"/>
            <a:ext cx="1485900" cy="338328"/>
          </a:xfrm>
        </p:spPr>
        <p:txBody>
          <a:bodyPr/>
          <a:lstStyle>
            <a:lvl1pPr>
              <a:defRPr>
                <a:solidFill>
                  <a:schemeClr val="tx1"/>
                </a:solidFill>
              </a:defRPr>
            </a:lvl1pPr>
          </a:lstStyle>
          <a:p>
            <a:fld id="{21DDFA7E-E414-422B-ACFF-8C3D6A1A67FB}" type="datetime1">
              <a:rPr lang="en-US" smtClean="0"/>
              <a:pPr/>
              <a:t>4/23/2026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2" name="Content Placeholder 11">
            <a:extLst>
              <a:ext uri="{FF2B5EF4-FFF2-40B4-BE49-F238E27FC236}">
                <a16:creationId xmlns:a16="http://schemas.microsoft.com/office/drawing/2014/main" id="{2C871739-B2C5-FF57-BBD7-3F61A35A3F34}"/>
              </a:ext>
            </a:extLst>
          </p:cNvPr>
          <p:cNvSpPr>
            <a:spLocks noGrp="1"/>
          </p:cNvSpPr>
          <p:nvPr>
            <p:ph sz="quarter" idx="14" hasCustomPrompt="1"/>
          </p:nvPr>
        </p:nvSpPr>
        <p:spPr>
          <a:xfrm>
            <a:off x="358775" y="2684463"/>
            <a:ext cx="11414125" cy="4411662"/>
          </a:xfrm>
        </p:spPr>
        <p:txBody>
          <a:bodyPr lIns="0" tIns="0" rIns="0" bIns="0" anchor="b"/>
          <a:lstStyle>
            <a:lvl1pPr>
              <a:lnSpc>
                <a:spcPct val="85000"/>
              </a:lnSpc>
              <a:defRPr sz="30500" spc="-100" baseline="0">
                <a:solidFill>
                  <a:schemeClr val="tx1"/>
                </a:solidFill>
              </a:defRPr>
            </a:lvl1pPr>
          </a:lstStyle>
          <a:p>
            <a:pPr lvl="0"/>
            <a:r>
              <a:rPr lang="en-US"/>
              <a:t>##%</a:t>
            </a:r>
          </a:p>
        </p:txBody>
      </p:sp>
    </p:spTree>
    <p:extLst>
      <p:ext uri="{BB962C8B-B14F-4D97-AF65-F5344CB8AC3E}">
        <p14:creationId xmlns:p14="http://schemas.microsoft.com/office/powerpoint/2010/main" val="2912166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pic>
        <p:nvPicPr>
          <p:cNvPr id="6" name="Picture 5" descr="A red and purple light&#10;&#10;AI-generated content may be incorrect.">
            <a:extLst>
              <a:ext uri="{FF2B5EF4-FFF2-40B4-BE49-F238E27FC236}">
                <a16:creationId xmlns:a16="http://schemas.microsoft.com/office/drawing/2014/main" id="{27A6C04A-3EE2-7293-8111-E4CF6B18B2D4}"/>
              </a:ext>
            </a:extLst>
          </p:cNvPr>
          <p:cNvPicPr>
            <a:picLocks noChangeAspect="1"/>
          </p:cNvPicPr>
          <p:nvPr userDrawn="1"/>
        </p:nvPicPr>
        <p:blipFill>
          <a:blip r:embed="rId2">
            <a:extLst>
              <a:ext uri="{28A0092B-C50C-407E-A947-70E740481C1C}">
                <a14:useLocalDpi xmlns:a14="http://schemas.microsoft.com/office/drawing/2010/main" val="0"/>
              </a:ext>
            </a:extLst>
          </a:blip>
          <a:srcRect l="7784" t="57458" r="22221" b="1"/>
          <a:stretch>
            <a:fillRect/>
          </a:stretch>
        </p:blipFill>
        <p:spPr>
          <a:xfrm rot="10800000">
            <a:off x="0" y="0"/>
            <a:ext cx="12192000" cy="4802819"/>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3332489-DC9C-40A3-89C4-AFC56B3B0CAB}" type="datetime1">
              <a:rPr lang="en-US" smtClean="0"/>
              <a:pPr/>
              <a:t>4/23/2026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9099" y="2885606"/>
            <a:ext cx="8801101" cy="3553293"/>
          </a:xfrm>
        </p:spPr>
        <p:txBody>
          <a:bodyPr anchor="b">
            <a:normAutofit/>
          </a:bodyPr>
          <a:lstStyle>
            <a:lvl1pPr marL="0" indent="0">
              <a:lnSpc>
                <a:spcPct val="85000"/>
              </a:lnSpc>
              <a:buNone/>
              <a:defRPr sz="6000" b="0" spc="-50" baseline="0">
                <a:solidFill>
                  <a:schemeClr val="tx1"/>
                </a:solidFill>
              </a:defRPr>
            </a:lvl1pPr>
            <a:lvl2pPr marL="228600" indent="0">
              <a:lnSpc>
                <a:spcPct val="85000"/>
              </a:lnSpc>
              <a:buNone/>
              <a:defRPr sz="4400" b="0" spc="-50" baseline="0">
                <a:solidFill>
                  <a:schemeClr val="tx1"/>
                </a:solidFill>
              </a:defRPr>
            </a:lvl2pPr>
            <a:lvl3pPr marL="457200" indent="0">
              <a:lnSpc>
                <a:spcPct val="85000"/>
              </a:lnSpc>
              <a:buNone/>
              <a:defRPr sz="4000" b="0" spc="-50" baseline="0">
                <a:solidFill>
                  <a:schemeClr val="tx1"/>
                </a:solidFill>
              </a:defRPr>
            </a:lvl3pPr>
            <a:lvl4pPr marL="685800" indent="0">
              <a:lnSpc>
                <a:spcPct val="85000"/>
              </a:lnSpc>
              <a:buNone/>
              <a:defRPr sz="3600" b="0" spc="-50" baseline="0">
                <a:solidFill>
                  <a:schemeClr val="tx1"/>
                </a:solidFill>
              </a:defRPr>
            </a:lvl4pPr>
            <a:lvl5pPr marL="914400" indent="0">
              <a:lnSpc>
                <a:spcPct val="85000"/>
              </a:lnSpc>
              <a:buNone/>
              <a:defRPr sz="32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55122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pic>
        <p:nvPicPr>
          <p:cNvPr id="8" name="Picture 7" descr="A red and purple light&#10;&#10;AI-generated content may be incorrect.">
            <a:extLst>
              <a:ext uri="{FF2B5EF4-FFF2-40B4-BE49-F238E27FC236}">
                <a16:creationId xmlns:a16="http://schemas.microsoft.com/office/drawing/2014/main" id="{2424DF04-0206-4859-9FB9-6A2579527E12}"/>
              </a:ext>
            </a:extLst>
          </p:cNvPr>
          <p:cNvPicPr>
            <a:picLocks noChangeAspect="1"/>
          </p:cNvPicPr>
          <p:nvPr userDrawn="1"/>
        </p:nvPicPr>
        <p:blipFill>
          <a:blip r:embed="rId2">
            <a:extLst>
              <a:ext uri="{28A0092B-C50C-407E-A947-70E740481C1C}">
                <a14:useLocalDpi xmlns:a14="http://schemas.microsoft.com/office/drawing/2010/main" val="0"/>
              </a:ext>
            </a:extLst>
          </a:blip>
          <a:srcRect l="2078" t="38163" r="27927" b="1091"/>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352800" y="219456"/>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220200" y="219456"/>
            <a:ext cx="1522740" cy="338328"/>
          </a:xfrm>
        </p:spPr>
        <p:txBody>
          <a:bodyPr/>
          <a:lstStyle>
            <a:lvl1pPr>
              <a:defRPr>
                <a:solidFill>
                  <a:schemeClr val="tx1"/>
                </a:solidFill>
              </a:defRPr>
            </a:lvl1pPr>
          </a:lstStyle>
          <a:p>
            <a:fld id="{3DB68620-47AE-4F32-A04B-1342501F877C}" type="datetime1">
              <a:rPr lang="en-US" smtClean="0"/>
              <a:pPr/>
              <a:t>4/23/2026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91657"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352800" y="1405719"/>
            <a:ext cx="7353300" cy="4012442"/>
          </a:xfrm>
        </p:spPr>
        <p:txBody>
          <a:bodyPr anchor="t">
            <a:normAutofit/>
          </a:bodyPr>
          <a:lstStyle>
            <a:lvl1pPr marL="0" indent="0">
              <a:lnSpc>
                <a:spcPct val="85000"/>
              </a:lnSpc>
              <a:buNone/>
              <a:defRPr sz="5400" b="0" spc="-50" baseline="0">
                <a:solidFill>
                  <a:schemeClr val="tx1"/>
                </a:solidFill>
              </a:defRPr>
            </a:lvl1pPr>
            <a:lvl2pPr marL="228600" indent="0">
              <a:lnSpc>
                <a:spcPct val="85000"/>
              </a:lnSpc>
              <a:buNone/>
              <a:defRPr sz="4800" b="0" spc="-50" baseline="0">
                <a:solidFill>
                  <a:schemeClr val="tx1"/>
                </a:solidFill>
              </a:defRPr>
            </a:lvl2pPr>
            <a:lvl3pPr marL="457200" indent="0">
              <a:lnSpc>
                <a:spcPct val="85000"/>
              </a:lnSpc>
              <a:buNone/>
              <a:defRPr sz="4400" b="0" spc="-50" baseline="0">
                <a:solidFill>
                  <a:schemeClr val="tx1"/>
                </a:solidFill>
              </a:defRPr>
            </a:lvl3pPr>
            <a:lvl4pPr marL="685800" indent="0">
              <a:lnSpc>
                <a:spcPct val="85000"/>
              </a:lnSpc>
              <a:buNone/>
              <a:defRPr sz="3600" b="0" spc="-50" baseline="0">
                <a:solidFill>
                  <a:schemeClr val="tx1"/>
                </a:solidFill>
              </a:defRPr>
            </a:lvl4pPr>
            <a:lvl5pPr marL="914400" indent="0">
              <a:lnSpc>
                <a:spcPct val="85000"/>
              </a:lnSpc>
              <a:buNone/>
              <a:defRPr sz="36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3998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06D2715B-CAEE-9AAB-7191-D98012435C15}"/>
              </a:ext>
            </a:extLst>
          </p:cNvPr>
          <p:cNvPicPr>
            <a:picLocks noChangeAspect="1"/>
          </p:cNvPicPr>
          <p:nvPr userDrawn="1"/>
        </p:nvPicPr>
        <p:blipFill>
          <a:blip r:embed="rId2">
            <a:extLst>
              <a:ext uri="{28A0092B-C50C-407E-A947-70E740481C1C}">
                <a14:useLocalDpi xmlns:a14="http://schemas.microsoft.com/office/drawing/2010/main" val="0"/>
              </a:ext>
            </a:extLst>
          </a:blip>
          <a:srcRect l="1125" r="1125" b="21235"/>
          <a:stretch>
            <a:fillRect/>
          </a:stretch>
        </p:blipFill>
        <p:spPr>
          <a:xfrm rot="10800000">
            <a:off x="0" y="875"/>
            <a:ext cx="12192000" cy="6857125"/>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838700"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E0A8EBD6-625B-484B-BC25-3573CF53D407}" type="datetime1">
              <a:rPr lang="en-US" smtClean="0"/>
              <a:pPr/>
              <a:t>4/23/2026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838700" y="1740023"/>
            <a:ext cx="6310269" cy="4637725"/>
          </a:xfrm>
        </p:spPr>
        <p:txBody>
          <a:bodyPr anchor="b">
            <a:normAutofit/>
          </a:bodyPr>
          <a:lstStyle>
            <a:lvl1pPr marL="0" indent="0">
              <a:lnSpc>
                <a:spcPct val="85000"/>
              </a:lnSpc>
              <a:buNone/>
              <a:defRPr sz="4800" b="0" spc="-50" baseline="0">
                <a:solidFill>
                  <a:schemeClr val="tx1"/>
                </a:solidFill>
              </a:defRPr>
            </a:lvl1pPr>
            <a:lvl2pPr marL="228600" indent="0">
              <a:lnSpc>
                <a:spcPct val="85000"/>
              </a:lnSpc>
              <a:buNone/>
              <a:defRPr sz="4000" b="0" spc="-50" baseline="0">
                <a:solidFill>
                  <a:schemeClr val="tx1"/>
                </a:solidFill>
              </a:defRPr>
            </a:lvl2pPr>
            <a:lvl3pPr marL="457200" indent="0">
              <a:lnSpc>
                <a:spcPct val="85000"/>
              </a:lnSpc>
              <a:buNone/>
              <a:defRPr sz="3200" b="0" spc="-50" baseline="0">
                <a:solidFill>
                  <a:schemeClr val="tx1"/>
                </a:solidFill>
              </a:defRPr>
            </a:lvl3pPr>
            <a:lvl4pPr marL="685800" indent="0">
              <a:lnSpc>
                <a:spcPct val="85000"/>
              </a:lnSpc>
              <a:buNone/>
              <a:defRPr sz="2800" b="0" spc="-50" baseline="0">
                <a:solidFill>
                  <a:schemeClr val="tx1"/>
                </a:solidFill>
              </a:defRPr>
            </a:lvl4pPr>
            <a:lvl5pPr marL="914400" indent="0">
              <a:lnSpc>
                <a:spcPct val="85000"/>
              </a:lnSpc>
              <a:buNone/>
              <a:defRPr sz="24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36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pic>
        <p:nvPicPr>
          <p:cNvPr id="10" name="Picture 9" descr="A close up of a colorful object&#10;&#10;AI-generated content may be incorrect.">
            <a:extLst>
              <a:ext uri="{FF2B5EF4-FFF2-40B4-BE49-F238E27FC236}">
                <a16:creationId xmlns:a16="http://schemas.microsoft.com/office/drawing/2014/main" id="{056372A1-E778-B10F-98CF-995841167A8A}"/>
              </a:ext>
            </a:extLst>
          </p:cNvPr>
          <p:cNvPicPr>
            <a:picLocks noChangeAspect="1"/>
          </p:cNvPicPr>
          <p:nvPr userDrawn="1"/>
        </p:nvPicPr>
        <p:blipFill>
          <a:blip r:embed="rId2">
            <a:extLst>
              <a:ext uri="{28A0092B-C50C-407E-A947-70E740481C1C}">
                <a14:useLocalDpi xmlns:a14="http://schemas.microsoft.com/office/drawing/2010/main" val="0"/>
              </a:ext>
            </a:extLst>
          </a:blip>
          <a:srcRect l="8084" t="9400" r="1623" b="307"/>
          <a:stretch>
            <a:fillRect/>
          </a:stretch>
        </p:blipFill>
        <p:spPr>
          <a:xfrm>
            <a:off x="0" y="875"/>
            <a:ext cx="12192000" cy="6857125"/>
          </a:xfrm>
          <a:prstGeom prst="rect">
            <a:avLst/>
          </a:prstGeom>
        </p:spPr>
      </p:pic>
      <p:sp>
        <p:nvSpPr>
          <p:cNvPr id="8" name="Title 7">
            <a:extLst>
              <a:ext uri="{FF2B5EF4-FFF2-40B4-BE49-F238E27FC236}">
                <a16:creationId xmlns:a16="http://schemas.microsoft.com/office/drawing/2014/main" id="{7D2650CC-89A0-A174-E856-05805DBC0CDB}"/>
              </a:ext>
            </a:extLst>
          </p:cNvPr>
          <p:cNvSpPr>
            <a:spLocks noGrp="1"/>
          </p:cNvSpPr>
          <p:nvPr>
            <p:ph type="title"/>
          </p:nvPr>
        </p:nvSpPr>
        <p:spPr>
          <a:xfrm>
            <a:off x="420792" y="356684"/>
            <a:ext cx="6346974" cy="2667527"/>
          </a:xfrm>
        </p:spPr>
        <p:txBody>
          <a:bodyPr/>
          <a:lstStyle>
            <a:lvl1pPr>
              <a:defRPr sz="54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1E66F2C5-A94C-40FD-0A7D-A7D695991E66}"/>
              </a:ext>
            </a:extLst>
          </p:cNvPr>
          <p:cNvSpPr>
            <a:spLocks noGrp="1"/>
          </p:cNvSpPr>
          <p:nvPr>
            <p:ph type="subTitle" idx="1"/>
          </p:nvPr>
        </p:nvSpPr>
        <p:spPr>
          <a:xfrm>
            <a:off x="433414" y="5266344"/>
            <a:ext cx="3291920" cy="982055"/>
          </a:xfrm>
        </p:spPr>
        <p:txBody>
          <a:bodyPr vert="horz" lIns="91440" tIns="45720" rIns="91440" bIns="45720" rtlCol="0" anchor="b">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2265" y="222117"/>
            <a:ext cx="2504049"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363200" y="222117"/>
            <a:ext cx="1146383" cy="338328"/>
          </a:xfrm>
        </p:spPr>
        <p:txBody>
          <a:bodyPr/>
          <a:lstStyle>
            <a:lvl1pPr>
              <a:defRPr>
                <a:solidFill>
                  <a:schemeClr val="tx1"/>
                </a:solidFill>
              </a:defRPr>
            </a:lvl1pPr>
          </a:lstStyle>
          <a:p>
            <a:fld id="{679FB602-DB7A-4B0E-854D-FB51F38BB0AA}" type="datetime1">
              <a:rPr lang="en-US" smtClean="0"/>
              <a:pPr/>
              <a:t>4/23/2026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7740928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3332489-DC9C-40A3-89C4-AFC56B3B0CAB}" type="datetime1">
              <a:rPr lang="en-US" smtClean="0"/>
              <a:pPr/>
              <a:t>4/23/2026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9099" y="2133600"/>
            <a:ext cx="9393641" cy="4305299"/>
          </a:xfrm>
        </p:spPr>
        <p:txBody>
          <a:bodyPr anchor="b">
            <a:normAutofit/>
          </a:bodyPr>
          <a:lstStyle>
            <a:lvl1pPr marL="0" indent="0">
              <a:lnSpc>
                <a:spcPct val="85000"/>
              </a:lnSpc>
              <a:buNone/>
              <a:defRPr sz="7200" b="0" spc="-50" baseline="0">
                <a:solidFill>
                  <a:schemeClr val="tx1"/>
                </a:solidFill>
              </a:defRPr>
            </a:lvl1pPr>
            <a:lvl2pPr marL="228600" indent="0">
              <a:lnSpc>
                <a:spcPct val="85000"/>
              </a:lnSpc>
              <a:buNone/>
              <a:defRPr sz="5400" b="0" spc="-50" baseline="0">
                <a:solidFill>
                  <a:schemeClr val="tx1"/>
                </a:solidFill>
              </a:defRPr>
            </a:lvl2pPr>
            <a:lvl3pPr marL="457200" indent="0">
              <a:lnSpc>
                <a:spcPct val="85000"/>
              </a:lnSpc>
              <a:buNone/>
              <a:defRPr sz="4800" b="0" spc="-50" baseline="0">
                <a:solidFill>
                  <a:schemeClr val="tx1"/>
                </a:solidFill>
              </a:defRPr>
            </a:lvl3pPr>
            <a:lvl4pPr marL="685800" indent="0">
              <a:lnSpc>
                <a:spcPct val="85000"/>
              </a:lnSpc>
              <a:buNone/>
              <a:defRPr sz="4400" b="0" spc="-50" baseline="0">
                <a:solidFill>
                  <a:schemeClr val="tx1"/>
                </a:solidFill>
              </a:defRPr>
            </a:lvl4pPr>
            <a:lvl5pPr marL="914400" indent="0">
              <a:lnSpc>
                <a:spcPct val="85000"/>
              </a:lnSpc>
              <a:buNone/>
              <a:defRPr sz="40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668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6" name="Picture 5" descr="A close up of a colorful background&#10;&#10;AI-generated content may be incorrect.">
            <a:extLst>
              <a:ext uri="{FF2B5EF4-FFF2-40B4-BE49-F238E27FC236}">
                <a16:creationId xmlns:a16="http://schemas.microsoft.com/office/drawing/2014/main" id="{56ABB8EC-1098-DCAC-E2E3-BCA53EEC625D}"/>
              </a:ext>
            </a:extLst>
          </p:cNvPr>
          <p:cNvPicPr>
            <a:picLocks noChangeAspect="1"/>
          </p:cNvPicPr>
          <p:nvPr userDrawn="1"/>
        </p:nvPicPr>
        <p:blipFill>
          <a:blip r:embed="rId2">
            <a:extLst>
              <a:ext uri="{28A0092B-C50C-407E-A947-70E740481C1C}">
                <a14:useLocalDpi xmlns:a14="http://schemas.microsoft.com/office/drawing/2010/main" val="0"/>
              </a:ext>
            </a:extLst>
          </a:blip>
          <a:srcRect l="1291" t="22024" r="10011"/>
          <a:stretch>
            <a:fillRect/>
          </a:stretch>
        </p:blipFill>
        <p:spPr>
          <a:xfrm rot="10800000" flipH="1">
            <a:off x="0" y="0"/>
            <a:ext cx="12192000" cy="6864096"/>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66899" y="4874218"/>
            <a:ext cx="8506567" cy="666427"/>
          </a:xfrm>
        </p:spPr>
        <p:txBody>
          <a:bodyPr anchor="ctr">
            <a:normAutofit/>
          </a:bodyPr>
          <a:lstStyle>
            <a:lvl1pPr algn="r">
              <a:lnSpc>
                <a:spcPct val="90000"/>
              </a:lnSpc>
              <a:defRPr sz="1400" b="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6403F4C9-1C82-4616-8D26-0B0587291200}" type="datetime1">
              <a:rPr lang="en-US" smtClean="0"/>
              <a:pPr/>
              <a:t>4/23/2026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866899" y="1856096"/>
            <a:ext cx="8506567" cy="2855388"/>
          </a:xfrm>
        </p:spPr>
        <p:txBody>
          <a:bodyPr anchor="ctr">
            <a:normAutofit/>
          </a:bodyPr>
          <a:lstStyle>
            <a:lvl1pPr marL="164592" indent="-164592">
              <a:lnSpc>
                <a:spcPct val="90000"/>
              </a:lnSpc>
              <a:spcBef>
                <a:spcPts val="0"/>
              </a:spcBef>
              <a:buFont typeface="Arial" panose="020B0604020202020204" pitchFamily="34" charset="0"/>
              <a:buNone/>
              <a:defRPr sz="50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996941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pic>
        <p:nvPicPr>
          <p:cNvPr id="10" name="Picture 9" descr="A black background with a red and yellow light&#10;&#10;AI-generated content may be incorrect.">
            <a:extLst>
              <a:ext uri="{FF2B5EF4-FFF2-40B4-BE49-F238E27FC236}">
                <a16:creationId xmlns:a16="http://schemas.microsoft.com/office/drawing/2014/main" id="{027268CA-0348-F6FC-5FB0-87BADE436A7E}"/>
              </a:ext>
            </a:extLst>
          </p:cNvPr>
          <p:cNvPicPr>
            <a:picLocks noChangeAspect="1"/>
          </p:cNvPicPr>
          <p:nvPr userDrawn="1"/>
        </p:nvPicPr>
        <p:blipFill>
          <a:blip r:embed="rId2">
            <a:extLst>
              <a:ext uri="{28A0092B-C50C-407E-A947-70E740481C1C}">
                <a14:useLocalDpi xmlns:a14="http://schemas.microsoft.com/office/drawing/2010/main" val="0"/>
              </a:ext>
            </a:extLst>
          </a:blip>
          <a:srcRect l="4682" r="20481"/>
          <a:stretch>
            <a:fillRect/>
          </a:stretch>
        </p:blipFill>
        <p:spPr>
          <a:xfrm rot="5400000" flipH="1">
            <a:off x="2667001" y="-2667001"/>
            <a:ext cx="6858000" cy="12192001"/>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432392" y="5226427"/>
            <a:ext cx="8382001" cy="837861"/>
          </a:xfrm>
        </p:spPr>
        <p:txBody>
          <a:bodyPr anchor="t">
            <a:normAutofit/>
          </a:bodyPr>
          <a:lstStyle>
            <a:lvl1pPr>
              <a:lnSpc>
                <a:spcPct val="90000"/>
              </a:lnSpc>
              <a:defRPr sz="1400" b="0" cap="all" spc="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6DCC6FE3-E805-41B1-96EC-B0B83218C881}" type="datetime1">
              <a:rPr lang="en-US" smtClean="0"/>
              <a:pPr/>
              <a:t>4/23/2026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32392" y="2017401"/>
            <a:ext cx="8368707" cy="2981163"/>
          </a:xfrm>
        </p:spPr>
        <p:txBody>
          <a:bodyPr anchor="t">
            <a:normAutofit/>
          </a:bodyPr>
          <a:lstStyle>
            <a:lvl1pPr marL="164592" indent="-164592">
              <a:lnSpc>
                <a:spcPct val="90000"/>
              </a:lnSpc>
              <a:spcBef>
                <a:spcPts val="0"/>
              </a:spcBef>
              <a:buFont typeface="Arial" panose="020B0604020202020204" pitchFamily="34" charset="0"/>
              <a:buNone/>
              <a:defRPr sz="46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27824711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pic>
        <p:nvPicPr>
          <p:cNvPr id="9" name="Picture 8" descr="A colorful light on a black background&#10;&#10;AI-generated content may be incorrect.">
            <a:extLst>
              <a:ext uri="{FF2B5EF4-FFF2-40B4-BE49-F238E27FC236}">
                <a16:creationId xmlns:a16="http://schemas.microsoft.com/office/drawing/2014/main" id="{F0687863-E84B-D6E2-6049-AF65BB197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115568"/>
            <a:ext cx="12192000" cy="5742432"/>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453982" y="5029200"/>
            <a:ext cx="8347118" cy="713232"/>
          </a:xfrm>
        </p:spPr>
        <p:txBody>
          <a:bodyPr anchor="t">
            <a:normAutofit/>
          </a:bodyPr>
          <a:lstStyle>
            <a:lvl1pPr>
              <a:lnSpc>
                <a:spcPct val="90000"/>
              </a:lnSpc>
              <a:defRPr sz="1400" b="0" cap="all" spc="-5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a:xfrm>
            <a:off x="429768"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5DBB5726-A743-47D1-86E4-46BB349D0446}" type="datetime1">
              <a:rPr lang="en-US" smtClean="0"/>
              <a:pPr/>
              <a:t>4/23/2026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53982" y="1115568"/>
            <a:ext cx="8347118" cy="3584448"/>
          </a:xfrm>
        </p:spPr>
        <p:txBody>
          <a:bodyPr anchor="ctr">
            <a:normAutofit/>
          </a:bodyPr>
          <a:lstStyle>
            <a:lvl1pPr marL="137160" indent="-137160">
              <a:lnSpc>
                <a:spcPct val="90000"/>
              </a:lnSpc>
              <a:spcBef>
                <a:spcPts val="0"/>
              </a:spcBef>
              <a:buFont typeface="Arial" panose="020B0604020202020204" pitchFamily="34" charset="0"/>
              <a:buNone/>
              <a:defRPr sz="50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27514633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4">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52439AE8-E053-A902-BEE2-9CECF6AEA2F1}"/>
              </a:ext>
            </a:extLst>
          </p:cNvPr>
          <p:cNvPicPr>
            <a:picLocks noChangeAspect="1"/>
          </p:cNvPicPr>
          <p:nvPr userDrawn="1"/>
        </p:nvPicPr>
        <p:blipFill>
          <a:blip r:embed="rId2">
            <a:extLst>
              <a:ext uri="{28A0092B-C50C-407E-A947-70E740481C1C}">
                <a14:useLocalDpi xmlns:a14="http://schemas.microsoft.com/office/drawing/2010/main" val="0"/>
              </a:ext>
            </a:extLst>
          </a:blip>
          <a:srcRect l="-7769" t="8943" r="104" b="13677"/>
          <a:stretch>
            <a:fillRect/>
          </a:stretch>
        </p:blipFill>
        <p:spPr>
          <a:xfrm>
            <a:off x="0" y="0"/>
            <a:ext cx="12192000" cy="6857125"/>
          </a:xfrm>
          <a:prstGeom prst="rect">
            <a:avLst/>
          </a:prstGeom>
        </p:spPr>
      </p:pic>
      <p:sp>
        <p:nvSpPr>
          <p:cNvPr id="9" name="Title 8">
            <a:extLst>
              <a:ext uri="{FF2B5EF4-FFF2-40B4-BE49-F238E27FC236}">
                <a16:creationId xmlns:a16="http://schemas.microsoft.com/office/drawing/2014/main" id="{FDFF10A2-0E03-73DB-5224-98043612F7A3}"/>
              </a:ext>
            </a:extLst>
          </p:cNvPr>
          <p:cNvSpPr>
            <a:spLocks noGrp="1"/>
          </p:cNvSpPr>
          <p:nvPr>
            <p:ph type="title" hasCustomPrompt="1"/>
          </p:nvPr>
        </p:nvSpPr>
        <p:spPr>
          <a:xfrm>
            <a:off x="420791" y="5151120"/>
            <a:ext cx="5446609" cy="806517"/>
          </a:xfrm>
        </p:spPr>
        <p:txBody>
          <a:bodyPr anchor="ctr"/>
          <a:lstStyle>
            <a:lvl1pPr>
              <a:defRPr sz="140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a:xfrm>
            <a:off x="429768"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F4F47579-571B-45A3-BDCA-E2964689F659}" type="datetime1">
              <a:rPr lang="en-US" smtClean="0"/>
              <a:pPr/>
              <a:t>4/23/2026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501541"/>
            <a:ext cx="7342632" cy="3397064"/>
          </a:xfrm>
        </p:spPr>
        <p:txBody>
          <a:bodyPr anchor="ctr">
            <a:normAutofit/>
          </a:bodyPr>
          <a:lstStyle>
            <a:lvl1pPr marL="164592" indent="-164592">
              <a:lnSpc>
                <a:spcPct val="95000"/>
              </a:lnSpc>
              <a:spcBef>
                <a:spcPts val="0"/>
              </a:spcBef>
              <a:buFont typeface="Arial" panose="020B0604020202020204" pitchFamily="34" charset="0"/>
              <a:buNone/>
              <a:defRPr sz="43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2960993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2506436" y="4671787"/>
            <a:ext cx="7179129" cy="1028700"/>
          </a:xfrm>
        </p:spPr>
        <p:txBody>
          <a:bodyPr anchor="ctr">
            <a:normAutofit/>
          </a:bodyPr>
          <a:lstStyle>
            <a:lvl1pPr algn="ctr">
              <a:lnSpc>
                <a:spcPct val="120000"/>
              </a:lnSpc>
              <a:defRPr sz="1400" b="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a:xfrm>
            <a:off x="8801100" y="214858"/>
            <a:ext cx="1920240" cy="338328"/>
          </a:xfrm>
        </p:spPr>
        <p:txBody>
          <a:bodyPr/>
          <a:lstStyle>
            <a:lvl1pPr>
              <a:defRPr>
                <a:solidFill>
                  <a:schemeClr val="tx1"/>
                </a:solidFill>
              </a:defRPr>
            </a:lvl1pPr>
          </a:lstStyle>
          <a:p>
            <a:fld id="{926E2CA6-CB6A-465C-BAA7-384FD497485D}" type="datetime1">
              <a:rPr lang="en-US" smtClean="0"/>
              <a:pPr/>
              <a:t>4/23/2026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2506435" y="1623265"/>
            <a:ext cx="7179130" cy="3048522"/>
          </a:xfrm>
        </p:spPr>
        <p:txBody>
          <a:bodyPr anchor="ctr">
            <a:normAutofit/>
          </a:bodyPr>
          <a:lstStyle>
            <a:lvl1pPr marL="137160" indent="-137160" algn="ctr">
              <a:lnSpc>
                <a:spcPct val="90000"/>
              </a:lnSpc>
              <a:spcBef>
                <a:spcPts val="0"/>
              </a:spcBef>
              <a:buFont typeface="Arial" panose="020B0604020202020204" pitchFamily="34" charset="0"/>
              <a:buNone/>
              <a:defRPr sz="40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2588097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8382000" cy="701657"/>
          </a:xfrm>
        </p:spPr>
        <p:txBody>
          <a:bodyPr/>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F38C42AE-61C6-458B-86C3-22D39A5E8956}" type="datetime1">
              <a:rPr lang="en-US" smtClean="0"/>
              <a:pPr/>
              <a:t>4/23/2026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4" name="Content Placeholder 3">
            <a:extLst>
              <a:ext uri="{FF2B5EF4-FFF2-40B4-BE49-F238E27FC236}">
                <a16:creationId xmlns:a16="http://schemas.microsoft.com/office/drawing/2014/main" id="{704CA46A-141E-21AB-51BA-BA1F0F395708}"/>
              </a:ext>
            </a:extLst>
          </p:cNvPr>
          <p:cNvSpPr>
            <a:spLocks noGrp="1"/>
          </p:cNvSpPr>
          <p:nvPr>
            <p:ph sz="quarter" idx="15"/>
          </p:nvPr>
        </p:nvSpPr>
        <p:spPr>
          <a:xfrm>
            <a:off x="431800" y="1900238"/>
            <a:ext cx="4924425" cy="43481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F8607D36-7013-02AC-69A9-8D38C5BBA7D0}"/>
              </a:ext>
            </a:extLst>
          </p:cNvPr>
          <p:cNvSpPr>
            <a:spLocks noGrp="1"/>
          </p:cNvSpPr>
          <p:nvPr>
            <p:ph sz="quarter" idx="16"/>
          </p:nvPr>
        </p:nvSpPr>
        <p:spPr>
          <a:xfrm>
            <a:off x="5878824" y="1900238"/>
            <a:ext cx="4924425" cy="43481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24168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18655" y="932098"/>
            <a:ext cx="10835539" cy="704088"/>
          </a:xfrm>
        </p:spPr>
        <p:txBody>
          <a:bodyPr/>
          <a:lstStyle>
            <a:lvl1pPr>
              <a:defRPr>
                <a:solidFill>
                  <a:schemeClr val="tx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8801100" y="214858"/>
            <a:ext cx="1920240" cy="338328"/>
          </a:xfrm>
        </p:spPr>
        <p:txBody>
          <a:bodyPr/>
          <a:lstStyle>
            <a:lvl1pPr>
              <a:defRPr>
                <a:solidFill>
                  <a:schemeClr val="tx1"/>
                </a:solidFill>
              </a:defRPr>
            </a:lvl1pPr>
          </a:lstStyle>
          <a:p>
            <a:fld id="{83D71BEE-9C65-4D84-970B-0B47E929926B}" type="datetime1">
              <a:rPr lang="en-US" smtClean="0"/>
              <a:pPr/>
              <a:t>4/23/2026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18654" y="1675614"/>
            <a:ext cx="4913919" cy="559834"/>
          </a:xfrm>
        </p:spPr>
        <p:txBody>
          <a:bodyPr anchor="b">
            <a:normAutofit/>
          </a:bodyPr>
          <a:lstStyle>
            <a:lvl1pPr marL="0" indent="0">
              <a:lnSpc>
                <a:spcPct val="90000"/>
              </a:lnSpc>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854769-C5D8-1BF0-C3A2-77216D6255DB}"/>
              </a:ext>
            </a:extLst>
          </p:cNvPr>
          <p:cNvSpPr>
            <a:spLocks noGrp="1"/>
          </p:cNvSpPr>
          <p:nvPr>
            <p:ph sz="quarter" idx="15"/>
          </p:nvPr>
        </p:nvSpPr>
        <p:spPr>
          <a:xfrm>
            <a:off x="431800" y="2285022"/>
            <a:ext cx="4900773" cy="39633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6500" y="1675614"/>
            <a:ext cx="4967694" cy="559834"/>
          </a:xfrm>
        </p:spPr>
        <p:txBody>
          <a:bodyPr anchor="b">
            <a:normAutofit/>
          </a:bodyPr>
          <a:lstStyle>
            <a:lvl1pPr marL="0" indent="0">
              <a:lnSpc>
                <a:spcPct val="90000"/>
              </a:lnSpc>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B3527224-4234-3620-766D-DCCA3AFDF896}"/>
              </a:ext>
            </a:extLst>
          </p:cNvPr>
          <p:cNvSpPr>
            <a:spLocks noGrp="1"/>
          </p:cNvSpPr>
          <p:nvPr>
            <p:ph sz="quarter" idx="16"/>
          </p:nvPr>
        </p:nvSpPr>
        <p:spPr>
          <a:xfrm>
            <a:off x="6279401" y="2285022"/>
            <a:ext cx="4982762" cy="39633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3241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420791" y="1113510"/>
            <a:ext cx="8380309" cy="876193"/>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49AFCF02-D35E-46A4-B7A1-1A2B81F8D932}" type="datetime1">
              <a:rPr lang="en-US" smtClean="0"/>
              <a:pPr/>
              <a:t>4/23/2026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937330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2A57AF51-4D04-4E0C-B33D-81940CAB4B07}" type="datetime1">
              <a:rPr lang="en-US" smtClean="0"/>
              <a:pPr/>
              <a:t>4/23/2026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190467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5">
    <p:spTree>
      <p:nvGrpSpPr>
        <p:cNvPr id="1" name=""/>
        <p:cNvGrpSpPr/>
        <p:nvPr/>
      </p:nvGrpSpPr>
      <p:grpSpPr>
        <a:xfrm>
          <a:off x="0" y="0"/>
          <a:ext cx="0" cy="0"/>
          <a:chOff x="0" y="0"/>
          <a:chExt cx="0" cy="0"/>
        </a:xfrm>
      </p:grpSpPr>
      <p:pic>
        <p:nvPicPr>
          <p:cNvPr id="10" name="Picture 9" descr="A red and purple light&#10;&#10;AI-generated content may be incorrect.">
            <a:extLst>
              <a:ext uri="{FF2B5EF4-FFF2-40B4-BE49-F238E27FC236}">
                <a16:creationId xmlns:a16="http://schemas.microsoft.com/office/drawing/2014/main" id="{34DC879D-8888-CA20-363B-ADD601ABDB14}"/>
              </a:ext>
            </a:extLst>
          </p:cNvPr>
          <p:cNvPicPr>
            <a:picLocks noChangeAspect="1"/>
          </p:cNvPicPr>
          <p:nvPr userDrawn="1"/>
        </p:nvPicPr>
        <p:blipFill>
          <a:blip r:embed="rId2">
            <a:extLst>
              <a:ext uri="{28A0092B-C50C-407E-A947-70E740481C1C}">
                <a14:useLocalDpi xmlns:a14="http://schemas.microsoft.com/office/drawing/2010/main" val="0"/>
              </a:ext>
            </a:extLst>
          </a:blip>
          <a:srcRect l="389" t="34949" r="912"/>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3491" y="2122471"/>
            <a:ext cx="7348909" cy="1672640"/>
          </a:xfrm>
        </p:spPr>
        <p:txBody>
          <a:bodyPr vert="horz" lIns="91440" tIns="45720" rIns="91440" bIns="45720" rtlCol="0" anchor="t">
            <a:normAutofit/>
          </a:bodyPr>
          <a:lstStyle>
            <a:lvl1pPr>
              <a:defRPr lang="en-US" sz="5400" baseline="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816399" y="2122470"/>
            <a:ext cx="2052235" cy="1672640"/>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22284" y="233990"/>
            <a:ext cx="257868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01100" y="216573"/>
            <a:ext cx="1562100" cy="338328"/>
          </a:xfrm>
        </p:spPr>
        <p:txBody>
          <a:bodyPr/>
          <a:lstStyle>
            <a:lvl1pPr>
              <a:defRPr>
                <a:solidFill>
                  <a:schemeClr val="tx1"/>
                </a:solidFill>
              </a:defRPr>
            </a:lvl1pPr>
          </a:lstStyle>
          <a:p>
            <a:fld id="{9192309C-B050-4356-96E7-0276C1563BD7}" type="datetime1">
              <a:rPr lang="en-US" smtClean="0"/>
              <a:pPr/>
              <a:t>4/23/2026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145070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32393" y="1115568"/>
            <a:ext cx="3363393" cy="1371600"/>
          </a:xfrm>
        </p:spPr>
        <p:txBody>
          <a:bodyPr anchor="t">
            <a:normAutofit/>
          </a:bodyPr>
          <a:lstStyle>
            <a:lvl1pPr>
              <a:defRPr sz="30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4838700" y="214858"/>
            <a:ext cx="1485900" cy="338328"/>
          </a:xfrm>
        </p:spPr>
        <p:txBody>
          <a:bodyPr/>
          <a:lstStyle>
            <a:lvl1pPr>
              <a:defRPr>
                <a:solidFill>
                  <a:schemeClr val="tx1"/>
                </a:solidFill>
              </a:defRPr>
            </a:lvl1pPr>
          </a:lstStyle>
          <a:p>
            <a:fld id="{91495C13-5B9F-4AD1-A2E2-FB0B577AF6CA}" type="datetime1">
              <a:rPr lang="en-US" smtClean="0"/>
              <a:pPr/>
              <a:t>4/23/2026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32393" y="2563585"/>
            <a:ext cx="3363393" cy="3684815"/>
          </a:xfrm>
        </p:spPr>
        <p:txBody>
          <a:bodyPr anchor="b">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38700" y="1104900"/>
            <a:ext cx="6934200" cy="5201282"/>
          </a:xfrm>
        </p:spPr>
        <p:txBody>
          <a:bodyPr vert="horz" lIns="91440" tIns="45720" rIns="91440" bIns="45720" rtlCol="0">
            <a:normAutofit/>
          </a:bodyPr>
          <a:lstStyle>
            <a:lvl1pPr>
              <a:defRPr lang="en-US" sz="1400" dirty="0">
                <a:solidFill>
                  <a:schemeClr val="tx1"/>
                </a:solidFill>
              </a:defRPr>
            </a:lvl1pPr>
            <a:lvl2pPr>
              <a:defRPr lang="en-US" sz="1200" dirty="0">
                <a:solidFill>
                  <a:schemeClr val="tx1"/>
                </a:solidFill>
              </a:defRPr>
            </a:lvl2pPr>
            <a:lvl3pPr>
              <a:defRPr lang="en-US" sz="1200" dirty="0">
                <a:solidFill>
                  <a:schemeClr val="tx1"/>
                </a:solidFill>
              </a:defRPr>
            </a:lvl3pPr>
            <a:lvl4pPr>
              <a:defRPr lang="en-US" sz="1200" dirty="0">
                <a:solidFill>
                  <a:schemeClr val="tx1"/>
                </a:solidFill>
              </a:defRPr>
            </a:lvl4pPr>
            <a:lvl5pPr>
              <a:defRPr lang="en-US" sz="12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4950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1104901"/>
            <a:ext cx="2932434" cy="1600200"/>
          </a:xfrm>
        </p:spPr>
        <p:txBody>
          <a:bodyPr anchor="t">
            <a:normAutofit/>
          </a:bodyPr>
          <a:lstStyle>
            <a:lvl1pPr>
              <a:defRPr sz="30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429768" y="219456"/>
            <a:ext cx="2016929" cy="338328"/>
          </a:xfrm>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4838700" y="219456"/>
            <a:ext cx="1429845" cy="338328"/>
          </a:xfrm>
        </p:spPr>
        <p:txBody>
          <a:bodyPr/>
          <a:lstStyle>
            <a:lvl1pPr>
              <a:defRPr>
                <a:solidFill>
                  <a:schemeClr val="tx1"/>
                </a:solidFill>
              </a:defRPr>
            </a:lvl1pPr>
          </a:lstStyle>
          <a:p>
            <a:fld id="{4D189146-EED2-4B95-95A3-EC3C7CBF180D}" type="datetime1">
              <a:rPr lang="en-US" smtClean="0"/>
              <a:pPr/>
              <a:t>4/23/2026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1287593" y="216280"/>
            <a:ext cx="560633"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1866900" y="3345180"/>
            <a:ext cx="2620859" cy="3093720"/>
          </a:xfrm>
        </p:spPr>
        <p:txBody>
          <a:bodyPr anchor="b">
            <a:normAutofit/>
          </a:bodyPr>
          <a:lstStyle>
            <a:lvl1pPr marL="0" indent="0" algn="r">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7">
            <a:extLst>
              <a:ext uri="{FF2B5EF4-FFF2-40B4-BE49-F238E27FC236}">
                <a16:creationId xmlns:a16="http://schemas.microsoft.com/office/drawing/2014/main" id="{3A723B90-4D46-48FC-60FC-714099462E4C}"/>
              </a:ext>
            </a:extLst>
          </p:cNvPr>
          <p:cNvSpPr>
            <a:spLocks noGrp="1"/>
          </p:cNvSpPr>
          <p:nvPr>
            <p:ph type="pic" idx="1" hasCustomPrompt="1"/>
          </p:nvPr>
        </p:nvSpPr>
        <p:spPr>
          <a:xfrm>
            <a:off x="4924129" y="1104900"/>
            <a:ext cx="7267870" cy="5753100"/>
          </a:xfrm>
          <a:custGeom>
            <a:avLst/>
            <a:gdLst>
              <a:gd name="connsiteX0" fmla="*/ 0 w 7353300"/>
              <a:gd name="connsiteY0" fmla="*/ 0 h 5901550"/>
              <a:gd name="connsiteX1" fmla="*/ 7353300 w 7353300"/>
              <a:gd name="connsiteY1" fmla="*/ 0 h 5901550"/>
              <a:gd name="connsiteX2" fmla="*/ 7353300 w 7353300"/>
              <a:gd name="connsiteY2" fmla="*/ 5901550 h 5901550"/>
              <a:gd name="connsiteX3" fmla="*/ 0 w 7353300"/>
              <a:gd name="connsiteY3" fmla="*/ 5901550 h 5901550"/>
            </a:gdLst>
            <a:ahLst/>
            <a:cxnLst>
              <a:cxn ang="0">
                <a:pos x="connsiteX0" y="connsiteY0"/>
              </a:cxn>
              <a:cxn ang="0">
                <a:pos x="connsiteX1" y="connsiteY1"/>
              </a:cxn>
              <a:cxn ang="0">
                <a:pos x="connsiteX2" y="connsiteY2"/>
              </a:cxn>
              <a:cxn ang="0">
                <a:pos x="connsiteX3" y="connsiteY3"/>
              </a:cxn>
            </a:cxnLst>
            <a:rect l="l" t="t" r="r" b="b"/>
            <a:pathLst>
              <a:path w="7353300" h="5901550">
                <a:moveTo>
                  <a:pt x="0" y="0"/>
                </a:moveTo>
                <a:lnTo>
                  <a:pt x="7353300" y="0"/>
                </a:lnTo>
                <a:lnTo>
                  <a:pt x="7353300" y="5901550"/>
                </a:lnTo>
                <a:lnTo>
                  <a:pt x="0" y="5901550"/>
                </a:lnTo>
                <a:close/>
              </a:path>
            </a:pathLst>
          </a:custGeom>
          <a:blipFill dpi="0" rotWithShape="1">
            <a:blip r:embed="rId2">
              <a:alphaModFix amt="60000"/>
            </a:blip>
            <a:srcRect/>
            <a:stretch>
              <a:fillRect/>
            </a:stretch>
          </a:blipFill>
        </p:spPr>
        <p:txBody>
          <a:bodyPr wrap="square">
            <a:noAutofit/>
          </a:bodyPr>
          <a:lstStyle>
            <a:lvl1pPr marL="0" indent="0">
              <a:buNone/>
              <a:defRPr sz="1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267500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pic>
        <p:nvPicPr>
          <p:cNvPr id="7" name="Picture 6" descr="A red and purple light&#10;&#10;AI-generated content may be incorrect.">
            <a:extLst>
              <a:ext uri="{FF2B5EF4-FFF2-40B4-BE49-F238E27FC236}">
                <a16:creationId xmlns:a16="http://schemas.microsoft.com/office/drawing/2014/main" id="{CC69B319-31FA-514C-5A82-30B4D1B20A23}"/>
              </a:ext>
            </a:extLst>
          </p:cNvPr>
          <p:cNvPicPr>
            <a:picLocks noChangeAspect="1"/>
          </p:cNvPicPr>
          <p:nvPr userDrawn="1"/>
        </p:nvPicPr>
        <p:blipFill>
          <a:blip r:embed="rId2">
            <a:extLst>
              <a:ext uri="{28A0092B-C50C-407E-A947-70E740481C1C}">
                <a14:useLocalDpi xmlns:a14="http://schemas.microsoft.com/office/drawing/2010/main" val="0"/>
              </a:ext>
            </a:extLst>
          </a:blip>
          <a:srcRect r="7892"/>
          <a:stretch>
            <a:fillRect/>
          </a:stretch>
        </p:blipFill>
        <p:spPr>
          <a:xfrm flipH="1">
            <a:off x="-1" y="0"/>
            <a:ext cx="12191999" cy="6858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758952"/>
            <a:ext cx="7609668" cy="1734866"/>
          </a:xfrm>
        </p:spPr>
        <p:txBody>
          <a:bodyPr anchor="t">
            <a:noAutofit/>
          </a:bodyPr>
          <a:lstStyle>
            <a:lvl1pPr>
              <a:defRPr sz="7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EDABFCF2-BE01-43CB-85B3-49CC0FE55050}" type="datetime1">
              <a:rPr lang="en-US" smtClean="0"/>
              <a:pPr/>
              <a:t>4/23/2026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19100" y="2705101"/>
            <a:ext cx="8801100" cy="2947550"/>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382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pic>
        <p:nvPicPr>
          <p:cNvPr id="3" name="Picture 2" descr="A red and purple light&#10;&#10;AI-generated content may be incorrect.">
            <a:extLst>
              <a:ext uri="{FF2B5EF4-FFF2-40B4-BE49-F238E27FC236}">
                <a16:creationId xmlns:a16="http://schemas.microsoft.com/office/drawing/2014/main" id="{86565871-9318-EC0D-5245-A159818CA83F}"/>
              </a:ext>
            </a:extLst>
          </p:cNvPr>
          <p:cNvPicPr>
            <a:picLocks noChangeAspect="1"/>
          </p:cNvPicPr>
          <p:nvPr userDrawn="1"/>
        </p:nvPicPr>
        <p:blipFill>
          <a:blip r:embed="rId2">
            <a:extLst>
              <a:ext uri="{28A0092B-C50C-407E-A947-70E740481C1C}">
                <a14:useLocalDpi xmlns:a14="http://schemas.microsoft.com/office/drawing/2010/main" val="0"/>
              </a:ext>
            </a:extLst>
          </a:blip>
          <a:srcRect r="7892"/>
          <a:stretch>
            <a:fillRect/>
          </a:stretch>
        </p:blipFill>
        <p:spPr>
          <a:xfrm flipH="1">
            <a:off x="-1" y="0"/>
            <a:ext cx="12191999" cy="6858000"/>
          </a:xfrm>
          <a:prstGeom prst="rect">
            <a:avLst/>
          </a:prstGeom>
        </p:spPr>
      </p:pic>
      <p:sp>
        <p:nvSpPr>
          <p:cNvPr id="9" name="Title 8">
            <a:extLst>
              <a:ext uri="{FF2B5EF4-FFF2-40B4-BE49-F238E27FC236}">
                <a16:creationId xmlns:a16="http://schemas.microsoft.com/office/drawing/2014/main" id="{687F1B09-5020-D2DD-189E-7226AD232923}"/>
              </a:ext>
            </a:extLst>
          </p:cNvPr>
          <p:cNvSpPr>
            <a:spLocks noGrp="1"/>
          </p:cNvSpPr>
          <p:nvPr>
            <p:ph type="title"/>
          </p:nvPr>
        </p:nvSpPr>
        <p:spPr>
          <a:xfrm>
            <a:off x="420792" y="2704772"/>
            <a:ext cx="5465660" cy="2733384"/>
          </a:xfrm>
        </p:spPr>
        <p:txBody>
          <a:bodyPr/>
          <a:lstStyle>
            <a:lvl1pPr>
              <a:defRPr sz="7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119A0F5-9D15-4E68-95BA-31AD4F5D84D0}" type="datetime1">
              <a:rPr lang="en-US" smtClean="0"/>
              <a:pPr/>
              <a:t>4/23/2026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2" name="Content Placeholder 11">
            <a:extLst>
              <a:ext uri="{FF2B5EF4-FFF2-40B4-BE49-F238E27FC236}">
                <a16:creationId xmlns:a16="http://schemas.microsoft.com/office/drawing/2014/main" id="{8492B719-9068-0A96-E408-4EB3E9F85BE9}"/>
              </a:ext>
            </a:extLst>
          </p:cNvPr>
          <p:cNvSpPr>
            <a:spLocks noGrp="1"/>
          </p:cNvSpPr>
          <p:nvPr>
            <p:ph sz="quarter" idx="15"/>
          </p:nvPr>
        </p:nvSpPr>
        <p:spPr>
          <a:xfrm>
            <a:off x="6305550" y="2705100"/>
            <a:ext cx="4410075" cy="1562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79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6">
    <p:spTree>
      <p:nvGrpSpPr>
        <p:cNvPr id="1" name=""/>
        <p:cNvGrpSpPr/>
        <p:nvPr/>
      </p:nvGrpSpPr>
      <p:grpSpPr>
        <a:xfrm>
          <a:off x="0" y="0"/>
          <a:ext cx="0" cy="0"/>
          <a:chOff x="0" y="0"/>
          <a:chExt cx="0" cy="0"/>
        </a:xfrm>
      </p:grpSpPr>
      <p:pic>
        <p:nvPicPr>
          <p:cNvPr id="9" name="Picture 8" descr="A black circle in a purple and orange color&#10;&#10;AI-generated content may be incorrect.">
            <a:extLst>
              <a:ext uri="{FF2B5EF4-FFF2-40B4-BE49-F238E27FC236}">
                <a16:creationId xmlns:a16="http://schemas.microsoft.com/office/drawing/2014/main" id="{86116429-CFD9-2016-C240-A97B232DE426}"/>
              </a:ext>
            </a:extLst>
          </p:cNvPr>
          <p:cNvPicPr>
            <a:picLocks noChangeAspect="1"/>
          </p:cNvPicPr>
          <p:nvPr userDrawn="1"/>
        </p:nvPicPr>
        <p:blipFill>
          <a:blip r:embed="rId2">
            <a:extLst>
              <a:ext uri="{28A0092B-C50C-407E-A947-70E740481C1C}">
                <a14:useLocalDpi xmlns:a14="http://schemas.microsoft.com/office/drawing/2010/main" val="0"/>
              </a:ext>
            </a:extLst>
          </a:blip>
          <a:srcRect l="17111" t="2700" r="25757" b="19631"/>
          <a:stretch>
            <a:fillRect/>
          </a:stretch>
        </p:blipFill>
        <p:spPr>
          <a:xfrm rot="10800000" flipH="1">
            <a:off x="0" y="-1713"/>
            <a:ext cx="12205716" cy="68580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66693" y="2705100"/>
            <a:ext cx="11562393" cy="4152900"/>
          </a:xfrm>
        </p:spPr>
        <p:txBody>
          <a:bodyPr vert="horz" lIns="91440" tIns="45720" rIns="91440" bIns="45720" rtlCol="0" anchor="b">
            <a:normAutofit/>
          </a:bodyPr>
          <a:lstStyle>
            <a:lvl1pPr>
              <a:defRPr lang="en-US" sz="11500" baseline="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53135" y="564350"/>
            <a:ext cx="3645744" cy="905862"/>
          </a:xfrm>
        </p:spPr>
        <p:txBody>
          <a:bodyPr vert="horz" lIns="91440" tIns="45720" rIns="91440" bIns="45720" rtlCol="0" anchor="t">
            <a:normAutofit/>
          </a:bodyPr>
          <a:lstStyle>
            <a:lvl1pPr marL="0" indent="0">
              <a:buNone/>
              <a:defRPr lang="en-US" sz="14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9462" y="197680"/>
            <a:ext cx="2561771"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706100" y="209088"/>
            <a:ext cx="1022986" cy="338328"/>
          </a:xfrm>
        </p:spPr>
        <p:txBody>
          <a:bodyPr/>
          <a:lstStyle>
            <a:lvl1pPr>
              <a:defRPr>
                <a:solidFill>
                  <a:schemeClr val="tx1"/>
                </a:solidFill>
              </a:defRPr>
            </a:lvl1pPr>
          </a:lstStyle>
          <a:p>
            <a:fld id="{EFFF4B2E-F868-48E9-9355-A1AA601AAA8B}" type="datetime1">
              <a:rPr lang="en-US" smtClean="0"/>
              <a:pPr/>
              <a:t>4/23/2026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90016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a:t>    </a:t>
            </a:r>
          </a:p>
        </p:txBody>
      </p:sp>
      <p:sp>
        <p:nvSpPr>
          <p:cNvPr id="5" name="Title 4">
            <a:extLst>
              <a:ext uri="{FF2B5EF4-FFF2-40B4-BE49-F238E27FC236}">
                <a16:creationId xmlns:a16="http://schemas.microsoft.com/office/drawing/2014/main" id="{F6AD7145-734D-256B-1335-1014B6A328FF}"/>
              </a:ext>
            </a:extLst>
          </p:cNvPr>
          <p:cNvSpPr>
            <a:spLocks noGrp="1"/>
          </p:cNvSpPr>
          <p:nvPr>
            <p:ph type="title"/>
          </p:nvPr>
        </p:nvSpPr>
        <p:spPr>
          <a:xfrm>
            <a:off x="0" y="0"/>
            <a:ext cx="12188952" cy="3429000"/>
          </a:xfrm>
          <a:gradFill>
            <a:gsLst>
              <a:gs pos="55000">
                <a:srgbClr val="000000">
                  <a:alpha val="53000"/>
                </a:srgbClr>
              </a:gs>
              <a:gs pos="87000">
                <a:srgbClr val="000000">
                  <a:alpha val="63922"/>
                </a:srgbClr>
              </a:gs>
              <a:gs pos="23000">
                <a:srgbClr val="000000">
                  <a:alpha val="0"/>
                </a:srgbClr>
              </a:gs>
            </a:gsLst>
            <a:lin ang="15900000" scaled="0"/>
          </a:gradFill>
        </p:spPr>
        <p:txBody>
          <a:bodyPr lIns="457200" tIns="685800" rIns="5029200" bIns="0"/>
          <a:lstStyle>
            <a:lvl1pPr>
              <a:defRPr sz="400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5C312AD0-A2D2-0388-F1F0-E17A9F78932E}"/>
              </a:ext>
            </a:extLst>
          </p:cNvPr>
          <p:cNvSpPr>
            <a:spLocks noGrp="1"/>
          </p:cNvSpPr>
          <p:nvPr>
            <p:ph type="subTitle" idx="1"/>
          </p:nvPr>
        </p:nvSpPr>
        <p:spPr>
          <a:xfrm>
            <a:off x="8324192" y="-1"/>
            <a:ext cx="3740652" cy="3050627"/>
          </a:xfrm>
        </p:spPr>
        <p:txBody>
          <a:bodyPr vert="horz" lIns="594360" tIns="685800" rIns="320040" bIns="0" rtlCol="0" anchor="t">
            <a:normAutofit/>
          </a:bodyPr>
          <a:lstStyle>
            <a:lvl1pPr marL="0" indent="0">
              <a:buNone/>
              <a:defRPr lang="en-US" sz="1400" dirty="0">
                <a:solidFill>
                  <a:schemeClr val="tx1"/>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19100" y="220344"/>
            <a:ext cx="2552700"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10065" y="219456"/>
            <a:ext cx="1905000" cy="365760"/>
          </a:xfrm>
        </p:spPr>
        <p:txBody>
          <a:bodyPr/>
          <a:lstStyle>
            <a:lvl1pPr>
              <a:defRPr>
                <a:solidFill>
                  <a:schemeClr val="tx1"/>
                </a:solidFill>
              </a:defRPr>
            </a:lvl1pPr>
          </a:lstStyle>
          <a:p>
            <a:fld id="{21560963-1EEA-4BDE-8FF9-3FEE13B5D43C}" type="datetime1">
              <a:rPr lang="en-US" smtClean="0"/>
              <a:pPr/>
              <a:t>4/23/2026</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288609" y="215988"/>
            <a:ext cx="555948" cy="337198"/>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434478497"/>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a:t>   </a:t>
            </a:r>
          </a:p>
        </p:txBody>
      </p:sp>
      <p:sp>
        <p:nvSpPr>
          <p:cNvPr id="5" name="Title 4">
            <a:extLst>
              <a:ext uri="{FF2B5EF4-FFF2-40B4-BE49-F238E27FC236}">
                <a16:creationId xmlns:a16="http://schemas.microsoft.com/office/drawing/2014/main" id="{AEDC0447-22FD-BF05-BC68-3FDEDEDFC540}"/>
              </a:ext>
            </a:extLst>
          </p:cNvPr>
          <p:cNvSpPr>
            <a:spLocks noGrp="1"/>
          </p:cNvSpPr>
          <p:nvPr>
            <p:ph type="title"/>
          </p:nvPr>
        </p:nvSpPr>
        <p:spPr>
          <a:xfrm>
            <a:off x="1" y="0"/>
            <a:ext cx="5323784" cy="6858000"/>
          </a:xfrm>
          <a:gradFill>
            <a:gsLst>
              <a:gs pos="41000">
                <a:srgbClr val="000000">
                  <a:alpha val="46000"/>
                </a:srgbClr>
              </a:gs>
              <a:gs pos="71000">
                <a:srgbClr val="000000">
                  <a:alpha val="58000"/>
                </a:srgbClr>
              </a:gs>
              <a:gs pos="100000">
                <a:srgbClr val="000000">
                  <a:alpha val="61000"/>
                </a:srgbClr>
              </a:gs>
              <a:gs pos="10000">
                <a:srgbClr val="000000">
                  <a:alpha val="0"/>
                </a:srgbClr>
              </a:gs>
            </a:gsLst>
            <a:lin ang="10800000" scaled="0"/>
          </a:gradFill>
        </p:spPr>
        <p:txBody>
          <a:bodyPr lIns="457200" tIns="1371600" rIns="822960" bIns="914400" anchor="b"/>
          <a:lstStyle>
            <a:lvl1pPr>
              <a:defRPr sz="400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3A1999F2-A538-F369-DF48-BB68DFFF8D80}"/>
              </a:ext>
            </a:extLst>
          </p:cNvPr>
          <p:cNvSpPr>
            <a:spLocks noGrp="1"/>
          </p:cNvSpPr>
          <p:nvPr>
            <p:ph type="subTitle" idx="1"/>
          </p:nvPr>
        </p:nvSpPr>
        <p:spPr>
          <a:xfrm>
            <a:off x="419099" y="6032498"/>
            <a:ext cx="4419599" cy="579757"/>
          </a:xfrm>
        </p:spPr>
        <p:txBody>
          <a:bodyPr vert="horz" lIns="91440" tIns="0" rIns="91440" bIns="0" rtlCol="0" anchor="t">
            <a:normAutofit/>
          </a:bodyPr>
          <a:lstStyle>
            <a:lvl1pPr marL="0" indent="0">
              <a:lnSpc>
                <a:spcPct val="120000"/>
              </a:lnSpc>
              <a:buNone/>
              <a:defRPr lang="en-US" sz="1400" dirty="0">
                <a:solidFill>
                  <a:schemeClr val="tx1"/>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19100" y="220344"/>
            <a:ext cx="2552700"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01100" y="213072"/>
            <a:ext cx="1905000" cy="365760"/>
          </a:xfrm>
        </p:spPr>
        <p:txBody>
          <a:bodyPr/>
          <a:lstStyle>
            <a:lvl1pPr>
              <a:defRPr>
                <a:solidFill>
                  <a:schemeClr val="tx1"/>
                </a:solidFill>
              </a:defRPr>
            </a:lvl1pPr>
          </a:lstStyle>
          <a:p>
            <a:fld id="{21560963-1EEA-4BDE-8FF9-3FEE13B5D43C}" type="datetime1">
              <a:rPr lang="en-US" smtClean="0"/>
              <a:pPr/>
              <a:t>4/23/2026</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362195" y="215988"/>
            <a:ext cx="448805" cy="365760"/>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673285275"/>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0791" y="1113510"/>
            <a:ext cx="9942409" cy="87619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417" y="2133600"/>
            <a:ext cx="9942409"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432393" y="214858"/>
            <a:ext cx="2726376" cy="338328"/>
          </a:xfrm>
          <a:prstGeom prst="rect">
            <a:avLst/>
          </a:prstGeom>
        </p:spPr>
        <p:txBody>
          <a:bodyPr vert="horz" lIns="91440" tIns="45720" rIns="91440" bIns="45720" rtlCol="0" anchor="ctr"/>
          <a:lstStyle>
            <a:lvl1pPr algn="l" rtl="0">
              <a:defRPr sz="700" cap="all" baseline="0">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01100" y="214858"/>
            <a:ext cx="1920240" cy="338328"/>
          </a:xfrm>
          <a:prstGeom prst="rect">
            <a:avLst/>
          </a:prstGeom>
        </p:spPr>
        <p:txBody>
          <a:bodyPr vert="horz" lIns="91440" tIns="45720" rIns="91440" bIns="45720" rtlCol="0" anchor="ctr"/>
          <a:lstStyle>
            <a:lvl1pPr algn="l" rtl="0">
              <a:defRPr sz="700" cap="all" baseline="0">
                <a:solidFill>
                  <a:schemeClr val="tx1"/>
                </a:solidFill>
              </a:defRPr>
            </a:lvl1pPr>
          </a:lstStyle>
          <a:p>
            <a:fld id="{F288AF9F-2338-4040-A485-373B8EC8151E}" type="datetime1">
              <a:rPr lang="en-US" smtClean="0"/>
              <a:pPr/>
              <a:t>4/23/2026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291657" y="214858"/>
            <a:ext cx="555948" cy="338328"/>
          </a:xfrm>
          <a:prstGeom prst="rect">
            <a:avLst/>
          </a:prstGeom>
        </p:spPr>
        <p:txBody>
          <a:bodyPr vert="horz" lIns="91440" tIns="45720" rIns="91440" bIns="45720" rtlCol="0" anchor="ctr"/>
          <a:lstStyle>
            <a:lvl1pPr algn="r" rtl="0">
              <a:defRPr sz="700" cap="all" baseline="0">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7310482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Lst>
  <p:hf hdr="0"/>
  <p:txStyles>
    <p:titleStyle>
      <a:lvl1pPr algn="l" defTabSz="914400" rtl="0" eaLnBrk="1" latinLnBrk="0" hangingPunct="1">
        <a:lnSpc>
          <a:spcPct val="85000"/>
        </a:lnSpc>
        <a:spcBef>
          <a:spcPct val="0"/>
        </a:spcBef>
        <a:buNone/>
        <a:defRPr sz="3000" b="0" kern="1200" spc="-110" baseline="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64" userDrawn="1">
          <p15:clr>
            <a:srgbClr val="F26B43"/>
          </p15:clr>
        </p15:guide>
        <p15:guide id="4" orient="horz" pos="264" userDrawn="1">
          <p15:clr>
            <a:srgbClr val="F26B43"/>
          </p15:clr>
        </p15:guide>
        <p15:guide id="5" pos="7416" userDrawn="1">
          <p15:clr>
            <a:srgbClr val="F26B43"/>
          </p15:clr>
        </p15:guide>
        <p15:guide id="12" pos="4632" userDrawn="1">
          <p15:clr>
            <a:srgbClr val="F26B43"/>
          </p15:clr>
        </p15:guide>
        <p15:guide id="13" pos="5544" userDrawn="1">
          <p15:clr>
            <a:srgbClr val="F26B43"/>
          </p15:clr>
        </p15:guide>
        <p15:guide id="26" pos="2784" userDrawn="1">
          <p15:clr>
            <a:srgbClr val="F26B43"/>
          </p15:clr>
        </p15:guide>
        <p15:guide id="27" pos="3048" userDrawn="1">
          <p15:clr>
            <a:srgbClr val="F26B43"/>
          </p15:clr>
        </p15:guide>
        <p15:guide id="29" pos="3960" userDrawn="1">
          <p15:clr>
            <a:srgbClr val="F26B43"/>
          </p15:clr>
        </p15:guide>
        <p15:guide id="30" pos="1176" userDrawn="1">
          <p15:clr>
            <a:srgbClr val="F26B43"/>
          </p15:clr>
        </p15:guide>
        <p15:guide id="31" pos="912" userDrawn="1">
          <p15:clr>
            <a:srgbClr val="F26B43"/>
          </p15:clr>
        </p15:guide>
        <p15:guide id="32" pos="3696" userDrawn="1">
          <p15:clr>
            <a:srgbClr val="F26B43"/>
          </p15:clr>
        </p15:guide>
        <p15:guide id="33" pos="1848" userDrawn="1">
          <p15:clr>
            <a:srgbClr val="F26B43"/>
          </p15:clr>
        </p15:guide>
        <p15:guide id="34" pos="2112" userDrawn="1">
          <p15:clr>
            <a:srgbClr val="F26B43"/>
          </p15:clr>
        </p15:guide>
        <p15:guide id="36" pos="6528" userDrawn="1">
          <p15:clr>
            <a:srgbClr val="F26B43"/>
          </p15:clr>
        </p15:guide>
        <p15:guide id="37" pos="6744" userDrawn="1">
          <p15:clr>
            <a:srgbClr val="F26B43"/>
          </p15:clr>
        </p15:guide>
        <p15:guide id="42"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hyperlink" Target="http://infantil-aprenderesfacil.blogspot.com/2012/02/los-cuatro-ano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FC3C-9971-7DC6-02AD-0F2D018E1085}"/>
              </a:ext>
            </a:extLst>
          </p:cNvPr>
          <p:cNvSpPr>
            <a:spLocks noGrp="1"/>
          </p:cNvSpPr>
          <p:nvPr>
            <p:ph type="ctrTitle"/>
          </p:nvPr>
        </p:nvSpPr>
        <p:spPr>
          <a:xfrm>
            <a:off x="424643" y="1114447"/>
            <a:ext cx="5442757" cy="2921525"/>
          </a:xfrm>
        </p:spPr>
        <p:txBody>
          <a:bodyPr anchor="t">
            <a:normAutofit/>
          </a:bodyPr>
          <a:lstStyle/>
          <a:p>
            <a:r>
              <a:rPr lang="en-US"/>
              <a:t>Off-Site Direction Case Studies</a:t>
            </a:r>
          </a:p>
        </p:txBody>
      </p:sp>
      <p:sp>
        <p:nvSpPr>
          <p:cNvPr id="3" name="Subtitle 2">
            <a:extLst>
              <a:ext uri="{FF2B5EF4-FFF2-40B4-BE49-F238E27FC236}">
                <a16:creationId xmlns:a16="http://schemas.microsoft.com/office/drawing/2014/main" id="{149E358C-507A-C399-C8DE-A2F8F4335B29}"/>
              </a:ext>
            </a:extLst>
          </p:cNvPr>
          <p:cNvSpPr>
            <a:spLocks noGrp="1"/>
          </p:cNvSpPr>
          <p:nvPr>
            <p:ph type="subTitle" idx="1"/>
          </p:nvPr>
        </p:nvSpPr>
        <p:spPr>
          <a:xfrm>
            <a:off x="435468" y="4993008"/>
            <a:ext cx="3972704" cy="1247994"/>
          </a:xfrm>
        </p:spPr>
        <p:txBody>
          <a:bodyPr anchor="b">
            <a:normAutofit/>
          </a:bodyPr>
          <a:lstStyle/>
          <a:p>
            <a:r>
              <a:rPr lang="en-US"/>
              <a:t>Karen Richardson</a:t>
            </a:r>
          </a:p>
          <a:p>
            <a:r>
              <a:rPr lang="en-US"/>
              <a:t>Inclusion Team Manager</a:t>
            </a:r>
          </a:p>
        </p:txBody>
      </p:sp>
      <p:pic>
        <p:nvPicPr>
          <p:cNvPr id="1030" name="Picture 6" descr="Beautiful school kids activities drawing [CM02059]">
            <a:extLst>
              <a:ext uri="{FF2B5EF4-FFF2-40B4-BE49-F238E27FC236}">
                <a16:creationId xmlns:a16="http://schemas.microsoft.com/office/drawing/2014/main" id="{4C65760C-1A8B-F155-6A6E-10E28ED4C3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24"/>
          <a:stretch>
            <a:fillRect/>
          </a:stretch>
        </p:blipFill>
        <p:spPr bwMode="auto">
          <a:xfrm>
            <a:off x="7348362" y="2208595"/>
            <a:ext cx="4408170" cy="403240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3512E7E-B0B0-0113-8724-4D60525804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8469" y="0"/>
            <a:ext cx="5303531" cy="1752604"/>
          </a:xfrm>
          <a:prstGeom prst="rect">
            <a:avLst/>
          </a:prstGeom>
        </p:spPr>
      </p:pic>
    </p:spTree>
    <p:extLst>
      <p:ext uri="{BB962C8B-B14F-4D97-AF65-F5344CB8AC3E}">
        <p14:creationId xmlns:p14="http://schemas.microsoft.com/office/powerpoint/2010/main" val="417596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par>
                                <p:cTn id="16" presetID="42" presetClass="entr" presetSubtype="0" fill="hold" grpId="1" nodeType="withEffect">
                                  <p:stCondLst>
                                    <p:cond delay="250"/>
                                  </p:stCondLst>
                                  <p:iterate type="lt">
                                    <p:tmPct val="10000"/>
                                  </p:iterate>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anim calcmode="lin" valueType="num">
                                      <p:cBhvr>
                                        <p:cTn id="19" dur="250" fill="hold"/>
                                        <p:tgtEl>
                                          <p:spTgt spid="3"/>
                                        </p:tgtEl>
                                        <p:attrNameLst>
                                          <p:attrName>ppt_x</p:attrName>
                                        </p:attrNameLst>
                                      </p:cBhvr>
                                      <p:tavLst>
                                        <p:tav tm="0">
                                          <p:val>
                                            <p:strVal val="#ppt_x"/>
                                          </p:val>
                                        </p:tav>
                                        <p:tav tm="100000">
                                          <p:val>
                                            <p:strVal val="#ppt_x"/>
                                          </p:val>
                                        </p:tav>
                                      </p:tavLst>
                                    </p:anim>
                                    <p:anim calcmode="lin" valueType="num">
                                      <p:cBhvr>
                                        <p:cTn id="20"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7B16-7944-7B9A-497E-52F76BC76F2D}"/>
              </a:ext>
            </a:extLst>
          </p:cNvPr>
          <p:cNvSpPr>
            <a:spLocks noGrp="1"/>
          </p:cNvSpPr>
          <p:nvPr>
            <p:ph type="title"/>
          </p:nvPr>
        </p:nvSpPr>
        <p:spPr>
          <a:xfrm>
            <a:off x="419749" y="4311805"/>
            <a:ext cx="9611105" cy="2368300"/>
          </a:xfrm>
        </p:spPr>
        <p:txBody>
          <a:bodyPr anchor="b">
            <a:normAutofit/>
          </a:bodyPr>
          <a:lstStyle/>
          <a:p>
            <a:r>
              <a:rPr lang="en-US" dirty="0"/>
              <a:t>Secondary Case</a:t>
            </a:r>
            <a:r>
              <a:rPr lang="en-US"/>
              <a:t> Study</a:t>
            </a:r>
            <a:r>
              <a:rPr lang="en-US" dirty="0"/>
              <a:t> – A Fresh Start </a:t>
            </a:r>
          </a:p>
        </p:txBody>
      </p:sp>
      <p:pic>
        <p:nvPicPr>
          <p:cNvPr id="4" name="Picture 3">
            <a:extLst>
              <a:ext uri="{FF2B5EF4-FFF2-40B4-BE49-F238E27FC236}">
                <a16:creationId xmlns:a16="http://schemas.microsoft.com/office/drawing/2014/main" id="{927C1F0A-9E9D-0001-8AF9-141F72AC2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885" y="310943"/>
            <a:ext cx="5303531" cy="1752604"/>
          </a:xfrm>
          <a:prstGeom prst="rect">
            <a:avLst/>
          </a:prstGeom>
        </p:spPr>
      </p:pic>
    </p:spTree>
    <p:extLst>
      <p:ext uri="{BB962C8B-B14F-4D97-AF65-F5344CB8AC3E}">
        <p14:creationId xmlns:p14="http://schemas.microsoft.com/office/powerpoint/2010/main" val="956249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5A62-0AEA-9276-16BA-76B6A556F667}"/>
              </a:ext>
            </a:extLst>
          </p:cNvPr>
          <p:cNvSpPr>
            <a:spLocks noGrp="1"/>
          </p:cNvSpPr>
          <p:nvPr>
            <p:ph type="title"/>
          </p:nvPr>
        </p:nvSpPr>
        <p:spPr>
          <a:xfrm>
            <a:off x="419100" y="4607626"/>
            <a:ext cx="4419600" cy="1640774"/>
          </a:xfrm>
        </p:spPr>
        <p:txBody>
          <a:bodyPr anchor="t">
            <a:normAutofit/>
          </a:bodyPr>
          <a:lstStyle/>
          <a:p>
            <a:r>
              <a:rPr lang="en-US" dirty="0"/>
              <a:t>Background and Context</a:t>
            </a:r>
          </a:p>
        </p:txBody>
      </p:sp>
      <p:pic>
        <p:nvPicPr>
          <p:cNvPr id="8" name="Content Placeholder 7" descr="Chalk drawing of &quot;Opportunity is knocking&quot; concept. ">
            <a:extLst>
              <a:ext uri="{FF2B5EF4-FFF2-40B4-BE49-F238E27FC236}">
                <a16:creationId xmlns:a16="http://schemas.microsoft.com/office/drawing/2014/main" id="{6E6DF59E-A940-4191-99CE-2A0F271277C7}"/>
              </a:ext>
            </a:extLst>
          </p:cNvPr>
          <p:cNvPicPr>
            <a:picLocks noGrp="1" noChangeAspect="1"/>
          </p:cNvPicPr>
          <p:nvPr>
            <p:ph type="pic" sz="quarter" idx="15"/>
          </p:nvPr>
        </p:nvPicPr>
        <p:blipFill>
          <a:blip r:embed="rId3"/>
          <a:srcRect l="16866" r="7384" b="1"/>
          <a:stretch>
            <a:fillRect/>
          </a:stretch>
        </p:blipFill>
        <p:spPr>
          <a:xfrm>
            <a:off x="1914" y="10"/>
            <a:ext cx="4836786" cy="4214181"/>
          </a:xfrm>
        </p:spPr>
      </p:pic>
      <p:sp>
        <p:nvSpPr>
          <p:cNvPr id="7" name="Content Placeholder 6">
            <a:extLst>
              <a:ext uri="{FF2B5EF4-FFF2-40B4-BE49-F238E27FC236}">
                <a16:creationId xmlns:a16="http://schemas.microsoft.com/office/drawing/2014/main" id="{F8491787-B87D-7959-E388-1F6328D72E4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dirty="0"/>
              <a:t>Early Trauma Impact</a:t>
            </a:r>
          </a:p>
          <a:p>
            <a:pPr marL="0" lvl="1" indent="0">
              <a:buFont typeface="Arial" panose="020B0604020202020204" pitchFamily="34" charset="0"/>
              <a:buNone/>
            </a:pPr>
            <a:r>
              <a:rPr lang="en-US" dirty="0"/>
              <a:t>Early adverse experiences caused emotional and </a:t>
            </a:r>
            <a:r>
              <a:rPr lang="en-US" dirty="0" err="1"/>
              <a:t>behavioural</a:t>
            </a:r>
            <a:r>
              <a:rPr lang="en-US" dirty="0"/>
              <a:t> difficulties evident from early school years.</a:t>
            </a:r>
          </a:p>
          <a:p>
            <a:pPr marL="0" indent="0">
              <a:spcBef>
                <a:spcPts val="2500"/>
              </a:spcBef>
              <a:buFont typeface="Arial" panose="020B0604020202020204" pitchFamily="34" charset="0"/>
              <a:buNone/>
            </a:pPr>
            <a:r>
              <a:rPr lang="en-US" b="1" dirty="0"/>
              <a:t>Escalation of Behaviours</a:t>
            </a:r>
          </a:p>
          <a:p>
            <a:pPr marL="0" lvl="1" indent="0">
              <a:buFont typeface="Arial" panose="020B0604020202020204" pitchFamily="34" charset="0"/>
              <a:buNone/>
            </a:pPr>
            <a:r>
              <a:rPr lang="en-US" dirty="0" err="1"/>
              <a:t>Behavioural</a:t>
            </a:r>
            <a:r>
              <a:rPr lang="en-US" dirty="0"/>
              <a:t> issues escalated over time, becoming more dysregulated and physical despite school interventions.</a:t>
            </a:r>
          </a:p>
          <a:p>
            <a:pPr marL="0" indent="0">
              <a:spcBef>
                <a:spcPts val="2500"/>
              </a:spcBef>
              <a:buFont typeface="Arial" panose="020B0604020202020204" pitchFamily="34" charset="0"/>
              <a:buNone/>
            </a:pPr>
            <a:r>
              <a:rPr lang="en-US" b="1" dirty="0"/>
              <a:t>School Support Strategies</a:t>
            </a:r>
          </a:p>
          <a:p>
            <a:pPr marL="0" lvl="1" indent="0">
              <a:buFont typeface="Arial" panose="020B0604020202020204" pitchFamily="34" charset="0"/>
              <a:buNone/>
            </a:pPr>
            <a:r>
              <a:rPr lang="en-US" dirty="0"/>
              <a:t>School implemented differentiated approaches, pastoral support, and collaborated with external agencies to manage behaviours.</a:t>
            </a:r>
          </a:p>
          <a:p>
            <a:pPr marL="0" indent="0">
              <a:spcBef>
                <a:spcPts val="2500"/>
              </a:spcBef>
              <a:buFont typeface="Arial" panose="020B0604020202020204" pitchFamily="34" charset="0"/>
              <a:buNone/>
            </a:pPr>
            <a:r>
              <a:rPr lang="en-US" b="1" dirty="0"/>
              <a:t>Need for Multi-Agency Approach</a:t>
            </a:r>
          </a:p>
          <a:p>
            <a:pPr marL="0" lvl="1" indent="0">
              <a:buFont typeface="Arial" panose="020B0604020202020204" pitchFamily="34" charset="0"/>
              <a:buNone/>
            </a:pPr>
            <a:r>
              <a:rPr lang="en-US" dirty="0"/>
              <a:t>Escalation led to coordinated multi-agency response </a:t>
            </a:r>
            <a:r>
              <a:rPr lang="en-US" dirty="0" err="1"/>
              <a:t>recognising</a:t>
            </a:r>
            <a:r>
              <a:rPr lang="en-US" dirty="0"/>
              <a:t> need for flexible, tailored educational pathways.</a:t>
            </a:r>
          </a:p>
        </p:txBody>
      </p:sp>
    </p:spTree>
    <p:extLst>
      <p:ext uri="{BB962C8B-B14F-4D97-AF65-F5344CB8AC3E}">
        <p14:creationId xmlns:p14="http://schemas.microsoft.com/office/powerpoint/2010/main" val="3841593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1A04-413F-3A62-2A21-6E5B1A68B0C9}"/>
              </a:ext>
            </a:extLst>
          </p:cNvPr>
          <p:cNvSpPr>
            <a:spLocks noGrp="1"/>
          </p:cNvSpPr>
          <p:nvPr>
            <p:ph type="title"/>
          </p:nvPr>
        </p:nvSpPr>
        <p:spPr>
          <a:xfrm>
            <a:off x="419100" y="4607626"/>
            <a:ext cx="4419600" cy="1640774"/>
          </a:xfrm>
        </p:spPr>
        <p:txBody>
          <a:bodyPr anchor="t">
            <a:normAutofit/>
          </a:bodyPr>
          <a:lstStyle/>
          <a:p>
            <a:r>
              <a:rPr lang="en-US"/>
              <a:t>Interventions, PRT Involvement and Outcomes</a:t>
            </a:r>
          </a:p>
        </p:txBody>
      </p:sp>
      <p:pic>
        <p:nvPicPr>
          <p:cNvPr id="8" name="Content Placeholder 7" descr="sketch on blackboard">
            <a:extLst>
              <a:ext uri="{FF2B5EF4-FFF2-40B4-BE49-F238E27FC236}">
                <a16:creationId xmlns:a16="http://schemas.microsoft.com/office/drawing/2014/main" id="{1C1D6319-8995-4635-B737-D30D6D120815}"/>
              </a:ext>
            </a:extLst>
          </p:cNvPr>
          <p:cNvPicPr>
            <a:picLocks noGrp="1" noChangeAspect="1"/>
          </p:cNvPicPr>
          <p:nvPr>
            <p:ph type="pic" sz="quarter" idx="15"/>
          </p:nvPr>
        </p:nvPicPr>
        <p:blipFill>
          <a:blip r:embed="rId3"/>
          <a:srcRect l="11794" r="11592" b="-3"/>
          <a:stretch>
            <a:fillRect/>
          </a:stretch>
        </p:blipFill>
        <p:spPr>
          <a:xfrm>
            <a:off x="1914" y="10"/>
            <a:ext cx="4836786" cy="4214181"/>
          </a:xfrm>
        </p:spPr>
      </p:pic>
      <p:sp>
        <p:nvSpPr>
          <p:cNvPr id="7" name="Content Placeholder 6">
            <a:extLst>
              <a:ext uri="{FF2B5EF4-FFF2-40B4-BE49-F238E27FC236}">
                <a16:creationId xmlns:a16="http://schemas.microsoft.com/office/drawing/2014/main" id="{B9ACCC3D-F10D-1A03-A001-CBD65296CD6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Initial Intervention Efforts</a:t>
            </a:r>
          </a:p>
          <a:p>
            <a:pPr marL="0" lvl="1" indent="0">
              <a:buFont typeface="Arial" panose="020B0604020202020204" pitchFamily="34" charset="0"/>
              <a:buNone/>
            </a:pPr>
            <a:r>
              <a:rPr lang="en-US"/>
              <a:t>PRT involvement began after concerns about escalating behaviour and suspensions, initiating BOSS and health support.</a:t>
            </a:r>
          </a:p>
          <a:p>
            <a:pPr marL="0" indent="0">
              <a:spcBef>
                <a:spcPts val="2500"/>
              </a:spcBef>
              <a:buFont typeface="Arial" panose="020B0604020202020204" pitchFamily="34" charset="0"/>
              <a:buNone/>
            </a:pPr>
            <a:r>
              <a:rPr lang="en-US" b="1"/>
              <a:t>Off-site Direction as Fresh Start</a:t>
            </a:r>
          </a:p>
          <a:p>
            <a:pPr marL="0" lvl="1" indent="0">
              <a:buFont typeface="Arial" panose="020B0604020202020204" pitchFamily="34" charset="0"/>
              <a:buNone/>
            </a:pPr>
            <a:r>
              <a:rPr lang="en-US"/>
              <a:t>Off-site placement was used proactively as a restorative option, supported positively by parents and school leaders.</a:t>
            </a:r>
          </a:p>
          <a:p>
            <a:pPr marL="0" indent="0">
              <a:spcBef>
                <a:spcPts val="2500"/>
              </a:spcBef>
              <a:buFont typeface="Arial" panose="020B0604020202020204" pitchFamily="34" charset="0"/>
              <a:buNone/>
            </a:pPr>
            <a:r>
              <a:rPr lang="en-US" b="1"/>
              <a:t>Positive Behavioral Outcomes</a:t>
            </a:r>
          </a:p>
          <a:p>
            <a:pPr marL="0" lvl="1" indent="0">
              <a:buFont typeface="Arial" panose="020B0604020202020204" pitchFamily="34" charset="0"/>
              <a:buNone/>
            </a:pPr>
            <a:r>
              <a:rPr lang="en-US"/>
              <a:t>Post-placement, Child X showed improved behaviour, increased stability, and better engagement in education.</a:t>
            </a:r>
          </a:p>
          <a:p>
            <a:pPr marL="0" indent="0">
              <a:spcBef>
                <a:spcPts val="2500"/>
              </a:spcBef>
              <a:buFont typeface="Arial" panose="020B0604020202020204" pitchFamily="34" charset="0"/>
              <a:buNone/>
            </a:pPr>
            <a:r>
              <a:rPr lang="en-US" b="1"/>
              <a:t>Sustained Progress and Future Plans</a:t>
            </a:r>
          </a:p>
          <a:p>
            <a:pPr marL="0" lvl="1" indent="0">
              <a:buFont typeface="Arial" panose="020B0604020202020204" pitchFamily="34" charset="0"/>
              <a:buNone/>
            </a:pPr>
            <a:r>
              <a:rPr lang="en-US"/>
              <a:t>Ongoing success has led to discussions on early single registration, reflecting confidence in intervention outcomes.</a:t>
            </a:r>
          </a:p>
        </p:txBody>
      </p:sp>
    </p:spTree>
    <p:extLst>
      <p:ext uri="{BB962C8B-B14F-4D97-AF65-F5344CB8AC3E}">
        <p14:creationId xmlns:p14="http://schemas.microsoft.com/office/powerpoint/2010/main" val="159304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7F58-9A47-203B-2349-F2BF6410E928}"/>
              </a:ext>
            </a:extLst>
          </p:cNvPr>
          <p:cNvSpPr>
            <a:spLocks noGrp="1"/>
          </p:cNvSpPr>
          <p:nvPr>
            <p:ph type="title"/>
          </p:nvPr>
        </p:nvSpPr>
        <p:spPr>
          <a:xfrm>
            <a:off x="409980" y="4311805"/>
            <a:ext cx="8585337" cy="2368300"/>
          </a:xfrm>
        </p:spPr>
        <p:txBody>
          <a:bodyPr anchor="b">
            <a:normAutofit/>
          </a:bodyPr>
          <a:lstStyle/>
          <a:p>
            <a:r>
              <a:rPr lang="en-US" sz="5300"/>
              <a:t>Primary Case Study – </a:t>
            </a:r>
            <a:r>
              <a:rPr lang="en-US" sz="5300" dirty="0"/>
              <a:t>Preventing Permanent Exclusion</a:t>
            </a:r>
          </a:p>
        </p:txBody>
      </p:sp>
      <p:pic>
        <p:nvPicPr>
          <p:cNvPr id="4" name="Picture 3">
            <a:extLst>
              <a:ext uri="{FF2B5EF4-FFF2-40B4-BE49-F238E27FC236}">
                <a16:creationId xmlns:a16="http://schemas.microsoft.com/office/drawing/2014/main" id="{C78E8E65-7ADA-B6B0-4D40-BA623206D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222" y="177895"/>
            <a:ext cx="5303531" cy="1752604"/>
          </a:xfrm>
          <a:prstGeom prst="rect">
            <a:avLst/>
          </a:prstGeom>
        </p:spPr>
      </p:pic>
    </p:spTree>
    <p:extLst>
      <p:ext uri="{BB962C8B-B14F-4D97-AF65-F5344CB8AC3E}">
        <p14:creationId xmlns:p14="http://schemas.microsoft.com/office/powerpoint/2010/main" val="159663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E111-2025-20A0-6C5F-8F38B19E0B90}"/>
              </a:ext>
            </a:extLst>
          </p:cNvPr>
          <p:cNvSpPr>
            <a:spLocks noGrp="1"/>
          </p:cNvSpPr>
          <p:nvPr>
            <p:ph type="title"/>
          </p:nvPr>
        </p:nvSpPr>
        <p:spPr>
          <a:xfrm>
            <a:off x="419100" y="4607626"/>
            <a:ext cx="4419600" cy="1640774"/>
          </a:xfrm>
        </p:spPr>
        <p:txBody>
          <a:bodyPr anchor="t">
            <a:normAutofit/>
          </a:bodyPr>
          <a:lstStyle/>
          <a:p>
            <a:r>
              <a:rPr lang="en-US"/>
              <a:t>Background and Presenting Concerns</a:t>
            </a:r>
          </a:p>
        </p:txBody>
      </p:sp>
      <p:pic>
        <p:nvPicPr>
          <p:cNvPr id="8" name="Content Placeholder 7" descr="A group of children&amp;#39;s drawings&#10;&#10;AI-generated content may be incorrect.">
            <a:extLst>
              <a:ext uri="{FF2B5EF4-FFF2-40B4-BE49-F238E27FC236}">
                <a16:creationId xmlns:a16="http://schemas.microsoft.com/office/drawing/2014/main" id="{B80A7CB5-A6B3-415F-9984-877D4E602BB5}"/>
              </a:ext>
            </a:extLst>
          </p:cNvPr>
          <p:cNvPicPr>
            <a:picLocks noGrp="1" noChangeAspect="1"/>
          </p:cNvPicPr>
          <p:nvPr>
            <p:ph type="pic" sz="quarter" idx="15"/>
          </p:nvPr>
        </p:nvPicPr>
        <p:blipFill>
          <a:blip r:embed="rId3">
            <a:extLst>
              <a:ext uri="{837473B0-CC2E-450A-ABE3-18F120FF3D39}">
                <a1611:picAttrSrcUrl xmlns:a1611="http://schemas.microsoft.com/office/drawing/2016/11/main" r:id="rId4"/>
              </a:ext>
            </a:extLst>
          </a:blip>
          <a:srcRect l="15657" r="15657"/>
          <a:stretch>
            <a:fillRect/>
          </a:stretch>
        </p:blipFill>
        <p:spPr>
          <a:xfrm>
            <a:off x="1914" y="10"/>
            <a:ext cx="4836786" cy="4214181"/>
          </a:xfrm>
          <a:prstGeom prst="rect">
            <a:avLst/>
          </a:prstGeom>
        </p:spPr>
      </p:pic>
      <p:sp>
        <p:nvSpPr>
          <p:cNvPr id="7" name="Content Placeholder 6">
            <a:extLst>
              <a:ext uri="{FF2B5EF4-FFF2-40B4-BE49-F238E27FC236}">
                <a16:creationId xmlns:a16="http://schemas.microsoft.com/office/drawing/2014/main" id="{5D9953EF-75DD-2FAB-4CE5-2A96B83CBE1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Critical Referral and Exclusion Risk</a:t>
            </a:r>
          </a:p>
          <a:p>
            <a:pPr marL="0" lvl="1" indent="0">
              <a:buFont typeface="Arial" panose="020B0604020202020204" pitchFamily="34" charset="0"/>
              <a:buNone/>
            </a:pPr>
            <a:r>
              <a:rPr lang="en-US"/>
              <a:t>Permanent exclusion was considered without an alternative provision, prompting urgent intervention by PRT.</a:t>
            </a:r>
          </a:p>
          <a:p>
            <a:pPr marL="0" indent="0">
              <a:spcBef>
                <a:spcPts val="2500"/>
              </a:spcBef>
              <a:buFont typeface="Arial" panose="020B0604020202020204" pitchFamily="34" charset="0"/>
              <a:buNone/>
            </a:pPr>
            <a:r>
              <a:rPr lang="en-US" b="1"/>
              <a:t>Pastoral and Agency Support</a:t>
            </a:r>
          </a:p>
          <a:p>
            <a:pPr marL="0" lvl="1" indent="0">
              <a:buFont typeface="Arial" panose="020B0604020202020204" pitchFamily="34" charset="0"/>
              <a:buNone/>
            </a:pPr>
            <a:r>
              <a:rPr lang="en-US"/>
              <a:t>Pastoral Support Plan and previous agency involvement helped manage behaviour before escalation.</a:t>
            </a:r>
          </a:p>
          <a:p>
            <a:pPr marL="0" indent="0">
              <a:spcBef>
                <a:spcPts val="2500"/>
              </a:spcBef>
              <a:buFont typeface="Arial" panose="020B0604020202020204" pitchFamily="34" charset="0"/>
              <a:buNone/>
            </a:pPr>
            <a:r>
              <a:rPr lang="en-US" b="1"/>
              <a:t>Escalation and Influencing Factors</a:t>
            </a:r>
          </a:p>
          <a:p>
            <a:pPr marL="0" lvl="1" indent="0">
              <a:buFont typeface="Arial" panose="020B0604020202020204" pitchFamily="34" charset="0"/>
              <a:buNone/>
            </a:pPr>
            <a:r>
              <a:rPr lang="en-US"/>
              <a:t>Peer dynamics and sibling influence increased concerns about placement sustainability and behaviour.</a:t>
            </a:r>
          </a:p>
          <a:p>
            <a:pPr marL="0" indent="0">
              <a:spcBef>
                <a:spcPts val="2500"/>
              </a:spcBef>
              <a:buFont typeface="Arial" panose="020B0604020202020204" pitchFamily="34" charset="0"/>
              <a:buNone/>
            </a:pPr>
            <a:r>
              <a:rPr lang="en-US" b="1"/>
              <a:t>Need for Timely Intervention</a:t>
            </a:r>
          </a:p>
          <a:p>
            <a:pPr marL="0" lvl="1" indent="0">
              <a:buFont typeface="Arial" panose="020B0604020202020204" pitchFamily="34" charset="0"/>
              <a:buNone/>
            </a:pPr>
            <a:r>
              <a:rPr lang="en-US"/>
              <a:t>Swift action at escalation point is crucial to prevent exclusion and support educational inclusion.</a:t>
            </a:r>
          </a:p>
        </p:txBody>
      </p:sp>
    </p:spTree>
    <p:extLst>
      <p:ext uri="{BB962C8B-B14F-4D97-AF65-F5344CB8AC3E}">
        <p14:creationId xmlns:p14="http://schemas.microsoft.com/office/powerpoint/2010/main" val="1334536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3A19-03AF-4D2F-BF3A-C25F2BAED06C}"/>
              </a:ext>
            </a:extLst>
          </p:cNvPr>
          <p:cNvSpPr>
            <a:spLocks noGrp="1"/>
          </p:cNvSpPr>
          <p:nvPr>
            <p:ph type="title"/>
          </p:nvPr>
        </p:nvSpPr>
        <p:spPr>
          <a:xfrm>
            <a:off x="419100" y="4607626"/>
            <a:ext cx="4419600" cy="1640774"/>
          </a:xfrm>
        </p:spPr>
        <p:txBody>
          <a:bodyPr anchor="t">
            <a:normAutofit/>
          </a:bodyPr>
          <a:lstStyle/>
          <a:p>
            <a:r>
              <a:rPr lang="en-US"/>
              <a:t>PRT Intervention, Off-Site Direction and Impact</a:t>
            </a:r>
          </a:p>
        </p:txBody>
      </p:sp>
      <p:pic>
        <p:nvPicPr>
          <p:cNvPr id="8" name="Content Placeholder 7" descr="Sun Children Drawing Image · Free photo on Pixabay">
            <a:extLst>
              <a:ext uri="{FF2B5EF4-FFF2-40B4-BE49-F238E27FC236}">
                <a16:creationId xmlns:a16="http://schemas.microsoft.com/office/drawing/2014/main" id="{F390946A-E76F-4719-8F30-53A61DCE0513}"/>
              </a:ext>
            </a:extLst>
          </p:cNvPr>
          <p:cNvPicPr>
            <a:picLocks noGrp="1" noChangeAspect="1"/>
          </p:cNvPicPr>
          <p:nvPr>
            <p:ph type="pic" sz="quarter" idx="15"/>
          </p:nvPr>
        </p:nvPicPr>
        <p:blipFill>
          <a:blip r:embed="rId3"/>
          <a:srcRect l="9411" r="9411"/>
          <a:stretch>
            <a:fillRect/>
          </a:stretch>
        </p:blipFill>
        <p:spPr>
          <a:xfrm>
            <a:off x="1914" y="10"/>
            <a:ext cx="4836786" cy="4214181"/>
          </a:xfrm>
        </p:spPr>
      </p:pic>
      <p:sp>
        <p:nvSpPr>
          <p:cNvPr id="7" name="Content Placeholder 6">
            <a:extLst>
              <a:ext uri="{FF2B5EF4-FFF2-40B4-BE49-F238E27FC236}">
                <a16:creationId xmlns:a16="http://schemas.microsoft.com/office/drawing/2014/main" id="{E16720FD-F25F-C9B0-29E1-4AF18460480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Timely PRT Intervention</a:t>
            </a:r>
          </a:p>
          <a:p>
            <a:pPr marL="0" lvl="1" indent="0">
              <a:buFont typeface="Arial" panose="020B0604020202020204" pitchFamily="34" charset="0"/>
              <a:buNone/>
            </a:pPr>
            <a:r>
              <a:rPr lang="en-US"/>
              <a:t>PRT engaged promptly to prevent permanent exclusion through sensitive communication and reassurance with the pupil’s family.</a:t>
            </a:r>
          </a:p>
          <a:p>
            <a:pPr marL="0" indent="0">
              <a:spcBef>
                <a:spcPts val="2500"/>
              </a:spcBef>
              <a:buFont typeface="Arial" panose="020B0604020202020204" pitchFamily="34" charset="0"/>
              <a:buNone/>
            </a:pPr>
            <a:r>
              <a:rPr lang="en-US" b="1"/>
              <a:t>Exploring Off-Site Placement</a:t>
            </a:r>
          </a:p>
          <a:p>
            <a:pPr marL="0" lvl="1" indent="0">
              <a:buFont typeface="Arial" panose="020B0604020202020204" pitchFamily="34" charset="0"/>
              <a:buNone/>
            </a:pPr>
            <a:r>
              <a:rPr lang="en-US"/>
              <a:t>Extensive liaison with local schools identified an off-site placement within the same trust as a supportive alternative to exclusion.</a:t>
            </a:r>
          </a:p>
          <a:p>
            <a:pPr marL="0" indent="0">
              <a:spcBef>
                <a:spcPts val="2500"/>
              </a:spcBef>
              <a:buFont typeface="Arial" panose="020B0604020202020204" pitchFamily="34" charset="0"/>
              <a:buNone/>
            </a:pPr>
            <a:r>
              <a:rPr lang="en-US" b="1"/>
              <a:t>Positive Impact and Outcomes</a:t>
            </a:r>
          </a:p>
          <a:p>
            <a:pPr marL="0" lvl="1" indent="0">
              <a:buFont typeface="Arial" panose="020B0604020202020204" pitchFamily="34" charset="0"/>
              <a:buNone/>
            </a:pPr>
            <a:r>
              <a:rPr lang="en-US"/>
              <a:t>After monitoring and reviews, the off-site placement converted to a managed move resulting in improved behaviour and wellbeing.</a:t>
            </a:r>
          </a:p>
        </p:txBody>
      </p:sp>
    </p:spTree>
    <p:extLst>
      <p:ext uri="{BB962C8B-B14F-4D97-AF65-F5344CB8AC3E}">
        <p14:creationId xmlns:p14="http://schemas.microsoft.com/office/powerpoint/2010/main" val="2318744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ilm burn">
  <a:themeElements>
    <a:clrScheme name="Custom 1">
      <a:dk1>
        <a:sysClr val="windowText" lastClr="000000"/>
      </a:dk1>
      <a:lt1>
        <a:sysClr val="window" lastClr="FFFFFF"/>
      </a:lt1>
      <a:dk2>
        <a:srgbClr val="455F51"/>
      </a:dk2>
      <a:lt2>
        <a:srgbClr val="E3DED1"/>
      </a:lt2>
      <a:accent1>
        <a:srgbClr val="C0CF3A"/>
      </a:accent1>
      <a:accent2>
        <a:srgbClr val="F2F5D7"/>
      </a:accent2>
      <a:accent3>
        <a:srgbClr val="939F26"/>
      </a:accent3>
      <a:accent4>
        <a:srgbClr val="029676"/>
      </a:accent4>
      <a:accent5>
        <a:srgbClr val="4AB5C4"/>
      </a:accent5>
      <a:accent6>
        <a:srgbClr val="0989B1"/>
      </a:accent6>
      <a:hlink>
        <a:srgbClr val="6B9F25"/>
      </a:hlink>
      <a:folHlink>
        <a:srgbClr val="BA6906"/>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lm Burn_win32_Liz_v4" id="{15E0A01B-C0A0-4E33-97EB-A34D3C451DCF}" vid="{FB8E1E66-9252-4554-A1C4-ACC82554D8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1301</Words>
  <Application>Microsoft Office PowerPoint</Application>
  <PresentationFormat>Widescreen</PresentationFormat>
  <Paragraphs>53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Neue Haas Grotesk Text Pro</vt:lpstr>
      <vt:lpstr>Film burn</vt:lpstr>
      <vt:lpstr>Off-Site Direction Case Studies</vt:lpstr>
      <vt:lpstr>Secondary Case Study – A Fresh Start </vt:lpstr>
      <vt:lpstr>Background and Context</vt:lpstr>
      <vt:lpstr>Interventions, PRT Involvement and Outcomes</vt:lpstr>
      <vt:lpstr>Primary Case Study – Preventing Permanent Exclusion</vt:lpstr>
      <vt:lpstr>Background and Presenting Concerns</vt:lpstr>
      <vt:lpstr>PRT Intervention, Off-Site Direction and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Karen.Richardson3@lincolnshire.gov.uk</dc:creator>
  <cp:lastModifiedBy>Karen Richardson3</cp:lastModifiedBy>
  <cp:revision>43</cp:revision>
  <dcterms:modified xsi:type="dcterms:W3CDTF">2026-04-22T23:42:35Z</dcterms:modified>
</cp:coreProperties>
</file>