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1" r:id="rId5"/>
  </p:sldMasterIdLst>
  <p:notesMasterIdLst>
    <p:notesMasterId r:id="rId22"/>
  </p:notesMasterIdLst>
  <p:sldIdLst>
    <p:sldId id="2561" r:id="rId6"/>
    <p:sldId id="2562" r:id="rId7"/>
    <p:sldId id="2563" r:id="rId8"/>
    <p:sldId id="2565" r:id="rId9"/>
    <p:sldId id="2582" r:id="rId10"/>
    <p:sldId id="2567" r:id="rId11"/>
    <p:sldId id="2583" r:id="rId12"/>
    <p:sldId id="2569" r:id="rId13"/>
    <p:sldId id="2571" r:id="rId14"/>
    <p:sldId id="2574" r:id="rId15"/>
    <p:sldId id="2575" r:id="rId16"/>
    <p:sldId id="2585" r:id="rId17"/>
    <p:sldId id="2577" r:id="rId18"/>
    <p:sldId id="2584" r:id="rId19"/>
    <p:sldId id="2579" r:id="rId20"/>
    <p:sldId id="25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flective Practice in Education" id="{92915F72-F242-48C3-892A-07B39E271191}">
          <p14:sldIdLst>
            <p14:sldId id="2561"/>
          </p14:sldIdLst>
        </p14:section>
        <p14:section name="Reflective Practice in Education" id="{60FEF34C-158A-48BF-98C7-17C45342CCFE}">
          <p14:sldIdLst>
            <p14:sldId id="2562"/>
            <p14:sldId id="2563"/>
          </p14:sldIdLst>
        </p14:section>
        <p14:section name="Understanding Reflective Practice" id="{7103D3EE-C294-41CE-87EA-FA9A5CB11DF0}">
          <p14:sldIdLst>
            <p14:sldId id="2565"/>
            <p14:sldId id="2582"/>
          </p14:sldIdLst>
        </p14:section>
        <p14:section name="The Importance of Reflection in Education" id="{7750C552-617A-4099-9ADD-19719886BE17}">
          <p14:sldIdLst>
            <p14:sldId id="2567"/>
            <p14:sldId id="2583"/>
          </p14:sldIdLst>
        </p14:section>
        <p14:section name="Benefits for Educators" id="{978D6E34-8EBC-4098-9D61-959B12CCF8B9}">
          <p14:sldIdLst>
            <p14:sldId id="2569"/>
          </p14:sldIdLst>
        </p14:section>
        <p14:section name="Benefits for Learners" id="{7437E45A-0581-4821-9032-526A4A83B021}">
          <p14:sldIdLst>
            <p14:sldId id="2571"/>
          </p14:sldIdLst>
        </p14:section>
        <p14:section name="Applying Reflection in Practice" id="{38A04DBD-AAA5-4AC7-AAEB-9B970A90DE1E}">
          <p14:sldIdLst>
            <p14:sldId id="2574"/>
            <p14:sldId id="2575"/>
            <p14:sldId id="2585"/>
          </p14:sldIdLst>
        </p14:section>
        <p14:section name="Barriers and Misconceptions" id="{49327406-A9A2-4AC5-B477-DDFFCAC498A3}">
          <p14:sldIdLst>
            <p14:sldId id="2577"/>
            <p14:sldId id="2584"/>
          </p14:sldIdLst>
        </p14:section>
        <p14:section name="Sustaining Reflective Practice" id="{EB988DBD-68A0-46F4-BD66-E28759E254AE}">
          <p14:sldIdLst>
            <p14:sldId id="2579"/>
          </p14:sldIdLst>
        </p14:section>
        <p14:section name="Conclusion and Key Takeaways" id="{9E10DC24-65CA-40B2-9B86-E35B36773D6A}">
          <p14:sldIdLst>
            <p14:sldId id="25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70692-6193-4584-94C8-88F2CC12ADF2}" type="datetimeFigureOut"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2BB8-0652-46CD-BD41-5965939445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9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1CEEA-0736-043F-5822-A2A7C6A3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5B0FA-6050-05B1-393C-19A6C31CC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50F77-3E71-6B41-7386-C260C6BD5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69EBD-5445-7C4B-F0BA-990AEBD20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8895-68F2-B75A-6D5E-C8DFAF82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95F93-821A-2EC2-8590-FEADB35C0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032CF-BFB6-742C-A0E0-C16508D76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8615A-7985-A523-E889-C465EB4BB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05BF3-C59B-B046-43CD-D8C55EA6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9C623-D9E5-D757-CA5A-0DE230E27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4143B-CD8F-27BF-5705-38FBB3AF2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DED7-A2ED-127F-9B2E-9E98D2E62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03256-5B88-46A2-8B6B-245D3837ADC1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9" y="-1"/>
            <a:ext cx="1219200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DA815B-BFAB-3E8D-D7E1-E7F9DE0A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6857999"/>
          </a:xfrm>
          <a:gradFill>
            <a:gsLst>
              <a:gs pos="86000">
                <a:schemeClr val="accent4">
                  <a:lumMod val="50000"/>
                  <a:alpha val="95000"/>
                </a:schemeClr>
              </a:gs>
              <a:gs pos="100000">
                <a:schemeClr val="bg2">
                  <a:alpha val="90000"/>
                </a:schemeClr>
              </a:gs>
              <a:gs pos="42000">
                <a:srgbClr val="161824">
                  <a:alpha val="20000"/>
                </a:srgbClr>
              </a:gs>
              <a:gs pos="18000">
                <a:schemeClr val="bg2">
                  <a:lumMod val="90000"/>
                  <a:lumOff val="10000"/>
                  <a:alpha val="0"/>
                </a:schemeClr>
              </a:gs>
            </a:gsLst>
            <a:lin ang="11400000" scaled="0"/>
          </a:gradFill>
        </p:spPr>
        <p:txBody>
          <a:bodyPr lIns="365760" tIns="822960" rIns="914400" bIns="2286000"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7758407-B9B8-FC90-BBF1-B9013F196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01889"/>
            <a:ext cx="6096000" cy="4456112"/>
          </a:xfrm>
          <a:gradFill>
            <a:gsLst>
              <a:gs pos="35000">
                <a:schemeClr val="bg2">
                  <a:alpha val="32000"/>
                </a:schemeClr>
              </a:gs>
              <a:gs pos="56000">
                <a:schemeClr val="accent6">
                  <a:alpha val="0"/>
                </a:schemeClr>
              </a:gs>
              <a:gs pos="8000">
                <a:schemeClr val="bg2"/>
              </a:gs>
              <a:gs pos="22000">
                <a:schemeClr val="bg2">
                  <a:alpha val="67000"/>
                </a:schemeClr>
              </a:gs>
            </a:gsLst>
            <a:path path="circle">
              <a:fillToRect t="100000" r="100000"/>
            </a:path>
          </a:gradFill>
        </p:spPr>
        <p:txBody>
          <a:bodyPr vert="horz" lIns="393192" tIns="457200" rIns="274320" bIns="7315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03BE6F4-76AC-1913-6858-8449FC30A2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A959F0E-1234-A029-DD14-0642D14575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07F04-5566-3CCB-8B23-B8B3ECBA5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723D2-7AAD-C321-CBD6-371714EC10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bg2"/>
              </a:gs>
              <a:gs pos="1149">
                <a:schemeClr val="accent3">
                  <a:lumMod val="50000"/>
                </a:schemeClr>
              </a:gs>
              <a:gs pos="33000">
                <a:schemeClr val="accent2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4A4F1-E6B3-0BD8-2214-FC728BA0524F}"/>
              </a:ext>
            </a:extLst>
          </p:cNvPr>
          <p:cNvSpPr/>
          <p:nvPr/>
        </p:nvSpPr>
        <p:spPr>
          <a:xfrm rot="5400000">
            <a:off x="4604446" y="-729554"/>
            <a:ext cx="4537587" cy="10637521"/>
          </a:xfrm>
          <a:prstGeom prst="rect">
            <a:avLst/>
          </a:prstGeom>
          <a:gradFill flip="none" rotWithShape="1">
            <a:gsLst>
              <a:gs pos="65000">
                <a:schemeClr val="tx1">
                  <a:alpha val="0"/>
                </a:schemeClr>
              </a:gs>
              <a:gs pos="0">
                <a:schemeClr val="accent3">
                  <a:lumMod val="60000"/>
                  <a:lumOff val="40000"/>
                  <a:alpha val="70000"/>
                </a:schemeClr>
              </a:gs>
              <a:gs pos="32000">
                <a:schemeClr val="accent4">
                  <a:alpha val="0"/>
                </a:schemeClr>
              </a:gs>
            </a:gsLst>
            <a:lin ang="9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18168D-C992-4156-FB48-F867F260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1133862"/>
            <a:ext cx="8346853" cy="3537889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1A87CE-1AFE-0182-C6D3-084296E48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1" y="5525725"/>
            <a:ext cx="6052929" cy="884901"/>
          </a:xfr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FA23F-C567-5858-AF7D-C37EC865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B4A31-4D88-6836-9F3A-5E23FC9D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38715-2A76-D075-B90E-D24A263D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6702AA-E129-137F-060D-8DD37BC99937}"/>
              </a:ext>
            </a:extLst>
          </p:cNvPr>
          <p:cNvCxnSpPr>
            <a:cxnSpLocks/>
          </p:cNvCxnSpPr>
          <p:nvPr/>
        </p:nvCxnSpPr>
        <p:spPr>
          <a:xfrm flipH="1">
            <a:off x="358140" y="762000"/>
            <a:ext cx="11475720" cy="0"/>
          </a:xfrm>
          <a:prstGeom prst="line">
            <a:avLst/>
          </a:prstGeom>
          <a:ln w="6350">
            <a:solidFill>
              <a:schemeClr val="tx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D9841-58FA-E828-27A6-DBFBFA5C0854}"/>
              </a:ext>
            </a:extLst>
          </p:cNvPr>
          <p:cNvCxnSpPr>
            <a:cxnSpLocks/>
          </p:cNvCxnSpPr>
          <p:nvPr/>
        </p:nvCxnSpPr>
        <p:spPr>
          <a:xfrm flipH="1">
            <a:off x="394716" y="5250426"/>
            <a:ext cx="11402568" cy="0"/>
          </a:xfrm>
          <a:prstGeom prst="line">
            <a:avLst/>
          </a:prstGeom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8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-367222" y="367225"/>
            <a:ext cx="6866356" cy="6131909"/>
          </a:xfrm>
          <a:prstGeom prst="rect">
            <a:avLst/>
          </a:prstGeom>
          <a:gradFill>
            <a:gsLst>
              <a:gs pos="13000">
                <a:schemeClr val="accent2"/>
              </a:gs>
              <a:gs pos="60000">
                <a:schemeClr val="bg2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rot="5400000" flipV="1">
            <a:off x="-1977949" y="2307330"/>
            <a:ext cx="6528619" cy="257271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2000">
                <a:schemeClr val="bg2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FF5B4-F60C-7639-0259-DAA1F9833429}"/>
              </a:ext>
            </a:extLst>
          </p:cNvPr>
          <p:cNvSpPr/>
          <p:nvPr/>
        </p:nvSpPr>
        <p:spPr>
          <a:xfrm rot="10800000">
            <a:off x="1" y="4216109"/>
            <a:ext cx="8887299" cy="2644533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4">
                  <a:lumMod val="75000"/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99" y="952500"/>
            <a:ext cx="8887299" cy="5636798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A76BF-5E58-9143-643F-6B06864B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C9F8B-DAAC-4FD9-5257-842E1B07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F8E261-B260-D169-5279-F4153543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16200000" flipH="1">
            <a:off x="-367223" y="363046"/>
            <a:ext cx="6866356" cy="613190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9000">
                <a:schemeClr val="bg2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rot="16200000">
            <a:off x="-2106733" y="2106735"/>
            <a:ext cx="6858000" cy="2644533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72000"/>
                </a:schemeClr>
              </a:gs>
              <a:gs pos="49000">
                <a:schemeClr val="bg2">
                  <a:alpha val="0"/>
                </a:schemeClr>
              </a:gs>
            </a:gsLst>
            <a:lin ang="58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22070-FC98-090C-2EE5-E880AEA09D1B}"/>
              </a:ext>
            </a:extLst>
          </p:cNvPr>
          <p:cNvSpPr/>
          <p:nvPr/>
        </p:nvSpPr>
        <p:spPr>
          <a:xfrm flipH="1" flipV="1">
            <a:off x="0" y="2200164"/>
            <a:ext cx="12192000" cy="4657836"/>
          </a:xfrm>
          <a:prstGeom prst="rect">
            <a:avLst/>
          </a:prstGeom>
          <a:gradFill>
            <a:gsLst>
              <a:gs pos="0">
                <a:schemeClr val="accent2"/>
              </a:gs>
              <a:gs pos="52000">
                <a:schemeClr val="bg2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079500"/>
            <a:ext cx="9867900" cy="5514953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7D51-28B8-B2E3-D66E-632D6F01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DCFE3-286D-146F-718D-4D8F709F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5F9152-3DAD-AB36-D2B3-9A4DBF0A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1AE9B9-D0DC-50F5-FE7E-BCF950A9B60C}"/>
              </a:ext>
            </a:extLst>
          </p:cNvPr>
          <p:cNvSpPr/>
          <p:nvPr/>
        </p:nvSpPr>
        <p:spPr>
          <a:xfrm>
            <a:off x="28450" y="0"/>
            <a:ext cx="7600185" cy="6858000"/>
          </a:xfrm>
          <a:prstGeom prst="rect">
            <a:avLst/>
          </a:prstGeom>
          <a:gradFill>
            <a:gsLst>
              <a:gs pos="52000">
                <a:schemeClr val="bg2"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F2B01-BAAD-F03E-72D9-CC472F3A5DE5}"/>
              </a:ext>
            </a:extLst>
          </p:cNvPr>
          <p:cNvSpPr/>
          <p:nvPr/>
        </p:nvSpPr>
        <p:spPr>
          <a:xfrm flipH="1" flipV="1">
            <a:off x="0" y="3409447"/>
            <a:ext cx="7609635" cy="3448553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bg2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5B7E4-5668-20C3-5FFF-AA7F08736507}"/>
              </a:ext>
            </a:extLst>
          </p:cNvPr>
          <p:cNvSpPr/>
          <p:nvPr/>
        </p:nvSpPr>
        <p:spPr>
          <a:xfrm rot="16200000">
            <a:off x="394816" y="-375817"/>
            <a:ext cx="6858000" cy="7609635"/>
          </a:xfrm>
          <a:prstGeom prst="rect">
            <a:avLst/>
          </a:prstGeom>
          <a:gradFill>
            <a:gsLst>
              <a:gs pos="0">
                <a:schemeClr val="tx1"/>
              </a:gs>
              <a:gs pos="18000">
                <a:schemeClr val="accent3">
                  <a:lumMod val="60000"/>
                  <a:lumOff val="40000"/>
                  <a:alpha val="72000"/>
                </a:schemeClr>
              </a:gs>
              <a:gs pos="56000">
                <a:schemeClr val="accent1">
                  <a:lumMod val="50000"/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344FF-8882-8B2E-4777-40771425C01A}"/>
              </a:ext>
            </a:extLst>
          </p:cNvPr>
          <p:cNvSpPr/>
          <p:nvPr/>
        </p:nvSpPr>
        <p:spPr>
          <a:xfrm rot="16200000">
            <a:off x="1188613" y="417977"/>
            <a:ext cx="5518112" cy="7361933"/>
          </a:xfrm>
          <a:prstGeom prst="rect">
            <a:avLst/>
          </a:prstGeom>
          <a:gradFill flip="none" rotWithShape="1">
            <a:gsLst>
              <a:gs pos="24000">
                <a:schemeClr val="bg2">
                  <a:alpha val="0"/>
                </a:schemeClr>
              </a:gs>
              <a:gs pos="45000">
                <a:schemeClr val="bg2">
                  <a:alpha val="82000"/>
                </a:schemeClr>
              </a:gs>
              <a:gs pos="67000">
                <a:schemeClr val="bg1">
                  <a:alpha val="0"/>
                </a:schemeClr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F9BCED7-6A0B-12F0-730B-5623879C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2" y="1714498"/>
            <a:ext cx="4960617" cy="472287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14FBD3E-3A09-5EF4-6941-FFF3E03D53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62D8C0B-F931-385E-61C9-0E7226053F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09368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E96BDD-FAA3-3ABD-453F-3A62D97801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2232" y="1246951"/>
            <a:ext cx="3404277" cy="4923185"/>
          </a:xfrm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600" dirty="0"/>
            </a:lvl1pPr>
            <a:lvl2pPr marL="571500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2pPr>
            <a:lvl3pPr marL="800100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3pPr>
            <a:lvl4pPr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4pPr>
            <a:lvl5pPr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086C0A-2B9C-7A1D-5F77-AF7402CC1F84}"/>
              </a:ext>
            </a:extLst>
          </p:cNvPr>
          <p:cNvCxnSpPr>
            <a:cxnSpLocks/>
          </p:cNvCxnSpPr>
          <p:nvPr/>
        </p:nvCxnSpPr>
        <p:spPr>
          <a:xfrm flipH="1">
            <a:off x="8002560" y="762000"/>
            <a:ext cx="3840480" cy="0"/>
          </a:xfrm>
          <a:prstGeom prst="line">
            <a:avLst/>
          </a:prstGeom>
          <a:ln w="6350">
            <a:solidFill>
              <a:schemeClr val="tx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5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191826-CFE4-1D6E-85E2-32EE006A5C5D}"/>
              </a:ext>
            </a:extLst>
          </p:cNvPr>
          <p:cNvSpPr/>
          <p:nvPr/>
        </p:nvSpPr>
        <p:spPr>
          <a:xfrm flipH="1"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93000">
                <a:schemeClr val="tx2"/>
              </a:gs>
              <a:gs pos="75000">
                <a:schemeClr val="accent1">
                  <a:alpha val="94000"/>
                </a:schemeClr>
              </a:gs>
              <a:gs pos="39000">
                <a:schemeClr val="accent4">
                  <a:lumMod val="5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DCB74-BBA4-B75C-2781-A574716A3DE4}"/>
              </a:ext>
            </a:extLst>
          </p:cNvPr>
          <p:cNvSpPr/>
          <p:nvPr/>
        </p:nvSpPr>
        <p:spPr>
          <a:xfrm>
            <a:off x="0" y="-5"/>
            <a:ext cx="7958884" cy="5425439"/>
          </a:xfrm>
          <a:prstGeom prst="rect">
            <a:avLst/>
          </a:prstGeom>
          <a:gradFill flip="none" rotWithShape="1">
            <a:gsLst>
              <a:gs pos="6000">
                <a:schemeClr val="accent4">
                  <a:lumMod val="50000"/>
                </a:schemeClr>
              </a:gs>
              <a:gs pos="51000">
                <a:schemeClr val="accent6">
                  <a:lumMod val="7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4A60CA-D100-CFE6-62AC-013A201FBB9F}"/>
              </a:ext>
            </a:extLst>
          </p:cNvPr>
          <p:cNvSpPr/>
          <p:nvPr/>
        </p:nvSpPr>
        <p:spPr>
          <a:xfrm rot="5400000">
            <a:off x="1660810" y="-1660814"/>
            <a:ext cx="6858000" cy="10179620"/>
          </a:xfrm>
          <a:prstGeom prst="rect">
            <a:avLst/>
          </a:prstGeom>
          <a:gradFill flip="none" rotWithShape="1">
            <a:gsLst>
              <a:gs pos="6000">
                <a:schemeClr val="accent3">
                  <a:lumMod val="60000"/>
                  <a:lumOff val="40000"/>
                  <a:alpha val="50000"/>
                </a:schemeClr>
              </a:gs>
              <a:gs pos="72989">
                <a:schemeClr val="bg2">
                  <a:alpha val="0"/>
                </a:schemeClr>
              </a:gs>
              <a:gs pos="37000">
                <a:schemeClr val="accent2">
                  <a:lumMod val="75000"/>
                  <a:alpha val="8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C61630-0AC6-F4D9-545E-38A32C69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148579"/>
            <a:ext cx="4724400" cy="2811649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12375" y="210114"/>
            <a:ext cx="1884796" cy="365760"/>
          </a:xfrm>
        </p:spPr>
        <p:txBody>
          <a:bodyPr/>
          <a:lstStyle/>
          <a:p>
            <a:fld id="{C2A0816E-BD5C-478F-AB95-6BE098266DF3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81323" y="210114"/>
            <a:ext cx="2509284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1322" y="1148580"/>
            <a:ext cx="4986777" cy="460676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600" dirty="0"/>
            </a:lvl1pPr>
            <a:lvl2pPr marL="571500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2pPr>
            <a:lvl3pPr marL="800100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3pPr>
            <a:lvl4pPr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4pPr>
            <a:lvl5pPr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3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4410D4-C581-C48F-5E1D-E93DA884342F}"/>
              </a:ext>
            </a:extLst>
          </p:cNvPr>
          <p:cNvSpPr/>
          <p:nvPr/>
        </p:nvSpPr>
        <p:spPr>
          <a:xfrm rot="10800000">
            <a:off x="14619" y="-2"/>
            <a:ext cx="12177379" cy="4492404"/>
          </a:xfrm>
          <a:prstGeom prst="rect">
            <a:avLst/>
          </a:prstGeom>
          <a:gradFill flip="none" rotWithShape="1">
            <a:gsLst>
              <a:gs pos="33000">
                <a:schemeClr val="bg2">
                  <a:alpha val="0"/>
                </a:schemeClr>
              </a:gs>
              <a:gs pos="82000">
                <a:schemeClr val="accent1">
                  <a:lumMod val="50000"/>
                  <a:alpha val="44000"/>
                </a:schemeClr>
              </a:gs>
              <a:gs pos="100000">
                <a:schemeClr val="accent3">
                  <a:lumMod val="60000"/>
                  <a:lumOff val="40000"/>
                  <a:alpha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F2B01-BAAD-F03E-72D9-CC472F3A5DE5}"/>
              </a:ext>
            </a:extLst>
          </p:cNvPr>
          <p:cNvSpPr/>
          <p:nvPr/>
        </p:nvSpPr>
        <p:spPr>
          <a:xfrm flipH="1" flipV="1">
            <a:off x="723903" y="1161955"/>
            <a:ext cx="11468097" cy="333044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27000">
                <a:schemeClr val="bg2">
                  <a:alpha val="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AE9B9-D0DC-50F5-FE7E-BCF950A9B60C}"/>
              </a:ext>
            </a:extLst>
          </p:cNvPr>
          <p:cNvSpPr/>
          <p:nvPr/>
        </p:nvSpPr>
        <p:spPr>
          <a:xfrm rot="10800000">
            <a:off x="-14621" y="-7466"/>
            <a:ext cx="6110621" cy="2500409"/>
          </a:xfrm>
          <a:prstGeom prst="rect">
            <a:avLst/>
          </a:prstGeom>
          <a:gradFill flip="none" rotWithShape="1">
            <a:gsLst>
              <a:gs pos="63000">
                <a:schemeClr val="bg2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D63E47-B71F-605F-2462-F6F2ED4F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468924"/>
            <a:ext cx="5096176" cy="246130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19100" y="210114"/>
            <a:ext cx="2064089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515BC3-2A9C-497B-B82C-246EEDDDF89C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77000" y="210114"/>
            <a:ext cx="325150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7383" y="1161955"/>
            <a:ext cx="4158158" cy="2768278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600" dirty="0"/>
            </a:lvl1pPr>
            <a:lvl2pPr marL="571500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2pPr>
            <a:lvl3pPr marL="800100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3pPr>
            <a:lvl4pPr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4pPr>
            <a:lvl5pPr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B8CAF0-3749-D1CF-0FDA-20F4B5EE98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492402"/>
            <a:ext cx="12192000" cy="2365597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4347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EF5A46-889B-82F0-E6A3-B308E2DCC951}"/>
              </a:ext>
            </a:extLst>
          </p:cNvPr>
          <p:cNvSpPr/>
          <p:nvPr/>
        </p:nvSpPr>
        <p:spPr>
          <a:xfrm rot="5400000" flipH="1" flipV="1">
            <a:off x="5012872" y="-5012874"/>
            <a:ext cx="2166257" cy="121920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1000">
                <a:schemeClr val="bg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27D4F-6E85-4618-7F98-5F4B945ACFE4}"/>
              </a:ext>
            </a:extLst>
          </p:cNvPr>
          <p:cNvSpPr/>
          <p:nvPr/>
        </p:nvSpPr>
        <p:spPr>
          <a:xfrm rot="10800000" flipH="1" flipV="1">
            <a:off x="4836601" y="0"/>
            <a:ext cx="7355399" cy="6858000"/>
          </a:xfrm>
          <a:prstGeom prst="rect">
            <a:avLst/>
          </a:prstGeom>
          <a:gradFill flip="none" rotWithShape="1">
            <a:gsLst>
              <a:gs pos="44000">
                <a:schemeClr val="accent2">
                  <a:alpha val="28000"/>
                </a:schemeClr>
              </a:gs>
              <a:gs pos="0">
                <a:schemeClr val="accent1"/>
              </a:gs>
              <a:gs pos="75000">
                <a:schemeClr val="bg2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6460E-7477-249C-CA29-89DD19B3F5CB}"/>
              </a:ext>
            </a:extLst>
          </p:cNvPr>
          <p:cNvSpPr/>
          <p:nvPr/>
        </p:nvSpPr>
        <p:spPr>
          <a:xfrm rot="10800000" flipH="1" flipV="1">
            <a:off x="6749143" y="1763485"/>
            <a:ext cx="5442857" cy="50945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2000">
                <a:schemeClr val="accent4">
                  <a:lumMod val="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990595"/>
            <a:ext cx="5811178" cy="304368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DEAC1E-5504-4723-BE4B-1DE8B305AF62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2" y="4167941"/>
            <a:ext cx="5811177" cy="181722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80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7BF44-E096-ADC8-0C23-BA7E19E66787}"/>
              </a:ext>
            </a:extLst>
          </p:cNvPr>
          <p:cNvSpPr/>
          <p:nvPr/>
        </p:nvSpPr>
        <p:spPr>
          <a:xfrm rot="10800000" flipV="1">
            <a:off x="3342" y="0"/>
            <a:ext cx="5334001" cy="6858000"/>
          </a:xfrm>
          <a:prstGeom prst="rect">
            <a:avLst/>
          </a:prstGeom>
          <a:gradFill flip="none" rotWithShape="1">
            <a:gsLst>
              <a:gs pos="52000">
                <a:schemeClr val="accent2">
                  <a:alpha val="28000"/>
                </a:schemeClr>
              </a:gs>
              <a:gs pos="0">
                <a:schemeClr val="accent1"/>
              </a:gs>
              <a:gs pos="78000">
                <a:schemeClr val="bg2">
                  <a:alpha val="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3D519-17B6-1CCD-DA98-45A0B88A04E8}"/>
              </a:ext>
            </a:extLst>
          </p:cNvPr>
          <p:cNvSpPr/>
          <p:nvPr/>
        </p:nvSpPr>
        <p:spPr>
          <a:xfrm rot="10800000" flipV="1">
            <a:off x="-2" y="1448661"/>
            <a:ext cx="7828909" cy="54093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accent4">
                  <a:lumMod val="5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1738353"/>
            <a:ext cx="2907231" cy="250190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6582D0-CC23-4B30-B5F7-0EC0E82226EA}" type="datetime1">
              <a:rPr lang="en-US" smtClean="0"/>
              <a:t>5/4/2026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0" y="1738352"/>
            <a:ext cx="4797769" cy="3787377"/>
          </a:xfrm>
        </p:spPr>
        <p:txBody>
          <a:bodyPr vert="horz" lIns="91440" tIns="45720" rIns="73152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66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28AA25-2696-95B5-3DD1-1DDCE335B96E}"/>
              </a:ext>
            </a:extLst>
          </p:cNvPr>
          <p:cNvSpPr/>
          <p:nvPr/>
        </p:nvSpPr>
        <p:spPr>
          <a:xfrm>
            <a:off x="0" y="0"/>
            <a:ext cx="12192000" cy="6869579"/>
          </a:xfrm>
          <a:prstGeom prst="rect">
            <a:avLst/>
          </a:prstGeom>
          <a:gradFill flip="none" rotWithShape="1">
            <a:gsLst>
              <a:gs pos="23000">
                <a:schemeClr val="bg2">
                  <a:alpha val="0"/>
                </a:schemeClr>
              </a:gs>
              <a:gs pos="61000">
                <a:schemeClr val="accent1">
                  <a:lumMod val="5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450F3-50BF-885C-FD60-BACC77C3F1E0}"/>
              </a:ext>
            </a:extLst>
          </p:cNvPr>
          <p:cNvSpPr/>
          <p:nvPr/>
        </p:nvSpPr>
        <p:spPr>
          <a:xfrm flipH="1" flipV="1">
            <a:off x="0" y="1727456"/>
            <a:ext cx="12192001" cy="513054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5000">
                <a:schemeClr val="bg2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3C05B-A90A-250E-CBC3-E741A87656D9}"/>
              </a:ext>
            </a:extLst>
          </p:cNvPr>
          <p:cNvSpPr/>
          <p:nvPr/>
        </p:nvSpPr>
        <p:spPr>
          <a:xfrm rot="5400000">
            <a:off x="4285048" y="-1037373"/>
            <a:ext cx="6869579" cy="8944324"/>
          </a:xfrm>
          <a:prstGeom prst="rect">
            <a:avLst/>
          </a:prstGeom>
          <a:gradFill flip="none" rotWithShape="1">
            <a:gsLst>
              <a:gs pos="60000">
                <a:schemeClr val="accent5">
                  <a:alpha val="0"/>
                </a:schemeClr>
              </a:gs>
              <a:gs pos="94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B1BC43-B272-D419-E8BB-6EFDB7CB6DE6}"/>
              </a:ext>
            </a:extLst>
          </p:cNvPr>
          <p:cNvSpPr/>
          <p:nvPr/>
        </p:nvSpPr>
        <p:spPr>
          <a:xfrm rot="16200000">
            <a:off x="3586718" y="-681705"/>
            <a:ext cx="6783165" cy="8296238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73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9B18E3-016A-6508-4AB9-C1B35F40CE8C}"/>
              </a:ext>
            </a:extLst>
          </p:cNvPr>
          <p:cNvCxnSpPr>
            <a:cxnSpLocks/>
          </p:cNvCxnSpPr>
          <p:nvPr/>
        </p:nvCxnSpPr>
        <p:spPr>
          <a:xfrm flipH="1">
            <a:off x="394716" y="6101080"/>
            <a:ext cx="11402568" cy="0"/>
          </a:xfrm>
          <a:prstGeom prst="line">
            <a:avLst/>
          </a:prstGeom>
          <a:ln w="6350">
            <a:solidFill>
              <a:schemeClr val="tx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4A4757-EA69-EF77-262C-A183AC218312}"/>
              </a:ext>
            </a:extLst>
          </p:cNvPr>
          <p:cNvSpPr/>
          <p:nvPr/>
        </p:nvSpPr>
        <p:spPr>
          <a:xfrm rot="10800000">
            <a:off x="0" y="1"/>
            <a:ext cx="12192000" cy="5281424"/>
          </a:xfrm>
          <a:prstGeom prst="rect">
            <a:avLst/>
          </a:prstGeom>
          <a:gradFill flip="none" rotWithShape="1">
            <a:gsLst>
              <a:gs pos="52000">
                <a:schemeClr val="accent2">
                  <a:lumMod val="5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1" y="914400"/>
            <a:ext cx="7498080" cy="262128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3AD86-30C4-61DF-3300-53A4A4BB6D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D380-F3FA-F88A-4719-014588A2E1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8F7C8-EA2A-EA2C-5113-86B95AACB1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1" y="3901440"/>
            <a:ext cx="7498080" cy="1828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99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925286"/>
            <a:ext cx="6177587" cy="16357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7B4F8-3C61-0936-7251-8633EE5F2C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A624A-E1F8-4C9A-205B-0A6EA83A18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848B1D-AC89-3F75-720C-6A1E8C8E7A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1" y="3017520"/>
            <a:ext cx="7680960" cy="34747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1E206-ED3F-B360-C610-1197186BA59A}"/>
              </a:ext>
            </a:extLst>
          </p:cNvPr>
          <p:cNvSpPr/>
          <p:nvPr/>
        </p:nvSpPr>
        <p:spPr>
          <a:xfrm rot="16200000" flipV="1">
            <a:off x="7683337" y="2349337"/>
            <a:ext cx="6858000" cy="2159326"/>
          </a:xfrm>
          <a:prstGeom prst="rect">
            <a:avLst/>
          </a:prstGeom>
          <a:gradFill>
            <a:gsLst>
              <a:gs pos="0">
                <a:schemeClr val="accent3"/>
              </a:gs>
              <a:gs pos="48000">
                <a:schemeClr val="bg2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74C02-925E-C0AE-1F22-882A90A64E54}"/>
              </a:ext>
            </a:extLst>
          </p:cNvPr>
          <p:cNvSpPr/>
          <p:nvPr/>
        </p:nvSpPr>
        <p:spPr>
          <a:xfrm rot="10800000" flipH="1" flipV="1">
            <a:off x="7849486" y="0"/>
            <a:ext cx="4342514" cy="6858000"/>
          </a:xfrm>
          <a:prstGeom prst="rect">
            <a:avLst/>
          </a:prstGeom>
          <a:gradFill flip="none" rotWithShape="1">
            <a:gsLst>
              <a:gs pos="29000">
                <a:schemeClr val="accent2">
                  <a:alpha val="28000"/>
                </a:schemeClr>
              </a:gs>
              <a:gs pos="5000">
                <a:schemeClr val="accent1">
                  <a:alpha val="63000"/>
                </a:schemeClr>
              </a:gs>
              <a:gs pos="66000">
                <a:schemeClr val="bg2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22282"/>
            <a:ext cx="9830017" cy="7315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EE6BAA-0080-49BB-A5F6-D96B22DFE410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2" y="2011680"/>
            <a:ext cx="11402568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4132CA-3777-075A-ECC4-B9DEFA9B3CEB}"/>
              </a:ext>
            </a:extLst>
          </p:cNvPr>
          <p:cNvCxnSpPr>
            <a:cxnSpLocks/>
          </p:cNvCxnSpPr>
          <p:nvPr/>
        </p:nvCxnSpPr>
        <p:spPr>
          <a:xfrm flipH="1">
            <a:off x="394716" y="1704836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53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B42C01-B12A-AF17-D0E9-403E14D1D1A7}"/>
              </a:ext>
            </a:extLst>
          </p:cNvPr>
          <p:cNvSpPr/>
          <p:nvPr/>
        </p:nvSpPr>
        <p:spPr>
          <a:xfrm rot="10800000" flipH="1">
            <a:off x="391802" y="773848"/>
            <a:ext cx="11800198" cy="3151902"/>
          </a:xfrm>
          <a:prstGeom prst="rect">
            <a:avLst/>
          </a:prstGeom>
          <a:gradFill>
            <a:gsLst>
              <a:gs pos="79000">
                <a:schemeClr val="bg2">
                  <a:alpha val="0"/>
                </a:schemeClr>
              </a:gs>
              <a:gs pos="100000">
                <a:schemeClr val="accent5">
                  <a:lumMod val="75000"/>
                </a:schemeClr>
              </a:gs>
            </a:gsLst>
            <a:lin ang="5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AA29D-41E7-06F1-DA88-95401F827C71}"/>
              </a:ext>
            </a:extLst>
          </p:cNvPr>
          <p:cNvSpPr/>
          <p:nvPr/>
        </p:nvSpPr>
        <p:spPr>
          <a:xfrm rot="10800000" flipH="1">
            <a:off x="0" y="773847"/>
            <a:ext cx="11026588" cy="1634270"/>
          </a:xfrm>
          <a:prstGeom prst="rect">
            <a:avLst/>
          </a:prstGeom>
          <a:gradFill flip="none" rotWithShape="1">
            <a:gsLst>
              <a:gs pos="575">
                <a:schemeClr val="accent2"/>
              </a:gs>
              <a:gs pos="37000">
                <a:schemeClr val="bg1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1918144"/>
            <a:ext cx="2939186" cy="209681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E08220-0958-4EB6-84AC-FBA5654D4035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34000" y="210114"/>
            <a:ext cx="2939491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0" y="1918145"/>
            <a:ext cx="4991100" cy="4133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90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25717"/>
            <a:ext cx="3144282" cy="244342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49B0F-FE5F-465D-BF44-EE1D3847CE00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70069" y="210114"/>
            <a:ext cx="2664515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0070" y="1025717"/>
            <a:ext cx="6306086" cy="5335754"/>
          </a:xfrm>
        </p:spPr>
        <p:txBody>
          <a:bodyPr vert="horz" lIns="91440" tIns="45720" rIns="82296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743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22376"/>
            <a:ext cx="9875520" cy="7315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DA9862-2C49-41B4-AD0B-6F93BC6DDDF8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BDEC48-6AF0-A15B-1E5D-9476B32733A4}"/>
              </a:ext>
            </a:extLst>
          </p:cNvPr>
          <p:cNvSpPr/>
          <p:nvPr/>
        </p:nvSpPr>
        <p:spPr>
          <a:xfrm rot="10800000" flipH="1">
            <a:off x="0" y="1700784"/>
            <a:ext cx="12192000" cy="2406798"/>
          </a:xfrm>
          <a:prstGeom prst="rect">
            <a:avLst/>
          </a:prstGeom>
          <a:gradFill>
            <a:gsLst>
              <a:gs pos="79000">
                <a:schemeClr val="bg2">
                  <a:alpha val="0"/>
                </a:schemeClr>
              </a:gs>
              <a:gs pos="100000">
                <a:schemeClr val="accent6">
                  <a:alpha val="66000"/>
                </a:schemeClr>
              </a:gs>
            </a:gsLst>
            <a:lin ang="56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CDA7C-EB2B-A59A-8F97-263F3FE42D52}"/>
              </a:ext>
            </a:extLst>
          </p:cNvPr>
          <p:cNvSpPr/>
          <p:nvPr/>
        </p:nvSpPr>
        <p:spPr>
          <a:xfrm rot="10800000">
            <a:off x="1159597" y="1700784"/>
            <a:ext cx="11032403" cy="1260888"/>
          </a:xfrm>
          <a:prstGeom prst="rect">
            <a:avLst/>
          </a:prstGeom>
          <a:gradFill flip="none" rotWithShape="1">
            <a:gsLst>
              <a:gs pos="21830">
                <a:schemeClr val="accent1">
                  <a:lumMod val="75000"/>
                  <a:alpha val="3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57000">
                <a:schemeClr val="bg1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1" y="2011679"/>
            <a:ext cx="1161288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30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25717"/>
            <a:ext cx="3144282" cy="244342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49B0F-FE5F-465D-BF44-EE1D3847CE00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70069" y="210114"/>
            <a:ext cx="2664515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0070" y="1025717"/>
            <a:ext cx="7420178" cy="5375082"/>
          </a:xfrm>
        </p:spPr>
        <p:txBody>
          <a:bodyPr vert="horz" lIns="91440" tIns="45720" rIns="82296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131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952500"/>
            <a:ext cx="3332784" cy="1581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1752" y="205986"/>
            <a:ext cx="1097280" cy="365760"/>
          </a:xfrm>
        </p:spPr>
        <p:txBody>
          <a:bodyPr/>
          <a:lstStyle/>
          <a:p>
            <a:fld id="{37D881E9-FF16-48A7-B8AA-A17AAAEAD6E1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494378" y="207291"/>
            <a:ext cx="1639372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140760" y="210114"/>
            <a:ext cx="493776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752" y="3099816"/>
            <a:ext cx="3332784" cy="30540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52900" y="0"/>
            <a:ext cx="803910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942C55-3382-C50D-76EB-793EA21DA34F}"/>
              </a:ext>
            </a:extLst>
          </p:cNvPr>
          <p:cNvCxnSpPr>
            <a:cxnSpLocks/>
          </p:cNvCxnSpPr>
          <p:nvPr/>
        </p:nvCxnSpPr>
        <p:spPr>
          <a:xfrm flipH="1">
            <a:off x="397288" y="2811277"/>
            <a:ext cx="3246138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3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103" y="952500"/>
            <a:ext cx="3239262" cy="15828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620000" cy="685800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210114"/>
            <a:ext cx="1413537" cy="365760"/>
          </a:xfrm>
        </p:spPr>
        <p:txBody>
          <a:bodyPr/>
          <a:lstStyle/>
          <a:p>
            <a:fld id="{52D95AE2-CFB9-4B68-957C-4721356B27A9}" type="datetime1">
              <a:rPr lang="en-US" smtClean="0"/>
              <a:t>5/4/2026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50916" y="210114"/>
            <a:ext cx="2333520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9103" y="3103929"/>
            <a:ext cx="3239262" cy="31098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AF1B15-A912-4D71-3A1C-A97F524B9DE0}"/>
              </a:ext>
            </a:extLst>
          </p:cNvPr>
          <p:cNvCxnSpPr>
            <a:cxnSpLocks/>
          </p:cNvCxnSpPr>
          <p:nvPr/>
        </p:nvCxnSpPr>
        <p:spPr>
          <a:xfrm flipH="1">
            <a:off x="8237415" y="2811277"/>
            <a:ext cx="3246138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8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282051"/>
            <a:ext cx="3410958" cy="153297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386407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4282051"/>
            <a:ext cx="7010399" cy="153297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52" y="6263640"/>
            <a:ext cx="1759288" cy="365760"/>
          </a:xfrm>
        </p:spPr>
        <p:txBody>
          <a:bodyPr/>
          <a:lstStyle/>
          <a:p>
            <a:fld id="{862C1B48-5712-40E8-928E-1136C5D12A17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560" y="6263640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323" y="6263640"/>
            <a:ext cx="60547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192296-0A21-2685-A792-B2723855E5B3}"/>
              </a:ext>
            </a:extLst>
          </p:cNvPr>
          <p:cNvCxnSpPr>
            <a:cxnSpLocks/>
          </p:cNvCxnSpPr>
          <p:nvPr/>
        </p:nvCxnSpPr>
        <p:spPr>
          <a:xfrm flipH="1">
            <a:off x="394716" y="6095193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84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E9D96-CB28-0F2C-BBB9-CE51B3EEBF53}"/>
              </a:ext>
            </a:extLst>
          </p:cNvPr>
          <p:cNvSpPr/>
          <p:nvPr/>
        </p:nvSpPr>
        <p:spPr>
          <a:xfrm flipH="1">
            <a:off x="6959599" y="5749680"/>
            <a:ext cx="5232400" cy="1108320"/>
          </a:xfrm>
          <a:prstGeom prst="rect">
            <a:avLst/>
          </a:prstGeom>
          <a:gradFill>
            <a:gsLst>
              <a:gs pos="65000">
                <a:schemeClr val="accent1">
                  <a:lumMod val="50000"/>
                  <a:alpha val="0"/>
                </a:schemeClr>
              </a:gs>
              <a:gs pos="100000">
                <a:schemeClr val="accent6">
                  <a:lumMod val="75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984" y="955810"/>
            <a:ext cx="4114800" cy="124405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95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469431" y="210114"/>
            <a:ext cx="1485900" cy="365760"/>
          </a:xfrm>
        </p:spPr>
        <p:txBody>
          <a:bodyPr/>
          <a:lstStyle/>
          <a:p>
            <a:fld id="{2BDF39F2-6977-4B14-98E3-4DFE82804B0D}" type="datetime1">
              <a:rPr lang="en-US" smtClean="0"/>
              <a:t>5/4/2026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376096" y="210114"/>
            <a:ext cx="186046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91984" y="2791033"/>
            <a:ext cx="4114800" cy="33832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9AF0A0-5001-F380-4488-B02AB3C79B31}"/>
              </a:ext>
            </a:extLst>
          </p:cNvPr>
          <p:cNvCxnSpPr>
            <a:cxnSpLocks/>
          </p:cNvCxnSpPr>
          <p:nvPr/>
        </p:nvCxnSpPr>
        <p:spPr>
          <a:xfrm flipH="1">
            <a:off x="7595441" y="2475756"/>
            <a:ext cx="4011343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D0235B-B98B-7313-28E9-8E643CDFF4A6}"/>
              </a:ext>
            </a:extLst>
          </p:cNvPr>
          <p:cNvSpPr/>
          <p:nvPr userDrawn="1"/>
        </p:nvSpPr>
        <p:spPr>
          <a:xfrm flipH="1">
            <a:off x="6959599" y="5749680"/>
            <a:ext cx="5232400" cy="1108320"/>
          </a:xfrm>
          <a:prstGeom prst="rect">
            <a:avLst/>
          </a:prstGeom>
          <a:gradFill>
            <a:gsLst>
              <a:gs pos="65000">
                <a:schemeClr val="accent1">
                  <a:lumMod val="50000"/>
                  <a:alpha val="0"/>
                </a:schemeClr>
              </a:gs>
              <a:gs pos="100000">
                <a:schemeClr val="accent6">
                  <a:lumMod val="75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E9D96-CB28-0F2C-BBB9-CE51B3EEBF53}"/>
              </a:ext>
            </a:extLst>
          </p:cNvPr>
          <p:cNvSpPr/>
          <p:nvPr/>
        </p:nvSpPr>
        <p:spPr>
          <a:xfrm>
            <a:off x="0" y="5749680"/>
            <a:ext cx="5232400" cy="1108320"/>
          </a:xfrm>
          <a:prstGeom prst="rect">
            <a:avLst/>
          </a:prstGeom>
          <a:gradFill>
            <a:gsLst>
              <a:gs pos="65000">
                <a:schemeClr val="accent1">
                  <a:lumMod val="50000"/>
                  <a:alpha val="0"/>
                </a:schemeClr>
              </a:gs>
              <a:gs pos="100000">
                <a:schemeClr val="accent6">
                  <a:lumMod val="75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1" y="955810"/>
            <a:ext cx="4114799" cy="124405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1752" y="210114"/>
            <a:ext cx="1485900" cy="365760"/>
          </a:xfrm>
        </p:spPr>
        <p:txBody>
          <a:bodyPr/>
          <a:lstStyle/>
          <a:p>
            <a:fld id="{2BDF39F2-6977-4B14-98E3-4DFE82804B0D}" type="datetime1">
              <a:rPr lang="en-US" smtClean="0"/>
              <a:t>5/4/2026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268722" y="210114"/>
            <a:ext cx="186046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192949" y="210114"/>
            <a:ext cx="60547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752" y="2788920"/>
            <a:ext cx="4114800" cy="33832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2400" y="1"/>
            <a:ext cx="695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904EB0-09B1-E4AD-6BEA-66B82835A61F}"/>
              </a:ext>
            </a:extLst>
          </p:cNvPr>
          <p:cNvCxnSpPr>
            <a:cxnSpLocks/>
          </p:cNvCxnSpPr>
          <p:nvPr/>
        </p:nvCxnSpPr>
        <p:spPr>
          <a:xfrm flipH="1">
            <a:off x="395444" y="2475756"/>
            <a:ext cx="4011343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B01857F-DF9F-2A98-2C2B-889C9BE29432}"/>
              </a:ext>
            </a:extLst>
          </p:cNvPr>
          <p:cNvSpPr/>
          <p:nvPr userDrawn="1"/>
        </p:nvSpPr>
        <p:spPr>
          <a:xfrm>
            <a:off x="0" y="5749680"/>
            <a:ext cx="5232400" cy="1108320"/>
          </a:xfrm>
          <a:prstGeom prst="rect">
            <a:avLst/>
          </a:prstGeom>
          <a:gradFill>
            <a:gsLst>
              <a:gs pos="65000">
                <a:schemeClr val="accent1">
                  <a:lumMod val="50000"/>
                  <a:alpha val="0"/>
                </a:schemeClr>
              </a:gs>
              <a:gs pos="100000">
                <a:schemeClr val="accent6">
                  <a:lumMod val="75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0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17686"/>
            <a:ext cx="3410958" cy="153297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B48-5712-40E8-928E-1136C5D12A17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560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1017686"/>
            <a:ext cx="7010399" cy="23774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837709"/>
            <a:ext cx="12192000" cy="3020291"/>
          </a:xfrm>
          <a:blipFill dpi="0" rotWithShape="1">
            <a:blip r:embed="rId2">
              <a:alphaModFix amt="60000"/>
            </a:blip>
            <a:srcRect/>
            <a:stretch>
              <a:fillRect t="-27937"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7516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6858000"/>
          </a:xfrm>
          <a:blipFill>
            <a:blip r:embed="rId2">
              <a:alphaModFix amt="70000"/>
            </a:blip>
            <a:stretch>
              <a:fillRect l="1" r="-18789"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95CC36-AD95-97AF-0B3C-4CA25FF5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1046"/>
            <a:ext cx="12188952" cy="3186953"/>
          </a:xfrm>
          <a:gradFill>
            <a:gsLst>
              <a:gs pos="56000">
                <a:schemeClr val="bg2">
                  <a:alpha val="71000"/>
                </a:schemeClr>
              </a:gs>
              <a:gs pos="82000">
                <a:schemeClr val="bg2"/>
              </a:gs>
              <a:gs pos="16000">
                <a:schemeClr val="accent4">
                  <a:alpha val="0"/>
                </a:schemeClr>
              </a:gs>
            </a:gsLst>
            <a:lin ang="5400000" scaled="0"/>
          </a:gradFill>
        </p:spPr>
        <p:txBody>
          <a:bodyPr lIns="365760" tIns="91440" rIns="457200" bIns="1005840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BCE92C-E876-D640-79C7-9E2EE54A7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70529"/>
            <a:ext cx="12192000" cy="1087471"/>
          </a:xfrm>
          <a:gradFill>
            <a:gsLst>
              <a:gs pos="29000">
                <a:schemeClr val="bg2">
                  <a:alpha val="0"/>
                </a:schemeClr>
              </a:gs>
              <a:gs pos="47000">
                <a:schemeClr val="accent4">
                  <a:lumMod val="50000"/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160000" scaled="0"/>
          </a:gradFill>
        </p:spPr>
        <p:txBody>
          <a:bodyPr vert="horz" lIns="393192" tIns="457200" rIns="274320" bIns="731520" rtlCol="0" anchor="b">
            <a:no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1752" y="210312"/>
            <a:ext cx="3447355" cy="365760"/>
          </a:xfrm>
        </p:spPr>
        <p:txBody>
          <a:bodyPr/>
          <a:lstStyle/>
          <a:p>
            <a:fld id="{21560963-1EEA-4BDE-8FF9-3FEE13B5D43C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093201" y="210312"/>
            <a:ext cx="2181351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8687" y="210312"/>
            <a:ext cx="44880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383280"/>
            <a:ext cx="3410958" cy="153297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017520"/>
          </a:xfrm>
          <a:blipFill dpi="0" rotWithShape="1">
            <a:blip r:embed="rId2">
              <a:alphaModFix amt="60000"/>
            </a:blip>
            <a:srcRect/>
            <a:stretch>
              <a:fillRect b="-29122"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3383280"/>
            <a:ext cx="7010399" cy="23774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52" y="6263640"/>
            <a:ext cx="1759288" cy="365760"/>
          </a:xfrm>
        </p:spPr>
        <p:txBody>
          <a:bodyPr/>
          <a:lstStyle/>
          <a:p>
            <a:fld id="{862C1B48-5712-40E8-928E-1136C5D12A17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560" y="6263640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323" y="6263640"/>
            <a:ext cx="60547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192296-0A21-2685-A792-B2723855E5B3}"/>
              </a:ext>
            </a:extLst>
          </p:cNvPr>
          <p:cNvCxnSpPr>
            <a:cxnSpLocks/>
          </p:cNvCxnSpPr>
          <p:nvPr/>
        </p:nvCxnSpPr>
        <p:spPr>
          <a:xfrm flipH="1">
            <a:off x="394716" y="6095193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8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371600"/>
            <a:ext cx="3474720" cy="22860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3EC03A-74B3-46B6-A70D-0B367EABDC7F}" type="datetime1">
              <a:rPr lang="en-US" smtClean="0"/>
              <a:t>5/4/2026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57700" y="210114"/>
            <a:ext cx="2859307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611572" y="210114"/>
            <a:ext cx="60547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7700" y="1371600"/>
            <a:ext cx="3368778" cy="4701943"/>
          </a:xfrm>
        </p:spPr>
        <p:txBody>
          <a:bodyPr r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31045" y="0"/>
            <a:ext cx="3460955" cy="686687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750207-6F0E-41F2-98B5-15BCAB2BF9AD}"/>
              </a:ext>
            </a:extLst>
          </p:cNvPr>
          <p:cNvSpPr/>
          <p:nvPr/>
        </p:nvSpPr>
        <p:spPr>
          <a:xfrm flipH="1">
            <a:off x="0" y="4771072"/>
            <a:ext cx="4874661" cy="2095805"/>
          </a:xfrm>
          <a:prstGeom prst="rect">
            <a:avLst/>
          </a:prstGeom>
          <a:gradFill>
            <a:gsLst>
              <a:gs pos="67000">
                <a:schemeClr val="bg2">
                  <a:alpha val="0"/>
                </a:schemeClr>
              </a:gs>
              <a:gs pos="95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E79A5-CC18-0B38-C9F4-CA5690475280}"/>
              </a:ext>
            </a:extLst>
          </p:cNvPr>
          <p:cNvSpPr/>
          <p:nvPr/>
        </p:nvSpPr>
        <p:spPr>
          <a:xfrm flipH="1">
            <a:off x="-2" y="3852909"/>
            <a:ext cx="2823100" cy="30228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7000">
                <a:schemeClr val="accent6">
                  <a:lumMod val="60000"/>
                  <a:lumOff val="40000"/>
                  <a:alpha val="52000"/>
                </a:schemeClr>
              </a:gs>
              <a:gs pos="58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496BC-B679-515B-9928-2CC91AD7A8A2}"/>
              </a:ext>
            </a:extLst>
          </p:cNvPr>
          <p:cNvCxnSpPr>
            <a:cxnSpLocks/>
          </p:cNvCxnSpPr>
          <p:nvPr userDrawn="1"/>
        </p:nvCxnSpPr>
        <p:spPr>
          <a:xfrm flipH="1">
            <a:off x="397002" y="751313"/>
            <a:ext cx="7726680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58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952499"/>
            <a:ext cx="6751127" cy="125087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1752" y="203862"/>
            <a:ext cx="2286000" cy="365760"/>
          </a:xfrm>
        </p:spPr>
        <p:txBody>
          <a:bodyPr/>
          <a:lstStyle/>
          <a:p>
            <a:fld id="{D6F66A7C-2450-4D43-AEC7-53AFAE9E8A03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590800" y="203862"/>
            <a:ext cx="2775003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47336" y="203862"/>
            <a:ext cx="864794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752" y="2410518"/>
            <a:ext cx="6755514" cy="3807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0"/>
            <a:ext cx="45720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40749-9485-B575-4B2A-075EAA112D08}"/>
              </a:ext>
            </a:extLst>
          </p:cNvPr>
          <p:cNvSpPr/>
          <p:nvPr/>
        </p:nvSpPr>
        <p:spPr>
          <a:xfrm flipH="1">
            <a:off x="0" y="3706098"/>
            <a:ext cx="7620000" cy="3151902"/>
          </a:xfrm>
          <a:prstGeom prst="rect">
            <a:avLst/>
          </a:prstGeom>
          <a:gradFill>
            <a:gsLst>
              <a:gs pos="79000">
                <a:schemeClr val="bg2">
                  <a:alpha val="0"/>
                </a:schemeClr>
              </a:gs>
              <a:gs pos="100000">
                <a:schemeClr val="accent6">
                  <a:alpha val="66000"/>
                </a:schemeClr>
              </a:gs>
            </a:gsLst>
            <a:lin ang="52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19E54-3987-D72A-629F-B4FB61FCC4E9}"/>
              </a:ext>
            </a:extLst>
          </p:cNvPr>
          <p:cNvSpPr/>
          <p:nvPr/>
        </p:nvSpPr>
        <p:spPr>
          <a:xfrm flipH="1">
            <a:off x="0" y="5597112"/>
            <a:ext cx="7620000" cy="1260888"/>
          </a:xfrm>
          <a:prstGeom prst="rect">
            <a:avLst/>
          </a:prstGeom>
          <a:gradFill flip="none" rotWithShape="1">
            <a:gsLst>
              <a:gs pos="21830">
                <a:schemeClr val="accent1">
                  <a:alpha val="29000"/>
                </a:schemeClr>
              </a:gs>
              <a:gs pos="0">
                <a:schemeClr val="accent5">
                  <a:lumMod val="60000"/>
                  <a:lumOff val="40000"/>
                  <a:alpha val="84000"/>
                </a:schemeClr>
              </a:gs>
              <a:gs pos="57000">
                <a:schemeClr val="bg1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DF899-11E5-3A31-4C5A-75E63BA26BC6}"/>
              </a:ext>
            </a:extLst>
          </p:cNvPr>
          <p:cNvCxnSpPr>
            <a:cxnSpLocks/>
          </p:cNvCxnSpPr>
          <p:nvPr/>
        </p:nvCxnSpPr>
        <p:spPr>
          <a:xfrm flipH="1">
            <a:off x="397002" y="751313"/>
            <a:ext cx="6620256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44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41" y="1005840"/>
            <a:ext cx="5098676" cy="885847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5627801" cy="685800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F33F2-F4BB-B275-F273-C808EF0E4C3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F4D515-6DB5-140D-B839-CB332F27BD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46341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4E981-2AEE-AD42-76FB-6003D79DAE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5767" y="2047285"/>
            <a:ext cx="5098675" cy="4048715"/>
          </a:xfrm>
        </p:spPr>
        <p:txBody>
          <a:bodyPr r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FB954-0266-229D-9FE8-7EEDE4102171}"/>
              </a:ext>
            </a:extLst>
          </p:cNvPr>
          <p:cNvCxnSpPr>
            <a:cxnSpLocks/>
          </p:cNvCxnSpPr>
          <p:nvPr/>
        </p:nvCxnSpPr>
        <p:spPr>
          <a:xfrm flipH="1">
            <a:off x="6247224" y="751313"/>
            <a:ext cx="5550060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1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14984"/>
            <a:ext cx="2820593" cy="201822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3EC03A-74B3-46B6-A70D-0B367EABDC7F}" type="datetime1">
              <a:rPr lang="en-US" smtClean="0"/>
              <a:t>5/4/2026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668134" y="210114"/>
            <a:ext cx="3302000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178517" y="210114"/>
            <a:ext cx="60547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9802" y="1014984"/>
            <a:ext cx="3951867" cy="5088504"/>
          </a:xfrm>
        </p:spPr>
        <p:txBody>
          <a:bodyPr rIns="2743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88976" y="0"/>
            <a:ext cx="3903023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521034-7090-2D31-55C9-25FDCC8BE1D5}"/>
              </a:ext>
            </a:extLst>
          </p:cNvPr>
          <p:cNvCxnSpPr>
            <a:cxnSpLocks/>
          </p:cNvCxnSpPr>
          <p:nvPr/>
        </p:nvCxnSpPr>
        <p:spPr>
          <a:xfrm flipH="1">
            <a:off x="397002" y="751313"/>
            <a:ext cx="7297760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EA23E8F-F4E2-0421-02A4-4F2398C907D3}"/>
              </a:ext>
            </a:extLst>
          </p:cNvPr>
          <p:cNvSpPr/>
          <p:nvPr/>
        </p:nvSpPr>
        <p:spPr>
          <a:xfrm flipH="1">
            <a:off x="0" y="3644910"/>
            <a:ext cx="1854200" cy="3213090"/>
          </a:xfrm>
          <a:prstGeom prst="rect">
            <a:avLst/>
          </a:prstGeom>
          <a:gradFill>
            <a:gsLst>
              <a:gs pos="60000">
                <a:schemeClr val="bg2">
                  <a:alpha val="0"/>
                </a:schemeClr>
              </a:gs>
              <a:gs pos="100000">
                <a:schemeClr val="accent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7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834639"/>
            <a:ext cx="3014382" cy="29260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A51E54-3166-19CA-EB55-5DFFB9426C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7796" y="0"/>
            <a:ext cx="12209796" cy="242009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0560" y="2834640"/>
            <a:ext cx="7200900" cy="29260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sz="1800"/>
            </a:lvl1pPr>
            <a:lvl2pPr marL="514350" indent="-285750">
              <a:buFont typeface="Arial" panose="020B0604020202020204" pitchFamily="34" charset="0"/>
              <a:buNone/>
              <a:defRPr sz="1600"/>
            </a:lvl2pPr>
            <a:lvl3pPr marL="742950" indent="-285750">
              <a:buFont typeface="Arial" panose="020B0604020202020204" pitchFamily="34" charset="0"/>
              <a:buNone/>
              <a:defRPr sz="1400"/>
            </a:lvl3pPr>
            <a:lvl4pPr marL="857250" indent="-171450">
              <a:buFont typeface="Arial" panose="020B0604020202020204" pitchFamily="34" charset="0"/>
              <a:buNone/>
              <a:defRPr sz="1200"/>
            </a:lvl4pPr>
            <a:lvl5pPr marL="1085850" indent="-17145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1752" y="6274033"/>
            <a:ext cx="3014382" cy="365760"/>
          </a:xfrm>
        </p:spPr>
        <p:txBody>
          <a:bodyPr/>
          <a:lstStyle/>
          <a:p>
            <a:fld id="{FBC323F5-F813-45BA-B261-A7C41DB03AE5}" type="datetime1">
              <a:rPr lang="en-US" smtClean="0"/>
              <a:t>5/4/2026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80560" y="6274033"/>
            <a:ext cx="3162300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92840" y="6274033"/>
            <a:ext cx="568917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DDCA5B-BBAB-ABCD-27B8-D3CD17FD04BC}"/>
              </a:ext>
            </a:extLst>
          </p:cNvPr>
          <p:cNvCxnSpPr>
            <a:cxnSpLocks/>
          </p:cNvCxnSpPr>
          <p:nvPr/>
        </p:nvCxnSpPr>
        <p:spPr>
          <a:xfrm flipH="1">
            <a:off x="394716" y="6095193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21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24712"/>
            <a:ext cx="6035040" cy="118872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6B1A-D5A1-4BE6-F356-717BCDE641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1752" y="210114"/>
            <a:ext cx="1759288" cy="365760"/>
          </a:xfrm>
        </p:spPr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F832-23A2-A613-62C4-CB5A46DFFD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ECE9-B681-F022-60D1-1A016882C8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776" y="2629095"/>
            <a:ext cx="6286500" cy="3729912"/>
          </a:xfrm>
          <a:blipFill>
            <a:blip r:embed="rId2">
              <a:alphaModFix amt="60000"/>
            </a:blip>
            <a:stretch>
              <a:fillRect b="-13379"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0" y="1124712"/>
            <a:ext cx="3683000" cy="52342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1E514-0366-08AF-7655-4232DA4DBADF}"/>
              </a:ext>
            </a:extLst>
          </p:cNvPr>
          <p:cNvSpPr/>
          <p:nvPr/>
        </p:nvSpPr>
        <p:spPr>
          <a:xfrm flipH="1">
            <a:off x="3009900" y="5797487"/>
            <a:ext cx="9182100" cy="1060512"/>
          </a:xfrm>
          <a:prstGeom prst="rect">
            <a:avLst/>
          </a:prstGeom>
          <a:gradFill>
            <a:gsLst>
              <a:gs pos="55000">
                <a:schemeClr val="bg2">
                  <a:alpha val="0"/>
                </a:schemeClr>
              </a:gs>
              <a:gs pos="100000">
                <a:schemeClr val="accent4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17AFFE-A609-63B8-B679-F0129190A122}"/>
              </a:ext>
            </a:extLst>
          </p:cNvPr>
          <p:cNvSpPr/>
          <p:nvPr/>
        </p:nvSpPr>
        <p:spPr>
          <a:xfrm rot="5400000" flipH="1">
            <a:off x="9426287" y="4092286"/>
            <a:ext cx="4807525" cy="723901"/>
          </a:xfrm>
          <a:prstGeom prst="rect">
            <a:avLst/>
          </a:prstGeom>
          <a:gradFill>
            <a:gsLst>
              <a:gs pos="47000">
                <a:schemeClr val="bg2">
                  <a:alpha val="0"/>
                </a:schemeClr>
              </a:gs>
              <a:gs pos="100000">
                <a:schemeClr val="accent3">
                  <a:lumMod val="40000"/>
                  <a:lumOff val="60000"/>
                  <a:alpha val="61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1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960120"/>
            <a:ext cx="7726680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01752" y="203862"/>
            <a:ext cx="2286000" cy="365760"/>
          </a:xfrm>
        </p:spPr>
        <p:txBody>
          <a:bodyPr/>
          <a:lstStyle/>
          <a:p>
            <a:fld id="{6D40D1C1-6E49-4083-B78C-1B50EA73104C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942516" y="203862"/>
            <a:ext cx="2377440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540537" y="203862"/>
            <a:ext cx="602991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751" y="2194560"/>
            <a:ext cx="772668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63152" y="0"/>
            <a:ext cx="3528848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A1B53F-5BA2-09DF-9A48-941699CA2D54}"/>
              </a:ext>
            </a:extLst>
          </p:cNvPr>
          <p:cNvCxnSpPr>
            <a:cxnSpLocks/>
          </p:cNvCxnSpPr>
          <p:nvPr/>
        </p:nvCxnSpPr>
        <p:spPr>
          <a:xfrm flipH="1">
            <a:off x="457202" y="751313"/>
            <a:ext cx="7589520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016" y="957435"/>
            <a:ext cx="6400800" cy="885847"/>
          </a:xfrm>
        </p:spPr>
        <p:txBody>
          <a:bodyPr rIns="54864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4698090" cy="685800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13149" y="212239"/>
            <a:ext cx="2208276" cy="365760"/>
          </a:xfrm>
        </p:spPr>
        <p:txBody>
          <a:bodyPr/>
          <a:lstStyle/>
          <a:p>
            <a:fld id="{E74C9532-5249-4EF8-9302-9703A89C50A6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619999" y="210114"/>
            <a:ext cx="2297151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0016" y="2054715"/>
            <a:ext cx="6400800" cy="4502965"/>
          </a:xfrm>
        </p:spPr>
        <p:txBody>
          <a:bodyPr rIns="5486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D4FBA1-5448-1E5A-42E9-23AAC06CC512}"/>
              </a:ext>
            </a:extLst>
          </p:cNvPr>
          <p:cNvCxnSpPr>
            <a:cxnSpLocks/>
          </p:cNvCxnSpPr>
          <p:nvPr/>
        </p:nvCxnSpPr>
        <p:spPr>
          <a:xfrm flipH="1">
            <a:off x="5319887" y="751313"/>
            <a:ext cx="6477397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6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10934"/>
            <a:ext cx="3507418" cy="1398494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A97960-D10E-4C66-898F-E062784CD6C7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32680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F24C464-705C-DC78-DD20-9EFEB717E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1351" y="2680447"/>
            <a:ext cx="3357819" cy="3662083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6EA5C-4A14-95D3-20DF-1EEB607C889B}"/>
              </a:ext>
            </a:extLst>
          </p:cNvPr>
          <p:cNvSpPr/>
          <p:nvPr/>
        </p:nvSpPr>
        <p:spPr>
          <a:xfrm flipH="1">
            <a:off x="2171702" y="5847066"/>
            <a:ext cx="10020298" cy="1010934"/>
          </a:xfrm>
          <a:prstGeom prst="rect">
            <a:avLst/>
          </a:prstGeom>
          <a:gradFill>
            <a:gsLst>
              <a:gs pos="52000">
                <a:schemeClr val="bg2">
                  <a:alpha val="0"/>
                </a:schemeClr>
              </a:gs>
              <a:gs pos="76000">
                <a:schemeClr val="accent1">
                  <a:lumMod val="50000"/>
                  <a:alpha val="39000"/>
                </a:schemeClr>
              </a:gs>
              <a:gs pos="100000">
                <a:schemeClr val="accent5">
                  <a:alpha val="68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652D2-BF56-96CE-426B-26972C38434D}"/>
              </a:ext>
            </a:extLst>
          </p:cNvPr>
          <p:cNvSpPr/>
          <p:nvPr/>
        </p:nvSpPr>
        <p:spPr>
          <a:xfrm rot="16200000" flipH="1">
            <a:off x="7767364" y="2433362"/>
            <a:ext cx="4944033" cy="39052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40000"/>
                </a:schemeClr>
              </a:gs>
              <a:gs pos="32000">
                <a:schemeClr val="bg1">
                  <a:alpha val="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A30D42-B5FE-EAD1-8419-4AD002C32B1F}"/>
              </a:ext>
            </a:extLst>
          </p:cNvPr>
          <p:cNvCxnSpPr>
            <a:cxnSpLocks/>
          </p:cNvCxnSpPr>
          <p:nvPr/>
        </p:nvCxnSpPr>
        <p:spPr>
          <a:xfrm>
            <a:off x="4426824" y="1075765"/>
            <a:ext cx="0" cy="4944035"/>
          </a:xfrm>
          <a:prstGeom prst="line">
            <a:avLst/>
          </a:prstGeom>
          <a:ln w="63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2679" y="1010932"/>
            <a:ext cx="6492240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0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>
            <a:blip r:embed="rId2">
              <a:alphaModFix amt="70000"/>
            </a:blip>
            <a:stretch>
              <a:fillRect l="-2" t="-1" b="-19091"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5AE1E4-9BA4-415B-370F-31BCBBC9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1"/>
            <a:ext cx="6096000" cy="6857999"/>
          </a:xfrm>
          <a:gradFill>
            <a:gsLst>
              <a:gs pos="100000">
                <a:schemeClr val="bg2">
                  <a:alpha val="90000"/>
                </a:schemeClr>
              </a:gs>
              <a:gs pos="34000">
                <a:srgbClr val="061F7B">
                  <a:alpha val="5000"/>
                  <a:lumMod val="74000"/>
                </a:srgbClr>
              </a:gs>
              <a:gs pos="15000">
                <a:schemeClr val="accent1">
                  <a:lumMod val="75000"/>
                  <a:alpha val="0"/>
                </a:schemeClr>
              </a:gs>
            </a:gsLst>
            <a:lin ang="600000" scaled="0"/>
          </a:gradFill>
          <a:ln>
            <a:solidFill>
              <a:schemeClr val="tx1"/>
            </a:solidFill>
          </a:ln>
        </p:spPr>
        <p:txBody>
          <a:bodyPr lIns="1600200" tIns="822960" rIns="274320" bIns="457200" anchor="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4B625A-114F-C2DE-F195-EF26EC05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306" y="4231338"/>
            <a:ext cx="7189694" cy="2626661"/>
          </a:xfrm>
          <a:gradFill>
            <a:gsLst>
              <a:gs pos="63000">
                <a:schemeClr val="accent5">
                  <a:lumMod val="75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  <a:gs pos="13000">
                <a:schemeClr val="bg2">
                  <a:alpha val="0"/>
                </a:schemeClr>
              </a:gs>
            </a:gsLst>
            <a:lin ang="4200000" scaled="0"/>
          </a:gradFill>
        </p:spPr>
        <p:txBody>
          <a:bodyPr vert="horz" lIns="2743200" tIns="640080" rIns="457200" bIns="7315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000" y="210312"/>
            <a:ext cx="1473201" cy="365760"/>
          </a:xfrm>
        </p:spPr>
        <p:txBody>
          <a:bodyPr/>
          <a:lstStyle/>
          <a:p>
            <a:fld id="{21560963-1EEA-4BDE-8FF9-3FEE13B5D43C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64921" y="210312"/>
            <a:ext cx="2181351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7711" y="210312"/>
            <a:ext cx="44880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19811"/>
            <a:ext cx="3419380" cy="1856553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A97960-D10E-4C66-898F-E062784CD6C7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78969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F24C464-705C-DC78-DD20-9EFEB717E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390" y="3045041"/>
            <a:ext cx="3338742" cy="329748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8968" y="1019810"/>
            <a:ext cx="731520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54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BF28860-8FEF-73E6-FEDF-176AC5D7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8" y="4907611"/>
            <a:ext cx="5320285" cy="1438873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DE8C0-7863-A0F4-9EFB-60B2F8DD22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B77AD4-7B4F-4A76-ADEB-9CF6601338DB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20381-0150-ABDF-3C66-3E77DA79EE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7FDD-1157-5BB4-4A9F-3F35CE7FF4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446035-33B1-F0D9-18B1-58E177267E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4638" y="766763"/>
            <a:ext cx="11320462" cy="3489325"/>
          </a:xfrm>
        </p:spPr>
        <p:txBody>
          <a:bodyPr/>
          <a:lstStyle>
            <a:lvl1pPr>
              <a:lnSpc>
                <a:spcPct val="85000"/>
              </a:lnSpc>
              <a:defRPr sz="24000">
                <a:gradFill>
                  <a:gsLst>
                    <a:gs pos="0">
                      <a:schemeClr val="accent6"/>
                    </a:gs>
                    <a:gs pos="46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42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77A56B-CD68-22F4-F473-A2063E81D70D}"/>
              </a:ext>
            </a:extLst>
          </p:cNvPr>
          <p:cNvCxnSpPr>
            <a:cxnSpLocks/>
          </p:cNvCxnSpPr>
          <p:nvPr/>
        </p:nvCxnSpPr>
        <p:spPr>
          <a:xfrm flipH="1">
            <a:off x="394716" y="4662243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69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:a16="http://schemas.microsoft.com/office/drawing/2014/main" id="{DD010CB8-5ADF-D96A-0AE8-D830AFDE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485" y="1100831"/>
            <a:ext cx="3503935" cy="381182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DE8C0-7863-A0F4-9EFB-60B2F8DD22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D3A11-047C-4AE4-9A54-AA0426E18492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20381-0150-ABDF-3C66-3E77DA79EE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7FDD-1157-5BB4-4A9F-3F35CE7FF4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05AA2D5-1683-397E-F373-FD43CF41C3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4638" y="1192305"/>
            <a:ext cx="6354305" cy="5302119"/>
          </a:xfrm>
        </p:spPr>
        <p:txBody>
          <a:bodyPr anchor="b"/>
          <a:lstStyle>
            <a:lvl1pPr>
              <a:lnSpc>
                <a:spcPct val="85000"/>
              </a:lnSpc>
              <a:defRPr sz="16700">
                <a:gradFill>
                  <a:gsLst>
                    <a:gs pos="0">
                      <a:schemeClr val="accent6"/>
                    </a:gs>
                    <a:gs pos="46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42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89F67-0B6B-A4B3-54DF-0A8015E5486C}"/>
              </a:ext>
            </a:extLst>
          </p:cNvPr>
          <p:cNvCxnSpPr>
            <a:cxnSpLocks/>
          </p:cNvCxnSpPr>
          <p:nvPr/>
        </p:nvCxnSpPr>
        <p:spPr>
          <a:xfrm flipV="1">
            <a:off x="7083125" y="1192305"/>
            <a:ext cx="0" cy="4711453"/>
          </a:xfrm>
          <a:prstGeom prst="line">
            <a:avLst/>
          </a:prstGeom>
          <a:ln w="6350">
            <a:solidFill>
              <a:schemeClr val="tx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8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789B03-A237-8E25-DB32-95E92EBCC3A2}"/>
              </a:ext>
            </a:extLst>
          </p:cNvPr>
          <p:cNvSpPr/>
          <p:nvPr/>
        </p:nvSpPr>
        <p:spPr>
          <a:xfrm rot="10800000" flipH="1" flipV="1">
            <a:off x="1175658" y="0"/>
            <a:ext cx="11016342" cy="6858000"/>
          </a:xfrm>
          <a:prstGeom prst="rect">
            <a:avLst/>
          </a:prstGeom>
          <a:gradFill flip="none" rotWithShape="1">
            <a:gsLst>
              <a:gs pos="61500">
                <a:schemeClr val="accent1">
                  <a:alpha val="50000"/>
                </a:schemeClr>
              </a:gs>
              <a:gs pos="40000">
                <a:schemeClr val="accent5">
                  <a:alpha val="50000"/>
                </a:schemeClr>
              </a:gs>
              <a:gs pos="6000">
                <a:schemeClr val="bg2"/>
              </a:gs>
              <a:gs pos="9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651B9B-74D4-3A3F-E369-214B13D8B83C}"/>
              </a:ext>
            </a:extLst>
          </p:cNvPr>
          <p:cNvSpPr/>
          <p:nvPr/>
        </p:nvSpPr>
        <p:spPr>
          <a:xfrm rot="16200000" flipV="1">
            <a:off x="6267450" y="933451"/>
            <a:ext cx="6858000" cy="4991099"/>
          </a:xfrm>
          <a:prstGeom prst="rect">
            <a:avLst/>
          </a:prstGeom>
          <a:gradFill>
            <a:gsLst>
              <a:gs pos="3000">
                <a:schemeClr val="accent6">
                  <a:lumMod val="75000"/>
                </a:schemeClr>
              </a:gs>
              <a:gs pos="65000">
                <a:schemeClr val="accent4">
                  <a:lumMod val="50000"/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D28BDD-509C-1D92-D003-9C8B1DAEC620}"/>
              </a:ext>
            </a:extLst>
          </p:cNvPr>
          <p:cNvSpPr/>
          <p:nvPr/>
        </p:nvSpPr>
        <p:spPr>
          <a:xfrm flipH="1" flipV="1">
            <a:off x="2764971" y="4219356"/>
            <a:ext cx="9427029" cy="263864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2000">
                <a:schemeClr val="bg2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BBCE4-74E2-A371-85F6-5E780BA94CAA}"/>
              </a:ext>
            </a:extLst>
          </p:cNvPr>
          <p:cNvSpPr/>
          <p:nvPr/>
        </p:nvSpPr>
        <p:spPr>
          <a:xfrm flipV="1">
            <a:off x="1524" y="1858018"/>
            <a:ext cx="12188952" cy="4999982"/>
          </a:xfrm>
          <a:prstGeom prst="rect">
            <a:avLst/>
          </a:prstGeom>
          <a:gradFill>
            <a:gsLst>
              <a:gs pos="28000">
                <a:schemeClr val="bg2"/>
              </a:gs>
              <a:gs pos="56000">
                <a:schemeClr val="bg2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400EE4-4D39-7F3B-C68E-A9F042877A92}"/>
              </a:ext>
            </a:extLst>
          </p:cNvPr>
          <p:cNvCxnSpPr>
            <a:cxnSpLocks/>
          </p:cNvCxnSpPr>
          <p:nvPr/>
        </p:nvCxnSpPr>
        <p:spPr>
          <a:xfrm flipH="1">
            <a:off x="394716" y="4868150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0">
            <a:extLst>
              <a:ext uri="{FF2B5EF4-FFF2-40B4-BE49-F238E27FC236}">
                <a16:creationId xmlns:a16="http://schemas.microsoft.com/office/drawing/2014/main" id="{2548AAB2-8D73-965E-CC0B-7865E812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1" y="5056104"/>
            <a:ext cx="5320284" cy="1322290"/>
          </a:xfrm>
        </p:spPr>
        <p:txBody>
          <a:bodyPr anchor="t"/>
          <a:lstStyle>
            <a:lvl1pPr algn="r">
              <a:lnSpc>
                <a:spcPct val="120000"/>
              </a:lnSpc>
              <a:spcBef>
                <a:spcPts val="1000"/>
              </a:spcBef>
              <a:defRPr sz="2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59F1889-15CA-49B5-957D-AFEE32125C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8B8EC79-A8CC-7A55-D80D-9F557250E7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0317C40-C1F7-2A61-6EFC-9DBC558744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D9D57452-6086-AD7E-BB02-6CEEDA9582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4638" y="965289"/>
            <a:ext cx="11087974" cy="3423256"/>
          </a:xfrm>
        </p:spPr>
        <p:txBody>
          <a:bodyPr anchor="t"/>
          <a:lstStyle>
            <a:lvl1pPr>
              <a:lnSpc>
                <a:spcPct val="85000"/>
              </a:lnSpc>
              <a:defRPr sz="2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831632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28BDD-509C-1D92-D003-9C8B1DAEC620}"/>
              </a:ext>
            </a:extLst>
          </p:cNvPr>
          <p:cNvSpPr/>
          <p:nvPr/>
        </p:nvSpPr>
        <p:spPr>
          <a:xfrm flipH="1" flipV="1">
            <a:off x="-1" y="2200164"/>
            <a:ext cx="12192000" cy="4657836"/>
          </a:xfrm>
          <a:prstGeom prst="rect">
            <a:avLst/>
          </a:prstGeom>
          <a:gradFill>
            <a:gsLst>
              <a:gs pos="0">
                <a:schemeClr val="accent2"/>
              </a:gs>
              <a:gs pos="47000">
                <a:schemeClr val="bg2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789B03-A237-8E25-DB32-95E92EBCC3A2}"/>
              </a:ext>
            </a:extLst>
          </p:cNvPr>
          <p:cNvSpPr/>
          <p:nvPr/>
        </p:nvSpPr>
        <p:spPr>
          <a:xfrm rot="10800000" flipH="1" flipV="1">
            <a:off x="5325644" y="726090"/>
            <a:ext cx="6866356" cy="6131909"/>
          </a:xfrm>
          <a:prstGeom prst="rect">
            <a:avLst/>
          </a:prstGeom>
          <a:gradFill flip="none" rotWithShape="1">
            <a:gsLst>
              <a:gs pos="20000">
                <a:schemeClr val="accent3">
                  <a:lumMod val="60000"/>
                  <a:lumOff val="40000"/>
                  <a:alpha val="67000"/>
                </a:schemeClr>
              </a:gs>
              <a:gs pos="5000">
                <a:schemeClr val="tx2">
                  <a:alpha val="94000"/>
                </a:schemeClr>
              </a:gs>
              <a:gs pos="70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651B9B-74D4-3A3F-E369-214B13D8B83C}"/>
              </a:ext>
            </a:extLst>
          </p:cNvPr>
          <p:cNvSpPr/>
          <p:nvPr/>
        </p:nvSpPr>
        <p:spPr>
          <a:xfrm rot="16200000" flipV="1">
            <a:off x="6683189" y="1349189"/>
            <a:ext cx="6858000" cy="415962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3000">
                <a:schemeClr val="bg2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400EE4-4D39-7F3B-C68E-A9F042877A92}"/>
              </a:ext>
            </a:extLst>
          </p:cNvPr>
          <p:cNvCxnSpPr>
            <a:cxnSpLocks/>
          </p:cNvCxnSpPr>
          <p:nvPr/>
        </p:nvCxnSpPr>
        <p:spPr>
          <a:xfrm flipH="1">
            <a:off x="394716" y="4876366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0">
            <a:extLst>
              <a:ext uri="{FF2B5EF4-FFF2-40B4-BE49-F238E27FC236}">
                <a16:creationId xmlns:a16="http://schemas.microsoft.com/office/drawing/2014/main" id="{6E27F960-EB1F-031C-F95C-2380BB06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49" y="5125006"/>
            <a:ext cx="8420100" cy="728222"/>
          </a:xfrm>
        </p:spPr>
        <p:txBody>
          <a:bodyPr anchor="ctr"/>
          <a:lstStyle>
            <a:lvl1pPr algn="ctr">
              <a:lnSpc>
                <a:spcPct val="120000"/>
              </a:lnSpc>
              <a:spcBef>
                <a:spcPts val="1000"/>
              </a:spcBef>
              <a:defRPr sz="2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A34236BC-4366-0C69-F209-C904D38401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3900" y="726090"/>
            <a:ext cx="10744200" cy="3860382"/>
          </a:xfrm>
        </p:spPr>
        <p:txBody>
          <a:bodyPr anchor="b"/>
          <a:lstStyle>
            <a:lvl1pPr algn="ctr">
              <a:lnSpc>
                <a:spcPct val="85000"/>
              </a:lnSpc>
              <a:defRPr sz="255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7591FD-2E75-A22D-FBA7-02D7E815F645}"/>
              </a:ext>
            </a:extLst>
          </p:cNvPr>
          <p:cNvCxnSpPr>
            <a:cxnSpLocks/>
          </p:cNvCxnSpPr>
          <p:nvPr/>
        </p:nvCxnSpPr>
        <p:spPr>
          <a:xfrm flipH="1">
            <a:off x="394716" y="6091872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8FB55F3-AB08-16DF-AAC9-DD747B27C4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1752" y="6286290"/>
            <a:ext cx="1759288" cy="365760"/>
          </a:xfrm>
        </p:spPr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16155A7-4EE1-631B-DE09-AD84BEA5F7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22485" y="6286290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711E54C-F006-9166-CC7B-F217541169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0323" y="6286290"/>
            <a:ext cx="60547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7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ED7B15-76E6-E98E-A0BB-6188FC145CDD}"/>
              </a:ext>
            </a:extLst>
          </p:cNvPr>
          <p:cNvSpPr/>
          <p:nvPr/>
        </p:nvSpPr>
        <p:spPr>
          <a:xfrm rot="10800000" flipH="1"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60000"/>
                  <a:lumOff val="40000"/>
                  <a:alpha val="75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602343-A974-BE4B-41E6-58237921FB4D}"/>
              </a:ext>
            </a:extLst>
          </p:cNvPr>
          <p:cNvSpPr/>
          <p:nvPr/>
        </p:nvSpPr>
        <p:spPr>
          <a:xfrm flipH="1">
            <a:off x="3683466" y="0"/>
            <a:ext cx="8508534" cy="6858000"/>
          </a:xfrm>
          <a:prstGeom prst="rect">
            <a:avLst/>
          </a:prstGeom>
          <a:gradFill flip="none" rotWithShape="1">
            <a:gsLst>
              <a:gs pos="6000">
                <a:schemeClr val="accent3">
                  <a:lumMod val="40000"/>
                  <a:lumOff val="60000"/>
                </a:schemeClr>
              </a:gs>
              <a:gs pos="73000">
                <a:schemeClr val="accent3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22E84-7D91-EFA0-CBCA-F9AC98E6181F}"/>
              </a:ext>
            </a:extLst>
          </p:cNvPr>
          <p:cNvSpPr/>
          <p:nvPr/>
        </p:nvSpPr>
        <p:spPr>
          <a:xfrm rot="5400000">
            <a:off x="1670408" y="-1670408"/>
            <a:ext cx="7492544" cy="10833360"/>
          </a:xfrm>
          <a:prstGeom prst="rect">
            <a:avLst/>
          </a:prstGeom>
          <a:gradFill flip="none" rotWithShape="1">
            <a:gsLst>
              <a:gs pos="58000">
                <a:schemeClr val="accent2">
                  <a:alpha val="0"/>
                </a:schemeClr>
              </a:gs>
              <a:gs pos="98000">
                <a:schemeClr val="accent6">
                  <a:lumMod val="7500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67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A0DC0-3518-750A-3821-192C03B2D059}"/>
              </a:ext>
            </a:extLst>
          </p:cNvPr>
          <p:cNvSpPr/>
          <p:nvPr/>
        </p:nvSpPr>
        <p:spPr>
          <a:xfrm rot="10800000">
            <a:off x="5031742" y="-20336"/>
            <a:ext cx="7160258" cy="6878336"/>
          </a:xfrm>
          <a:prstGeom prst="rect">
            <a:avLst/>
          </a:prstGeom>
          <a:gradFill>
            <a:gsLst>
              <a:gs pos="30000">
                <a:schemeClr val="accent4">
                  <a:lumMod val="60000"/>
                  <a:lumOff val="40000"/>
                  <a:alpha val="0"/>
                </a:schemeClr>
              </a:gs>
              <a:gs pos="89000">
                <a:schemeClr val="bg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B402F4-533A-849C-ACAD-039056A5D174}"/>
              </a:ext>
            </a:extLst>
          </p:cNvPr>
          <p:cNvSpPr/>
          <p:nvPr/>
        </p:nvSpPr>
        <p:spPr>
          <a:xfrm flipH="1">
            <a:off x="8961" y="2704579"/>
            <a:ext cx="12183038" cy="4153421"/>
          </a:xfrm>
          <a:prstGeom prst="rect">
            <a:avLst/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68000">
                <a:schemeClr val="bg2">
                  <a:alpha val="67000"/>
                </a:schemeClr>
              </a:gs>
              <a:gs pos="90000">
                <a:schemeClr val="bg2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0CC3F-E257-4F6E-9E6A-B96D887699EC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124DA4-1249-371C-65BA-0AAC0239D4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4320" y="2704946"/>
            <a:ext cx="9801225" cy="3538538"/>
          </a:xfrm>
        </p:spPr>
        <p:txBody>
          <a:bodyPr anchor="b"/>
          <a:lstStyle>
            <a:lvl1pPr>
              <a:lnSpc>
                <a:spcPct val="100000"/>
              </a:lnSpc>
              <a:defRPr sz="5400"/>
            </a:lvl1pPr>
            <a:lvl2pPr>
              <a:lnSpc>
                <a:spcPct val="100000"/>
              </a:lnSpc>
              <a:defRPr sz="4800"/>
            </a:lvl2pPr>
            <a:lvl3pPr>
              <a:lnSpc>
                <a:spcPct val="100000"/>
              </a:lnSpc>
              <a:defRPr sz="4400"/>
            </a:lvl3pPr>
            <a:lvl4pPr>
              <a:lnSpc>
                <a:spcPct val="100000"/>
              </a:lnSpc>
              <a:defRPr sz="4000"/>
            </a:lvl4pPr>
            <a:lvl5pPr>
              <a:lnSpc>
                <a:spcPct val="100000"/>
              </a:lnSpc>
              <a:defRPr sz="3600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21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CF1CF0-C3ED-5EA1-C726-EBAC66FC459E}"/>
              </a:ext>
            </a:extLst>
          </p:cNvPr>
          <p:cNvGrpSpPr/>
          <p:nvPr/>
        </p:nvGrpSpPr>
        <p:grpSpPr>
          <a:xfrm rot="10800000">
            <a:off x="1" y="0"/>
            <a:ext cx="12190476" cy="6858000"/>
            <a:chOff x="-9781" y="3912"/>
            <a:chExt cx="1221136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BA6A3A-21BC-BCE6-BC2B-B42FA75A49EF}"/>
                </a:ext>
              </a:extLst>
            </p:cNvPr>
            <p:cNvSpPr/>
            <p:nvPr/>
          </p:nvSpPr>
          <p:spPr>
            <a:xfrm>
              <a:off x="-9780" y="3912"/>
              <a:ext cx="1220983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B24053-097C-6D55-5E0C-0603408E5C88}"/>
                </a:ext>
              </a:extLst>
            </p:cNvPr>
            <p:cNvSpPr/>
            <p:nvPr/>
          </p:nvSpPr>
          <p:spPr>
            <a:xfrm rot="5400000" flipH="1">
              <a:off x="2666140" y="-2672008"/>
              <a:ext cx="6857996" cy="12209838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5000">
                  <a:schemeClr val="accent1">
                    <a:lumMod val="75000"/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536FF5-9154-5325-5E33-F0EC96653800}"/>
                </a:ext>
              </a:extLst>
            </p:cNvPr>
            <p:cNvSpPr/>
            <p:nvPr/>
          </p:nvSpPr>
          <p:spPr>
            <a:xfrm rot="16200000" flipH="1">
              <a:off x="2666139" y="-2672007"/>
              <a:ext cx="6858000" cy="122098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FC185B-E462-A41C-3F22-C8625064206D}"/>
                </a:ext>
              </a:extLst>
            </p:cNvPr>
            <p:cNvSpPr/>
            <p:nvPr/>
          </p:nvSpPr>
          <p:spPr>
            <a:xfrm rot="5400000">
              <a:off x="4173989" y="-1164157"/>
              <a:ext cx="3842298" cy="12209838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48000">
                  <a:schemeClr val="accent1">
                    <a:lumMod val="50000"/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9986CB-27CC-E8D1-6341-4F461EB28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5681150" y="3912"/>
              <a:ext cx="6520434" cy="6858000"/>
            </a:xfrm>
            <a:prstGeom prst="rect">
              <a:avLst/>
            </a:prstGeom>
            <a:gradFill flip="none" rotWithShape="1">
              <a:gsLst>
                <a:gs pos="8000">
                  <a:schemeClr val="bg2"/>
                </a:gs>
                <a:gs pos="71000">
                  <a:schemeClr val="accent6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67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FD9073-9E84-4C56-B5C8-FA6026186803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6900" y="1926628"/>
            <a:ext cx="8420099" cy="32299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 b="0">
                <a:solidFill>
                  <a:schemeClr val="tx1"/>
                </a:solidFill>
              </a:defRPr>
            </a:lvl1pPr>
            <a:lvl2pPr marL="228600" indent="0" algn="ctr">
              <a:lnSpc>
                <a:spcPct val="100000"/>
              </a:lnSpc>
              <a:buNone/>
              <a:defRPr sz="4800" b="0">
                <a:solidFill>
                  <a:schemeClr val="tx1"/>
                </a:solidFill>
              </a:defRPr>
            </a:lvl2pPr>
            <a:lvl3pPr marL="457200" indent="0" algn="ctr">
              <a:lnSpc>
                <a:spcPct val="100000"/>
              </a:lnSpc>
              <a:buNone/>
              <a:defRPr sz="4400" b="0">
                <a:solidFill>
                  <a:schemeClr val="tx1"/>
                </a:solidFill>
              </a:defRPr>
            </a:lvl3pPr>
            <a:lvl4pPr marL="685800" indent="0" algn="ctr">
              <a:lnSpc>
                <a:spcPct val="100000"/>
              </a:lnSpc>
              <a:buNone/>
              <a:defRPr sz="4000" b="0">
                <a:solidFill>
                  <a:schemeClr val="tx1"/>
                </a:solidFill>
              </a:defRPr>
            </a:lvl4pPr>
            <a:lvl5pPr marL="91440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368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C5C2AD-3C50-C089-D649-A6D2273BB610}"/>
              </a:ext>
            </a:extLst>
          </p:cNvPr>
          <p:cNvSpPr/>
          <p:nvPr/>
        </p:nvSpPr>
        <p:spPr>
          <a:xfrm rot="16200000" flipH="1">
            <a:off x="5328160" y="-27729"/>
            <a:ext cx="1537858" cy="12189821"/>
          </a:xfrm>
          <a:prstGeom prst="rect">
            <a:avLst/>
          </a:prstGeom>
          <a:gradFill>
            <a:gsLst>
              <a:gs pos="38000">
                <a:schemeClr val="accent1">
                  <a:lumMod val="75000"/>
                  <a:alpha val="0"/>
                </a:schemeClr>
              </a:gs>
              <a:gs pos="96000">
                <a:schemeClr val="accent3">
                  <a:lumMod val="60000"/>
                  <a:lumOff val="4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67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D71008-F1A2-4E65-9AFD-4970D8007661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61286-C2FC-AEA2-F983-2178EAD2A63F}"/>
              </a:ext>
            </a:extLst>
          </p:cNvPr>
          <p:cNvSpPr/>
          <p:nvPr/>
        </p:nvSpPr>
        <p:spPr>
          <a:xfrm flipH="1" flipV="1">
            <a:off x="-3" y="2058528"/>
            <a:ext cx="8585201" cy="4799472"/>
          </a:xfrm>
          <a:prstGeom prst="rect">
            <a:avLst/>
          </a:prstGeom>
          <a:gradFill flip="none" rotWithShape="1">
            <a:gsLst>
              <a:gs pos="69000">
                <a:schemeClr val="accent1">
                  <a:alpha val="0"/>
                </a:schemeClr>
              </a:gs>
              <a:gs pos="30000">
                <a:schemeClr val="accent3">
                  <a:lumMod val="60000"/>
                  <a:lumOff val="40000"/>
                  <a:alpha val="47000"/>
                </a:schemeClr>
              </a:gs>
              <a:gs pos="0">
                <a:schemeClr val="tx1">
                  <a:alpha val="88000"/>
                </a:schemeClr>
              </a:gs>
              <a:gs pos="100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601D0-F929-5C7E-ABB1-EDAE306F5314}"/>
              </a:ext>
            </a:extLst>
          </p:cNvPr>
          <p:cNvSpPr/>
          <p:nvPr/>
        </p:nvSpPr>
        <p:spPr>
          <a:xfrm>
            <a:off x="0" y="5298252"/>
            <a:ext cx="11044517" cy="1559747"/>
          </a:xfrm>
          <a:prstGeom prst="rect">
            <a:avLst/>
          </a:prstGeom>
          <a:gradFill>
            <a:gsLst>
              <a:gs pos="36000">
                <a:schemeClr val="accent6">
                  <a:alpha val="0"/>
                </a:schemeClr>
              </a:gs>
              <a:gs pos="91000">
                <a:schemeClr val="bg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0725A-63D2-3C07-3E64-787784EF748D}"/>
              </a:ext>
            </a:extLst>
          </p:cNvPr>
          <p:cNvSpPr/>
          <p:nvPr/>
        </p:nvSpPr>
        <p:spPr>
          <a:xfrm>
            <a:off x="-1" y="1719695"/>
            <a:ext cx="12189822" cy="3578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4320" y="952500"/>
            <a:ext cx="9296400" cy="357855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745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67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9986CB-27CC-E8D1-6341-4F461EB2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055" y="3"/>
            <a:ext cx="5597866" cy="6857997"/>
          </a:xfrm>
          <a:prstGeom prst="rect">
            <a:avLst/>
          </a:prstGeom>
          <a:gradFill flip="none" rotWithShape="1">
            <a:gsLst>
              <a:gs pos="1149">
                <a:schemeClr val="bg2">
                  <a:alpha val="0"/>
                </a:schemeClr>
              </a:gs>
              <a:gs pos="31000">
                <a:schemeClr val="bg2"/>
              </a:gs>
              <a:gs pos="78000">
                <a:schemeClr val="accent6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24053-097C-6D55-5E0C-0603408E5C88}"/>
              </a:ext>
            </a:extLst>
          </p:cNvPr>
          <p:cNvSpPr/>
          <p:nvPr userDrawn="1"/>
        </p:nvSpPr>
        <p:spPr>
          <a:xfrm rot="16200000" flipH="1">
            <a:off x="-801968" y="801971"/>
            <a:ext cx="6647886" cy="50439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4000">
                <a:schemeClr val="accent1">
                  <a:lumMod val="7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CFC7E7-57B7-4617-A947-41F006E88028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12080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00478-6B9C-F9F2-C4B5-C9452F94C79C}"/>
              </a:ext>
            </a:extLst>
          </p:cNvPr>
          <p:cNvSpPr/>
          <p:nvPr userDrawn="1"/>
        </p:nvSpPr>
        <p:spPr>
          <a:xfrm rot="5400000" flipH="1">
            <a:off x="-433217" y="436937"/>
            <a:ext cx="6838297" cy="6003826"/>
          </a:xfrm>
          <a:prstGeom prst="rect">
            <a:avLst/>
          </a:prstGeom>
          <a:gradFill flip="none" rotWithShape="1">
            <a:gsLst>
              <a:gs pos="23000">
                <a:schemeClr val="bg2"/>
              </a:gs>
              <a:gs pos="55000">
                <a:schemeClr val="bg2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536FF5-9154-5325-5E33-F0EC96653800}"/>
              </a:ext>
            </a:extLst>
          </p:cNvPr>
          <p:cNvSpPr/>
          <p:nvPr userDrawn="1"/>
        </p:nvSpPr>
        <p:spPr>
          <a:xfrm rot="5400000" flipH="1">
            <a:off x="3491683" y="1418303"/>
            <a:ext cx="1932033" cy="894735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3000">
                <a:schemeClr val="bg2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9EC4EF12-D46B-1903-6274-05152A8CAB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12080" y="762000"/>
            <a:ext cx="5717459" cy="5334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/>
            </a:lvl1pPr>
            <a:lvl2pPr>
              <a:lnSpc>
                <a:spcPct val="100000"/>
              </a:lnSpc>
              <a:defRPr sz="4400"/>
            </a:lvl2pPr>
            <a:lvl3pPr>
              <a:lnSpc>
                <a:spcPct val="100000"/>
              </a:lnSpc>
              <a:defRPr sz="4000"/>
            </a:lvl3pPr>
            <a:lvl4pPr>
              <a:lnSpc>
                <a:spcPct val="100000"/>
              </a:lnSpc>
              <a:defRPr sz="3600"/>
            </a:lvl4pPr>
            <a:lvl5pPr>
              <a:lnSpc>
                <a:spcPct val="100000"/>
              </a:lnSpc>
              <a:defRPr sz="3200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583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8CFE4-4AC8-17F9-C6E2-22D96CF810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74BFB-EECC-C995-E701-4CCEB032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61412"/>
            <a:ext cx="12192000" cy="30107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70000"/>
                </a:schemeClr>
              </a:gs>
              <a:gs pos="50000">
                <a:schemeClr val="bg2">
                  <a:alpha val="0"/>
                </a:schemeClr>
              </a:gs>
            </a:gsLst>
            <a:lin ang="1716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2E260E-763F-A06B-2808-39975829F205}"/>
              </a:ext>
            </a:extLst>
          </p:cNvPr>
          <p:cNvSpPr/>
          <p:nvPr/>
        </p:nvSpPr>
        <p:spPr>
          <a:xfrm rot="5400000" flipH="1">
            <a:off x="2667005" y="-2666996"/>
            <a:ext cx="6857996" cy="1219199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82642F-D94D-7313-EB9D-48E3CBEDD19C}"/>
              </a:ext>
            </a:extLst>
          </p:cNvPr>
          <p:cNvSpPr/>
          <p:nvPr/>
        </p:nvSpPr>
        <p:spPr>
          <a:xfrm rot="16200000" flipH="1">
            <a:off x="4381500" y="-4373435"/>
            <a:ext cx="3429000" cy="1217587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chemeClr val="accent6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4967784"/>
            <a:ext cx="8484108" cy="1052015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DAA3E-BE52-42BC-99E8-CCCB81A57ABD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6900" y="1405719"/>
            <a:ext cx="8484108" cy="308762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lang="en-US" sz="3600" b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Quote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1ECC83-D6FA-D54B-81F2-EE93577E016F}"/>
              </a:ext>
            </a:extLst>
          </p:cNvPr>
          <p:cNvCxnSpPr>
            <a:cxnSpLocks/>
          </p:cNvCxnSpPr>
          <p:nvPr userDrawn="1"/>
        </p:nvCxnSpPr>
        <p:spPr>
          <a:xfrm flipH="1">
            <a:off x="2077285" y="4810814"/>
            <a:ext cx="8273723" cy="0"/>
          </a:xfrm>
          <a:prstGeom prst="line">
            <a:avLst/>
          </a:prstGeom>
          <a:ln w="6350">
            <a:solidFill>
              <a:schemeClr val="tx1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7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9146C6-F597-C006-1822-297853281771}"/>
              </a:ext>
            </a:extLst>
          </p:cNvPr>
          <p:cNvSpPr/>
          <p:nvPr/>
        </p:nvSpPr>
        <p:spPr>
          <a:xfrm rot="16200000" flipH="1">
            <a:off x="1300007" y="3732960"/>
            <a:ext cx="1825034" cy="4425045"/>
          </a:xfrm>
          <a:prstGeom prst="rect">
            <a:avLst/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100000">
                <a:schemeClr val="accent6">
                  <a:alpha val="70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08893D-F42F-F8AC-E751-618878BDB5EE}"/>
              </a:ext>
            </a:extLst>
          </p:cNvPr>
          <p:cNvSpPr/>
          <p:nvPr/>
        </p:nvSpPr>
        <p:spPr>
          <a:xfrm rot="10800000">
            <a:off x="0" y="-4"/>
            <a:ext cx="4572000" cy="1825033"/>
          </a:xfrm>
          <a:prstGeom prst="rect">
            <a:avLst/>
          </a:prstGeom>
          <a:gradFill>
            <a:gsLst>
              <a:gs pos="61000">
                <a:schemeClr val="bg2">
                  <a:alpha val="0"/>
                </a:schemeClr>
              </a:gs>
              <a:gs pos="100000">
                <a:schemeClr val="accent1">
                  <a:lumMod val="75000"/>
                  <a:alpha val="8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8A13E-E2FC-935E-9D1B-2CA406D5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22" y="906109"/>
            <a:ext cx="3620078" cy="344517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1C95713-168A-6692-3C97-A85B41C1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22" y="5473037"/>
            <a:ext cx="3521018" cy="880873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8722" y="210114"/>
            <a:ext cx="2360128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645216" y="210114"/>
            <a:ext cx="1005840" cy="365760"/>
          </a:xfrm>
        </p:spPr>
        <p:txBody>
          <a:bodyPr/>
          <a:lstStyle/>
          <a:p>
            <a:fld id="{BCA7961A-B010-49E0-A3F6-1ED7ACF29013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760180" y="210114"/>
            <a:ext cx="495299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76200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87216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5383F-36EC-D5B0-180D-4D5F853027D1}"/>
              </a:ext>
            </a:extLst>
          </p:cNvPr>
          <p:cNvSpPr/>
          <p:nvPr/>
        </p:nvSpPr>
        <p:spPr>
          <a:xfrm flipH="1"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10000">
                <a:schemeClr val="accent3">
                  <a:lumMod val="60000"/>
                  <a:lumOff val="40000"/>
                  <a:alpha val="75000"/>
                </a:schemeClr>
              </a:gs>
              <a:gs pos="100000">
                <a:schemeClr val="accent4">
                  <a:lumMod val="50000"/>
                </a:schemeClr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B5E5C4-3819-D8FF-73C4-648E36786FBE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gradFill>
            <a:gsLst>
              <a:gs pos="27000">
                <a:schemeClr val="accent2">
                  <a:alpha val="0"/>
                </a:schemeClr>
              </a:gs>
              <a:gs pos="89000">
                <a:schemeClr val="bg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EFB336-7C01-1B2B-DE9C-135CE71E2AF4}"/>
              </a:ext>
            </a:extLst>
          </p:cNvPr>
          <p:cNvSpPr/>
          <p:nvPr/>
        </p:nvSpPr>
        <p:spPr>
          <a:xfrm rot="10800000" flipH="1">
            <a:off x="3048" y="1"/>
            <a:ext cx="12188952" cy="5601805"/>
          </a:xfrm>
          <a:prstGeom prst="rect">
            <a:avLst/>
          </a:prstGeom>
          <a:gradFill flip="none" rotWithShape="1">
            <a:gsLst>
              <a:gs pos="56000">
                <a:schemeClr val="accent1">
                  <a:alpha val="0"/>
                </a:schemeClr>
              </a:gs>
              <a:gs pos="89000">
                <a:schemeClr val="bg2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5326" y="4967784"/>
            <a:ext cx="7241347" cy="1052015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A4A468-500F-41B2-B72F-78A325FCC0DA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75326" y="1405719"/>
            <a:ext cx="7241347" cy="3261814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lang="en-US" sz="4000" b="0" dirty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lang="en-US" sz="3600" b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Quote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480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2C5369-3140-EE0E-90D0-D10162CA9486}"/>
              </a:ext>
            </a:extLst>
          </p:cNvPr>
          <p:cNvSpPr/>
          <p:nvPr/>
        </p:nvSpPr>
        <p:spPr>
          <a:xfrm flipH="1">
            <a:off x="8215952" y="0"/>
            <a:ext cx="3976048" cy="6858000"/>
          </a:xfrm>
          <a:prstGeom prst="rect">
            <a:avLst/>
          </a:prstGeom>
          <a:gradFill>
            <a:gsLst>
              <a:gs pos="51000">
                <a:schemeClr val="bg2">
                  <a:alpha val="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11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5336274"/>
            <a:ext cx="8607140" cy="683525"/>
          </a:xfrm>
        </p:spPr>
        <p:txBody>
          <a:bodyPr anchor="ctr">
            <a:normAutofit/>
          </a:bodyPr>
          <a:lstStyle>
            <a:lvl1pPr marL="137160" indent="-137160">
              <a:defRPr sz="1800"/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20F3D-C559-60AA-7FD0-657FB2431DB3}"/>
              </a:ext>
            </a:extLst>
          </p:cNvPr>
          <p:cNvSpPr/>
          <p:nvPr/>
        </p:nvSpPr>
        <p:spPr>
          <a:xfrm flipH="1">
            <a:off x="8215952" y="0"/>
            <a:ext cx="3976048" cy="6858000"/>
          </a:xfrm>
          <a:prstGeom prst="rect">
            <a:avLst/>
          </a:prstGeom>
          <a:gradFill>
            <a:gsLst>
              <a:gs pos="75000">
                <a:schemeClr val="bg2">
                  <a:alpha val="0"/>
                </a:schemeClr>
              </a:gs>
              <a:gs pos="96000">
                <a:schemeClr val="accent3">
                  <a:lumMod val="60000"/>
                  <a:lumOff val="40000"/>
                  <a:alpha val="65000"/>
                </a:schemeClr>
              </a:gs>
            </a:gsLst>
            <a:lin ang="103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200B1-3B6B-802E-E076-92826DD27EA2}"/>
              </a:ext>
            </a:extLst>
          </p:cNvPr>
          <p:cNvCxnSpPr>
            <a:cxnSpLocks/>
          </p:cNvCxnSpPr>
          <p:nvPr/>
        </p:nvCxnSpPr>
        <p:spPr>
          <a:xfrm flipH="1">
            <a:off x="394716" y="4895326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CBAF11E-83FD-0A35-2B1B-893C4D55AE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C8F38B5-19FF-BF8F-54FC-894E66C40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1EB385-BC70-148F-174E-479BEC0F52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4320" y="1714500"/>
            <a:ext cx="8587285" cy="26254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400" b="0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0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Quote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04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62000"/>
            <a:ext cx="7012885" cy="1381432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1491A9-BF26-4517-AB22-6183D453A902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BA73FC-7BD1-70E0-E0BB-062C0B9E495C}"/>
              </a:ext>
            </a:extLst>
          </p:cNvPr>
          <p:cNvCxnSpPr>
            <a:cxnSpLocks/>
          </p:cNvCxnSpPr>
          <p:nvPr/>
        </p:nvCxnSpPr>
        <p:spPr>
          <a:xfrm flipH="1">
            <a:off x="394716" y="3032970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E12F779-E4E9-1000-6D97-63D7AD0CD426}"/>
              </a:ext>
            </a:extLst>
          </p:cNvPr>
          <p:cNvSpPr/>
          <p:nvPr/>
        </p:nvSpPr>
        <p:spPr>
          <a:xfrm rot="5400000" flipH="1">
            <a:off x="4765041" y="-568961"/>
            <a:ext cx="2661919" cy="12192002"/>
          </a:xfrm>
          <a:prstGeom prst="rect">
            <a:avLst/>
          </a:prstGeom>
          <a:gradFill>
            <a:gsLst>
              <a:gs pos="51000">
                <a:schemeClr val="bg2">
                  <a:alpha val="0"/>
                </a:schemeClr>
              </a:gs>
              <a:gs pos="98276">
                <a:schemeClr val="tx2"/>
              </a:gs>
              <a:gs pos="85000">
                <a:schemeClr val="accent1">
                  <a:alpha val="85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177CF-A7A2-912C-416D-E7E03D2C5291}"/>
              </a:ext>
            </a:extLst>
          </p:cNvPr>
          <p:cNvSpPr/>
          <p:nvPr/>
        </p:nvSpPr>
        <p:spPr>
          <a:xfrm rot="5400000" flipH="1">
            <a:off x="4516120" y="-817882"/>
            <a:ext cx="3159760" cy="12192003"/>
          </a:xfrm>
          <a:prstGeom prst="rect">
            <a:avLst/>
          </a:prstGeom>
          <a:gradFill>
            <a:gsLst>
              <a:gs pos="62000">
                <a:schemeClr val="bg2">
                  <a:alpha val="0"/>
                </a:schemeClr>
              </a:gs>
              <a:gs pos="98276">
                <a:schemeClr val="accent5"/>
              </a:gs>
              <a:gs pos="88000">
                <a:schemeClr val="accent3">
                  <a:alpha val="49000"/>
                </a:schemeClr>
              </a:gs>
            </a:gsLst>
            <a:lin ang="103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230" y="3429000"/>
            <a:ext cx="11171699" cy="24656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747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3CA1D0-5ABF-E529-5411-F834222E48FC}"/>
              </a:ext>
            </a:extLst>
          </p:cNvPr>
          <p:cNvSpPr/>
          <p:nvPr/>
        </p:nvSpPr>
        <p:spPr>
          <a:xfrm rot="5400000">
            <a:off x="5020923" y="-2430130"/>
            <a:ext cx="1825034" cy="11866880"/>
          </a:xfrm>
          <a:prstGeom prst="rect">
            <a:avLst/>
          </a:prstGeom>
          <a:gradFill>
            <a:gsLst>
              <a:gs pos="41000">
                <a:schemeClr val="bg1">
                  <a:alpha val="0"/>
                </a:schemeClr>
              </a:gs>
              <a:gs pos="85612">
                <a:schemeClr val="accent4">
                  <a:alpha val="78000"/>
                </a:schemeClr>
              </a:gs>
              <a:gs pos="100000">
                <a:schemeClr val="accent6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F5D87-BF9C-3DAE-D977-87A4FA7749F4}"/>
              </a:ext>
            </a:extLst>
          </p:cNvPr>
          <p:cNvSpPr/>
          <p:nvPr/>
        </p:nvSpPr>
        <p:spPr>
          <a:xfrm rot="10800000" flipH="1">
            <a:off x="0" y="2590790"/>
            <a:ext cx="12192000" cy="1825033"/>
          </a:xfrm>
          <a:prstGeom prst="rect">
            <a:avLst/>
          </a:prstGeom>
          <a:gradFill>
            <a:gsLst>
              <a:gs pos="68000">
                <a:schemeClr val="bg2">
                  <a:alpha val="0"/>
                </a:schemeClr>
              </a:gs>
              <a:gs pos="98851">
                <a:schemeClr val="accent5">
                  <a:lumMod val="60000"/>
                  <a:lumOff val="40000"/>
                </a:schemeClr>
              </a:gs>
              <a:gs pos="89000">
                <a:schemeClr val="accent3">
                  <a:lumMod val="60000"/>
                  <a:lumOff val="40000"/>
                  <a:alpha val="35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62000"/>
            <a:ext cx="6095999" cy="1454506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5024DF-23AF-419A-978A-28215FBF1E37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0" y="3337560"/>
            <a:ext cx="3595171" cy="282858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200" dirty="0"/>
            </a:lvl3pPr>
            <a:lvl4pPr marL="685800" indent="0">
              <a:buNone/>
              <a:defRPr lang="en-US" sz="1100" dirty="0"/>
            </a:lvl4pPr>
            <a:lvl5pPr marL="914400" indent="0">
              <a:buNone/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792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983230"/>
            <a:ext cx="9830017" cy="877376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F24436-170D-487D-ADBB-C24D74D1C150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261CB-4EFB-BCD1-842F-3895D3F35D6A}"/>
              </a:ext>
            </a:extLst>
          </p:cNvPr>
          <p:cNvSpPr/>
          <p:nvPr/>
        </p:nvSpPr>
        <p:spPr>
          <a:xfrm rot="10800000">
            <a:off x="0" y="2221515"/>
            <a:ext cx="12192000" cy="1825033"/>
          </a:xfrm>
          <a:prstGeom prst="rect">
            <a:avLst/>
          </a:prstGeom>
          <a:gradFill>
            <a:gsLst>
              <a:gs pos="63000">
                <a:schemeClr val="bg2">
                  <a:alpha val="0"/>
                </a:schemeClr>
              </a:gs>
              <a:gs pos="100000">
                <a:schemeClr val="accent1"/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813EA-BFDF-185B-80F0-B1786A1A10E5}"/>
              </a:ext>
            </a:extLst>
          </p:cNvPr>
          <p:cNvSpPr/>
          <p:nvPr/>
        </p:nvSpPr>
        <p:spPr>
          <a:xfrm rot="16200000" flipH="1">
            <a:off x="7850483" y="-294964"/>
            <a:ext cx="1825034" cy="6858000"/>
          </a:xfrm>
          <a:prstGeom prst="rect">
            <a:avLst/>
          </a:prstGeom>
          <a:gradFill>
            <a:gsLst>
              <a:gs pos="56000">
                <a:schemeClr val="bg1">
                  <a:alpha val="0"/>
                </a:schemeClr>
              </a:gs>
              <a:gs pos="100000">
                <a:schemeClr val="accent3"/>
              </a:gs>
            </a:gsLst>
            <a:lin ang="9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41964" y="3429000"/>
            <a:ext cx="8226135" cy="24347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  <a:lvl2pPr marL="228600" indent="0">
              <a:buNone/>
              <a:defRPr lang="en-US" sz="1200" dirty="0"/>
            </a:lvl2pPr>
            <a:lvl3pPr marL="457200" indent="0">
              <a:buNone/>
              <a:defRPr lang="en-US" sz="1100" dirty="0"/>
            </a:lvl3pPr>
            <a:lvl4pPr marL="685800" indent="0">
              <a:buNone/>
              <a:defRPr lang="en-US" sz="1050" dirty="0"/>
            </a:lvl4pPr>
            <a:lvl5pPr marL="914400" indent="0">
              <a:buNone/>
              <a:defRPr lang="en-US" sz="10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518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31520"/>
            <a:ext cx="10858500" cy="6923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01CFC0-D171-4F9D-A610-2F47C1080058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A35E0D-62A8-3554-9B0A-F98F410BA7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1625" y="1806575"/>
            <a:ext cx="5165725" cy="458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9B3B287-1823-BE94-2755-A041E87636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23891" y="1806575"/>
            <a:ext cx="4991100" cy="458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B33C1-66E4-5420-EAC7-ECB72519298E}"/>
              </a:ext>
            </a:extLst>
          </p:cNvPr>
          <p:cNvCxnSpPr>
            <a:cxnSpLocks/>
          </p:cNvCxnSpPr>
          <p:nvPr/>
        </p:nvCxnSpPr>
        <p:spPr>
          <a:xfrm flipH="1">
            <a:off x="394716" y="1584960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1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E5CFF-8C53-04B8-D45D-5572C54FE40F}"/>
              </a:ext>
            </a:extLst>
          </p:cNvPr>
          <p:cNvSpPr/>
          <p:nvPr/>
        </p:nvSpPr>
        <p:spPr>
          <a:xfrm flipV="1">
            <a:off x="0" y="0"/>
            <a:ext cx="12191999" cy="1337733"/>
          </a:xfrm>
          <a:prstGeom prst="rect">
            <a:avLst/>
          </a:prstGeom>
          <a:gradFill>
            <a:gsLst>
              <a:gs pos="51000">
                <a:schemeClr val="accent2">
                  <a:lumMod val="50000"/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31520"/>
            <a:ext cx="11585448" cy="662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05EA491-E08A-48B5-7211-33514A9453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59980DF-BFB1-0E16-FE9E-D2D30ED180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EA97154-58A7-DD75-CD73-93F442F341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" y="1775779"/>
            <a:ext cx="5166360" cy="64008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3701989-F794-F145-FEEE-631718E4D69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1625" y="2492481"/>
            <a:ext cx="5165725" cy="3900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0840" y="1775777"/>
            <a:ext cx="5166360" cy="64008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3BB3E04-BBB2-1EB1-AF01-EFE05E00427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23890" y="2492481"/>
            <a:ext cx="5181907" cy="3900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92CF81-A7A7-1362-125E-EEC5C8BD16E7}"/>
              </a:ext>
            </a:extLst>
          </p:cNvPr>
          <p:cNvCxnSpPr>
            <a:cxnSpLocks/>
          </p:cNvCxnSpPr>
          <p:nvPr/>
        </p:nvCxnSpPr>
        <p:spPr>
          <a:xfrm flipH="1">
            <a:off x="394716" y="1579934"/>
            <a:ext cx="1140256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1E71789-6ED9-AA74-B78C-05CAF80B5536}"/>
              </a:ext>
            </a:extLst>
          </p:cNvPr>
          <p:cNvSpPr/>
          <p:nvPr userDrawn="1"/>
        </p:nvSpPr>
        <p:spPr>
          <a:xfrm flipV="1">
            <a:off x="0" y="0"/>
            <a:ext cx="12191999" cy="1337733"/>
          </a:xfrm>
          <a:prstGeom prst="rect">
            <a:avLst/>
          </a:prstGeom>
          <a:gradFill>
            <a:gsLst>
              <a:gs pos="51000">
                <a:schemeClr val="accent2">
                  <a:lumMod val="50000"/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5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005840"/>
            <a:ext cx="9906000" cy="8010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83-B3E3-4399-B6B2-4B1D067F8CE5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5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74F-2CAD-411B-9EF3-12D0DF2C09EB}" type="datetime1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7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24712"/>
            <a:ext cx="3543299" cy="162741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23AD-184F-4273-AC4F-854D3B259B85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2080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752" y="2857605"/>
            <a:ext cx="3543299" cy="3534229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1124712"/>
            <a:ext cx="6309360" cy="5219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6F58E-0CCE-AAF7-6F0A-E0B0FFF62A10}"/>
              </a:ext>
            </a:extLst>
          </p:cNvPr>
          <p:cNvSpPr/>
          <p:nvPr/>
        </p:nvSpPr>
        <p:spPr>
          <a:xfrm>
            <a:off x="-3" y="5655733"/>
            <a:ext cx="12191999" cy="1202267"/>
          </a:xfrm>
          <a:prstGeom prst="rect">
            <a:avLst/>
          </a:prstGeom>
          <a:gradFill>
            <a:gsLst>
              <a:gs pos="51000">
                <a:schemeClr val="accent2">
                  <a:lumMod val="50000"/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A8D131-CBCA-5C49-BC11-F46A79A7B14C}"/>
              </a:ext>
            </a:extLst>
          </p:cNvPr>
          <p:cNvSpPr/>
          <p:nvPr/>
        </p:nvSpPr>
        <p:spPr>
          <a:xfrm rot="16200000" flipH="1">
            <a:off x="376872" y="-386654"/>
            <a:ext cx="6858000" cy="76313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5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BBC73-2B54-D426-37D1-91554AB6280D}"/>
              </a:ext>
            </a:extLst>
          </p:cNvPr>
          <p:cNvSpPr/>
          <p:nvPr/>
        </p:nvSpPr>
        <p:spPr>
          <a:xfrm rot="5400000">
            <a:off x="4174854" y="-1144323"/>
            <a:ext cx="3842298" cy="1219199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48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67C95-ECBD-88E5-88AE-67841646F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756015" y="0"/>
            <a:ext cx="4875297" cy="6850173"/>
          </a:xfrm>
          <a:prstGeom prst="rect">
            <a:avLst/>
          </a:prstGeom>
          <a:gradFill flip="none" rotWithShape="1">
            <a:gsLst>
              <a:gs pos="19000">
                <a:schemeClr val="bg2"/>
              </a:gs>
              <a:gs pos="49000">
                <a:schemeClr val="accent6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C3C9A42-36FA-B347-AD02-B9A12C8D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9" y="1135378"/>
            <a:ext cx="5676921" cy="2163626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1DB729E-19D6-E1D5-DB31-89E9DF5D4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2" y="4774541"/>
            <a:ext cx="4875296" cy="1591058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1752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210114"/>
            <a:ext cx="2153412" cy="365760"/>
          </a:xfrm>
        </p:spPr>
        <p:txBody>
          <a:bodyPr/>
          <a:lstStyle/>
          <a:p>
            <a:fld id="{9458DF63-6CB9-404F-8464-DF813E7A7B12}" type="datetime1">
              <a:rPr lang="en-US" smtClean="0"/>
              <a:t>5/4/2026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210114"/>
            <a:ext cx="493776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1524" y="0"/>
            <a:ext cx="457047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3541FD-375E-9F25-9D6E-2C93D6A17135}"/>
              </a:ext>
            </a:extLst>
          </p:cNvPr>
          <p:cNvCxnSpPr>
            <a:cxnSpLocks/>
          </p:cNvCxnSpPr>
          <p:nvPr userDrawn="1"/>
        </p:nvCxnSpPr>
        <p:spPr>
          <a:xfrm flipH="1">
            <a:off x="398166" y="762000"/>
            <a:ext cx="6699698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7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24712"/>
            <a:ext cx="3546235" cy="153307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7E4E07-E412-47A0-AB1E-CAAABECD1A31}" type="datetime1">
              <a:rPr lang="en-US" smtClean="0"/>
              <a:t>5/4/2026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12080" y="210114"/>
            <a:ext cx="2509284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752" y="2706914"/>
            <a:ext cx="3236976" cy="3553861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2080" y="1009816"/>
            <a:ext cx="6979920" cy="5856573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35149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21612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0277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2341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3068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39504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2483-B3E3-4399-B6B2-4B1D067F8CE5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7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7716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23AD-184F-4273-AC4F-854D3B259B85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5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43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6C36F6-3968-40FA-37EA-155D2BE42AD1}"/>
              </a:ext>
            </a:extLst>
          </p:cNvPr>
          <p:cNvSpPr/>
          <p:nvPr/>
        </p:nvSpPr>
        <p:spPr>
          <a:xfrm>
            <a:off x="-2754" y="5254619"/>
            <a:ext cx="12188952" cy="1603381"/>
          </a:xfrm>
          <a:prstGeom prst="rect">
            <a:avLst/>
          </a:prstGeom>
          <a:gradFill>
            <a:gsLst>
              <a:gs pos="62000">
                <a:schemeClr val="accent6">
                  <a:lumMod val="50000"/>
                  <a:alpha val="0"/>
                </a:schemeClr>
              </a:gs>
              <a:gs pos="100000">
                <a:schemeClr val="accent4">
                  <a:alpha val="8000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3A348-0551-47A0-DA50-F560E4EC6794}"/>
              </a:ext>
            </a:extLst>
          </p:cNvPr>
          <p:cNvSpPr/>
          <p:nvPr/>
        </p:nvSpPr>
        <p:spPr>
          <a:xfrm>
            <a:off x="1430867" y="4492679"/>
            <a:ext cx="10758085" cy="2365320"/>
          </a:xfrm>
          <a:prstGeom prst="rect">
            <a:avLst/>
          </a:prstGeom>
          <a:gradFill>
            <a:gsLst>
              <a:gs pos="71000">
                <a:schemeClr val="accent1">
                  <a:lumMod val="50000"/>
                  <a:alpha val="0"/>
                </a:schemeClr>
              </a:gs>
              <a:gs pos="99000">
                <a:schemeClr val="accent3">
                  <a:lumMod val="60000"/>
                  <a:lumOff val="40000"/>
                  <a:alpha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E9334A-B58A-1191-419B-686185B0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216448"/>
            <a:ext cx="7627857" cy="13948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5AC1EE1-879A-DD62-9DEE-9EDB54468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3509" y="5216447"/>
            <a:ext cx="2738340" cy="1394844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3936570"/>
          </a:xfrm>
          <a:blipFill>
            <a:blip r:embed="rId2">
              <a:alphaModFix amt="70000"/>
            </a:blip>
            <a:stretch>
              <a:fillRect t="-14126"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1752" y="4154963"/>
            <a:ext cx="3447355" cy="365760"/>
          </a:xfrm>
        </p:spPr>
        <p:txBody>
          <a:bodyPr/>
          <a:lstStyle/>
          <a:p>
            <a:fld id="{21560963-1EEA-4BDE-8FF9-3FEE13B5D43C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093201" y="4154963"/>
            <a:ext cx="2181351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2503" y="4154963"/>
            <a:ext cx="448805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5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31901"/>
      </p:ext>
    </p:extLst>
  </p:cSld>
  <p:clrMapOvr>
    <a:masterClrMapping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502023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9308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20511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76453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3363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3217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9146C6-F597-C006-1822-297853281771}"/>
              </a:ext>
            </a:extLst>
          </p:cNvPr>
          <p:cNvSpPr/>
          <p:nvPr/>
        </p:nvSpPr>
        <p:spPr>
          <a:xfrm rot="16200000" flipH="1">
            <a:off x="1300007" y="3732960"/>
            <a:ext cx="1825034" cy="4425045"/>
          </a:xfrm>
          <a:prstGeom prst="rect">
            <a:avLst/>
          </a:prstGeom>
          <a:gradFill flip="none" rotWithShape="1">
            <a:gsLst>
              <a:gs pos="56000">
                <a:schemeClr val="bg1">
                  <a:alpha val="0"/>
                </a:schemeClr>
              </a:gs>
              <a:gs pos="100000">
                <a:schemeClr val="accent6">
                  <a:alpha val="70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08893D-F42F-F8AC-E751-618878BDB5EE}"/>
              </a:ext>
            </a:extLst>
          </p:cNvPr>
          <p:cNvSpPr/>
          <p:nvPr/>
        </p:nvSpPr>
        <p:spPr>
          <a:xfrm rot="10800000">
            <a:off x="0" y="-4"/>
            <a:ext cx="4572000" cy="1825033"/>
          </a:xfrm>
          <a:prstGeom prst="rect">
            <a:avLst/>
          </a:prstGeom>
          <a:gradFill>
            <a:gsLst>
              <a:gs pos="61000">
                <a:schemeClr val="bg2">
                  <a:alpha val="0"/>
                </a:schemeClr>
              </a:gs>
              <a:gs pos="100000">
                <a:schemeClr val="accent1">
                  <a:lumMod val="75000"/>
                  <a:alpha val="8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8A13E-E2FC-935E-9D1B-2CA406D5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22" y="906109"/>
            <a:ext cx="3620078" cy="344517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1C95713-168A-6692-3C97-A85B41C1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22" y="5473037"/>
            <a:ext cx="3521018" cy="880873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8722" y="210114"/>
            <a:ext cx="2360128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645216" y="210114"/>
            <a:ext cx="1005840" cy="365760"/>
          </a:xfrm>
        </p:spPr>
        <p:txBody>
          <a:bodyPr/>
          <a:lstStyle/>
          <a:p>
            <a:fld id="{BCA7961A-B010-49E0-A3F6-1ED7ACF29013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760180" y="210114"/>
            <a:ext cx="495299" cy="365760"/>
          </a:xfrm>
        </p:spPr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76200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572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99" y="952500"/>
            <a:ext cx="8887299" cy="5636798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A76BF-5E58-9143-643F-6B06864B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C9F8B-DAAC-4FD9-5257-842E1B07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F8E261-B260-D169-5279-F4153543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016" y="957435"/>
            <a:ext cx="6400800" cy="885847"/>
          </a:xfrm>
        </p:spPr>
        <p:txBody>
          <a:bodyPr rIns="54864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4698090" cy="685800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13149" y="212239"/>
            <a:ext cx="2208276" cy="365760"/>
          </a:xfrm>
        </p:spPr>
        <p:txBody>
          <a:bodyPr/>
          <a:lstStyle/>
          <a:p>
            <a:fld id="{E74C9532-5249-4EF8-9302-9703A89C50A6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619999" y="210114"/>
            <a:ext cx="2297151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0016" y="2054715"/>
            <a:ext cx="6400800" cy="4502965"/>
          </a:xfrm>
        </p:spPr>
        <p:txBody>
          <a:bodyPr rIns="5486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1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C02513-E6E5-DFFD-29B1-02BE448BA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3189" y="0"/>
            <a:ext cx="9708811" cy="6859553"/>
          </a:xfrm>
          <a:prstGeom prst="rect">
            <a:avLst/>
          </a:prstGeom>
          <a:gradFill flip="none" rotWithShape="1">
            <a:gsLst>
              <a:gs pos="9000">
                <a:schemeClr val="accent1">
                  <a:lumMod val="75000"/>
                </a:schemeClr>
              </a:gs>
              <a:gs pos="54000">
                <a:schemeClr val="bg2">
                  <a:alpha val="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1A197-F740-DCA2-902E-29B890C31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98166" y="2201332"/>
            <a:ext cx="11793834" cy="4656665"/>
          </a:xfrm>
          <a:prstGeom prst="rect">
            <a:avLst/>
          </a:prstGeom>
          <a:gradFill>
            <a:gsLst>
              <a:gs pos="0">
                <a:schemeClr val="accent2"/>
              </a:gs>
              <a:gs pos="36000">
                <a:schemeClr val="accent1">
                  <a:lumMod val="50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6801FB-115C-F074-E428-F4A4A588B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61412"/>
            <a:ext cx="12192000" cy="3010777"/>
          </a:xfrm>
          <a:prstGeom prst="rect">
            <a:avLst/>
          </a:prstGeom>
          <a:gradFill flip="none" rotWithShape="1">
            <a:gsLst>
              <a:gs pos="17000">
                <a:schemeClr val="accent3">
                  <a:lumMod val="60000"/>
                  <a:lumOff val="40000"/>
                  <a:alpha val="51000"/>
                </a:schemeClr>
              </a:gs>
              <a:gs pos="44000">
                <a:schemeClr val="bg2">
                  <a:alpha val="0"/>
                </a:schemeClr>
              </a:gs>
            </a:gsLst>
            <a:lin ang="1716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E9BCB7-0B84-78EB-474B-9077DE024658}"/>
              </a:ext>
            </a:extLst>
          </p:cNvPr>
          <p:cNvCxnSpPr>
            <a:cxnSpLocks/>
          </p:cNvCxnSpPr>
          <p:nvPr/>
        </p:nvCxnSpPr>
        <p:spPr>
          <a:xfrm flipH="1">
            <a:off x="358140" y="5174874"/>
            <a:ext cx="11475720" cy="0"/>
          </a:xfrm>
          <a:prstGeom prst="line">
            <a:avLst/>
          </a:prstGeom>
          <a:ln w="6350"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B7CA771C-C0DC-4CE5-6507-04B80A7B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88704"/>
            <a:ext cx="9509760" cy="4297679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CA59141-B447-02B6-2167-E19939B6D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1" y="5486399"/>
            <a:ext cx="6951553" cy="726128"/>
          </a:xfr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752" y="6304985"/>
            <a:ext cx="221815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2FB242-E4A2-4711-B168-6D02C45DBE61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2485" y="6304985"/>
            <a:ext cx="2509284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526" y="6304985"/>
            <a:ext cx="49377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7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103" y="952500"/>
            <a:ext cx="3239262" cy="158288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620000" cy="685800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210114"/>
            <a:ext cx="1413537" cy="365760"/>
          </a:xfrm>
        </p:spPr>
        <p:txBody>
          <a:bodyPr/>
          <a:lstStyle/>
          <a:p>
            <a:fld id="{52D95AE2-CFB9-4B68-957C-4721356B27A9}" type="datetime1">
              <a:rPr lang="en-US" smtClean="0"/>
              <a:t>5/4/2026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50916" y="210114"/>
            <a:ext cx="2333520" cy="36576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9103" y="3103929"/>
            <a:ext cx="3239262" cy="31098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32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A70A2D-6A6F-D8FD-B860-1F184E1B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133214"/>
            <a:ext cx="11631478" cy="1825674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5EA3D9-98A4-3891-668D-DF99CC18D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1" y="5351226"/>
            <a:ext cx="7235954" cy="771276"/>
          </a:xfr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E1D7382-6629-2CE5-9CD1-12C42772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EDE-2AB4-4FB8-9551-E0AA4222B1A3}" type="datetime1">
              <a:rPr lang="en-US" smtClean="0"/>
              <a:t>5/4/2026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4D3FCD7-2C92-02D9-B65F-03119FF6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825B394-7F27-6399-8BDB-45CADE4F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14160-DA6E-9655-9294-6538F297B73D}"/>
              </a:ext>
            </a:extLst>
          </p:cNvPr>
          <p:cNvSpPr/>
          <p:nvPr/>
        </p:nvSpPr>
        <p:spPr>
          <a:xfrm rot="10800000">
            <a:off x="0" y="3432121"/>
            <a:ext cx="12192000" cy="1825033"/>
          </a:xfrm>
          <a:prstGeom prst="rect">
            <a:avLst/>
          </a:prstGeom>
          <a:gradFill>
            <a:gsLst>
              <a:gs pos="63000">
                <a:schemeClr val="bg2"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C29EB-3E43-F1FF-EB6B-9F5C908FFCC8}"/>
              </a:ext>
            </a:extLst>
          </p:cNvPr>
          <p:cNvSpPr/>
          <p:nvPr userDrawn="1"/>
        </p:nvSpPr>
        <p:spPr>
          <a:xfrm rot="16200000" flipH="1">
            <a:off x="5938634" y="-996853"/>
            <a:ext cx="1825034" cy="10681699"/>
          </a:xfrm>
          <a:prstGeom prst="rect">
            <a:avLst/>
          </a:prstGeom>
          <a:gradFill>
            <a:gsLst>
              <a:gs pos="56000">
                <a:schemeClr val="bg1">
                  <a:alpha val="0"/>
                </a:schemeClr>
              </a:gs>
              <a:gs pos="100000">
                <a:schemeClr val="accent6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869140"/>
            <a:ext cx="11604046" cy="969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" y="210114"/>
            <a:ext cx="175928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none" spc="0" baseline="0">
                <a:solidFill>
                  <a:schemeClr val="tx1"/>
                </a:solidFill>
              </a:defRPr>
            </a:lvl1pPr>
          </a:lstStyle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2485" y="210114"/>
            <a:ext cx="25092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0323" y="210114"/>
            <a:ext cx="60547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cap="none" spc="0" baseline="0"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" y="2047284"/>
            <a:ext cx="11604046" cy="4234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E5EF3F-856F-01A0-B658-94EAB13FC060}"/>
              </a:ext>
            </a:extLst>
          </p:cNvPr>
          <p:cNvCxnSpPr>
            <a:cxnSpLocks/>
          </p:cNvCxnSpPr>
          <p:nvPr/>
        </p:nvCxnSpPr>
        <p:spPr>
          <a:xfrm flipH="1">
            <a:off x="394716" y="751313"/>
            <a:ext cx="11402568" cy="0"/>
          </a:xfrm>
          <a:prstGeom prst="line">
            <a:avLst/>
          </a:prstGeom>
          <a:ln w="6350">
            <a:solidFill>
              <a:schemeClr val="tx1">
                <a:lumMod val="75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19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pos="168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3" pos="4800" userDrawn="1">
          <p15:clr>
            <a:srgbClr val="F26B43"/>
          </p15:clr>
        </p15:guide>
        <p15:guide id="24" orient="horz" pos="480" userDrawn="1">
          <p15:clr>
            <a:srgbClr val="F26B43"/>
          </p15:clr>
        </p15:guide>
        <p15:guide id="25" orient="horz" pos="864" userDrawn="1">
          <p15:clr>
            <a:srgbClr val="F26B43"/>
          </p15:clr>
        </p15:guide>
        <p15:guide id="26" pos="7392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pos="240" userDrawn="1">
          <p15:clr>
            <a:srgbClr val="F26B43"/>
          </p15:clr>
        </p15:guide>
        <p15:guide id="29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CEDE-2AB4-4FB8-9551-E0AA4222B1A3}" type="datetime1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800" userDrawn="1">
          <p15:clr>
            <a:srgbClr val="F26B43"/>
          </p15:clr>
        </p15:guide>
        <p15:guide id="4" orient="horz" pos="48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3840" userDrawn="1">
          <p15:clr>
            <a:srgbClr val="F26B43"/>
          </p15:clr>
        </p15:guide>
        <p15:guide id="8" pos="240" userDrawn="1">
          <p15:clr>
            <a:srgbClr val="F26B43"/>
          </p15:clr>
        </p15:guide>
        <p15:guide id="9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815DC60-3142-4171-B7AD-13B6FD26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9" descr="Slide background superimp_v2.jpg">
            <a:extLst>
              <a:ext uri="{FF2B5EF4-FFF2-40B4-BE49-F238E27FC236}">
                <a16:creationId xmlns:a16="http://schemas.microsoft.com/office/drawing/2014/main" id="{F9F26FA5-9561-250F-A713-761AC6FA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9"/>
          <a:stretch>
            <a:fillRect/>
          </a:stretch>
        </p:blipFill>
        <p:spPr>
          <a:xfrm>
            <a:off x="20" y="-1"/>
            <a:ext cx="5897982" cy="6858000"/>
          </a:xfrm>
          <a:custGeom>
            <a:avLst/>
            <a:gdLst/>
            <a:ahLst/>
            <a:cxnLst/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Placeholder 7" descr="Students studying">
            <a:extLst>
              <a:ext uri="{FF2B5EF4-FFF2-40B4-BE49-F238E27FC236}">
                <a16:creationId xmlns:a16="http://schemas.microsoft.com/office/drawing/2014/main" id="{679BCCDA-EB12-4ED4-A380-7E9B2C07CC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4969" r="13858" b="-2"/>
          <a:stretch>
            <a:fillRect/>
          </a:stretch>
        </p:blipFill>
        <p:spPr>
          <a:xfrm>
            <a:off x="4869095" y="-1"/>
            <a:ext cx="7312272" cy="6858000"/>
          </a:xfrm>
          <a:custGeom>
            <a:avLst/>
            <a:gdLst/>
            <a:ahLst/>
            <a:cxnLst/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>
              <a:alphaModFix amt="70000"/>
            </a:blip>
            <a:stretch>
              <a:fillRect/>
            </a:stretch>
          </a:blipFill>
        </p:spPr>
      </p:pic>
      <p:sp>
        <p:nvSpPr>
          <p:cNvPr id="28" name="Freeform 52">
            <a:extLst>
              <a:ext uri="{FF2B5EF4-FFF2-40B4-BE49-F238E27FC236}">
                <a16:creationId xmlns:a16="http://schemas.microsoft.com/office/drawing/2014/main" id="{3A459D44-E95C-4AB2-9D79-7C182560C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3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A8082-ADFD-A4FF-2C35-9B7D4E3F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01" y="4267830"/>
            <a:ext cx="5870465" cy="1329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/>
              <a:t>Reflective Practice in Education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B79032-295B-8A04-BBE6-7CACD12E9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401" y="5597505"/>
            <a:ext cx="5832099" cy="1140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Ben Shearer</a:t>
            </a:r>
          </a:p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LCC Pupil Reintegration Officer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A1FF1-C0EA-64F5-4411-8C19A6994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74002" y="605385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1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34A51-041D-D9E5-18CC-F760A05A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03" y="404564"/>
            <a:ext cx="8887299" cy="5636798"/>
          </a:xfrm>
        </p:spPr>
        <p:txBody>
          <a:bodyPr anchor="b">
            <a:normAutofit fontScale="90000"/>
          </a:bodyPr>
          <a:lstStyle/>
          <a:p>
            <a:pPr algn="ctr">
              <a:spcBef>
                <a:spcPts val="2500"/>
              </a:spcBef>
            </a:pPr>
            <a:r>
              <a:rPr lang="en-US" b="1" dirty="0"/>
              <a:t>So... With a bit more reflection, teachers would be happy and education would be fixed?</a:t>
            </a:r>
          </a:p>
        </p:txBody>
      </p:sp>
    </p:spTree>
    <p:extLst>
      <p:ext uri="{BB962C8B-B14F-4D97-AF65-F5344CB8AC3E}">
        <p14:creationId xmlns:p14="http://schemas.microsoft.com/office/powerpoint/2010/main" val="3809964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FC2B-58FB-0CFE-0277-D4513777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When and how should we reflect?</a:t>
            </a:r>
          </a:p>
        </p:txBody>
      </p:sp>
      <p:pic>
        <p:nvPicPr>
          <p:cNvPr id="8" name="Content Placeholder 7" descr="Thinking up some new ideas">
            <a:extLst>
              <a:ext uri="{FF2B5EF4-FFF2-40B4-BE49-F238E27FC236}">
                <a16:creationId xmlns:a16="http://schemas.microsoft.com/office/drawing/2014/main" id="{01331585-BE82-4909-AC91-73E174013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6354" r="26354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759F-79C7-4882-F2C8-C85E59C3E9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178508-2208-7E38-39DF-6C11FFAE109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Constantly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GB" dirty="0"/>
              <a:t>Micro-reflections happen throughout the day. 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collaboratively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GB" dirty="0"/>
              <a:t>Reflection can be personal or shared with peers or even the children if you are brave enough!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Post-incident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GB" dirty="0"/>
              <a:t>Good or bad, we should always aim to reflect on the significant things that happen. 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Time-spaced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GB" dirty="0"/>
              <a:t>Often, time away from the event allows time to see it in a clearer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9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1801-D81E-D90A-DD91-7DB50EC6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575874"/>
            <a:ext cx="11338673" cy="885847"/>
          </a:xfrm>
        </p:spPr>
        <p:txBody>
          <a:bodyPr/>
          <a:lstStyle/>
          <a:p>
            <a:pPr algn="ctr"/>
            <a:r>
              <a:rPr lang="en-GB" dirty="0"/>
              <a:t>Gibbs vs Boud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FE84-08B8-EDA3-160F-A003B1DB60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0677F5-4A8A-4BF1-96BE-3BAE8FBAFE2E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A92AF9-FB65-DA71-3EBE-C7F404E3E05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Learning to teach: Becoming a reflective practitioner">
            <a:extLst>
              <a:ext uri="{FF2B5EF4-FFF2-40B4-BE49-F238E27FC236}">
                <a16:creationId xmlns:a16="http://schemas.microsoft.com/office/drawing/2014/main" id="{269AC17F-EB3A-BD00-5FED-08A2BC80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77" y="2252592"/>
            <a:ext cx="4717794" cy="349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ibbs Model of Reflection - Robert Murray">
            <a:extLst>
              <a:ext uri="{FF2B5EF4-FFF2-40B4-BE49-F238E27FC236}">
                <a16:creationId xmlns:a16="http://schemas.microsoft.com/office/drawing/2014/main" id="{EE1DC63A-CF4C-4E69-6F2A-3D9ABB05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" y="1932458"/>
            <a:ext cx="5553181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779-0F5C-2994-C223-40C268C6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/>
              <a:t>Addressing Common Myths About Reflection</a:t>
            </a:r>
          </a:p>
        </p:txBody>
      </p:sp>
      <p:pic>
        <p:nvPicPr>
          <p:cNvPr id="8" name="Content Placeholder 7" descr="A young girl in a blue dress ding her homework">
            <a:extLst>
              <a:ext uri="{FF2B5EF4-FFF2-40B4-BE49-F238E27FC236}">
                <a16:creationId xmlns:a16="http://schemas.microsoft.com/office/drawing/2014/main" id="{7446F8B7-3C3D-49EE-BF4F-A33BA13E2F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415" r="19415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6E460-5D37-280B-FB45-C95054D864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57B5EF-A950-037D-1432-8058786CD82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Reflection Can Be Brief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Effective reflection does not require lengthy time or writing and can be integrated into daily routines.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Reflection Is Constructive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Reflection promotes positive, solution-focused thinking rather than overthinking or </a:t>
            </a:r>
            <a:r>
              <a:rPr u="sng" dirty="0"/>
              <a:t>self-criticism.</a:t>
            </a:r>
            <a:endParaRPr lang="en-US" u="sng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Reflection Strengthens Expertise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Experienced practitioners benefit from reflective learning to strengthen their professional skills</a:t>
            </a:r>
            <a:r>
              <a:rPr lang="en-GB" dirty="0"/>
              <a:t> – don’t be a stick in the mud!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Reframing Reflection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Viewing reflection as a practical tool</a:t>
            </a:r>
            <a:r>
              <a:rPr lang="en-GB" dirty="0"/>
              <a:t> – we do it naturally anyway so it’s just thinking about how it can be more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15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CA46-DCD8-B08F-8EFB-E423C071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AB75-3378-237E-8C19-61347A28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With reflection being so beneficial, what gets in the way?</a:t>
            </a:r>
          </a:p>
        </p:txBody>
      </p:sp>
      <p:pic>
        <p:nvPicPr>
          <p:cNvPr id="8" name="Content Placeholder 7" descr="A young girl in a blue dress ding her homework">
            <a:extLst>
              <a:ext uri="{FF2B5EF4-FFF2-40B4-BE49-F238E27FC236}">
                <a16:creationId xmlns:a16="http://schemas.microsoft.com/office/drawing/2014/main" id="{E839C54B-931D-9548-706E-D70B2DBA7C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415" r="19415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5928-972A-31D1-3779-3EB249BF78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77F799-EE90-A7DC-237F-6CF0C992332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0016" y="3581400"/>
            <a:ext cx="6400800" cy="29762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4000" b="1" dirty="0"/>
              <a:t>TIME!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4439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235A-7AE5-54EC-91A8-B5F3F94E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4" y="52331"/>
            <a:ext cx="6913451" cy="1582882"/>
          </a:xfrm>
        </p:spPr>
        <p:txBody>
          <a:bodyPr anchor="b">
            <a:normAutofit/>
          </a:bodyPr>
          <a:lstStyle/>
          <a:p>
            <a:r>
              <a:rPr lang="en-US" dirty="0"/>
              <a:t>Making Reflection Part of Everyday Practice</a:t>
            </a:r>
          </a:p>
        </p:txBody>
      </p:sp>
      <p:pic>
        <p:nvPicPr>
          <p:cNvPr id="8" name="Content Placeholder 7" descr="Business team brainstorming">
            <a:extLst>
              <a:ext uri="{FF2B5EF4-FFF2-40B4-BE49-F238E27FC236}">
                <a16:creationId xmlns:a16="http://schemas.microsoft.com/office/drawing/2014/main" id="{7E663A7E-5DEF-41B5-A044-2CCDC6DE10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3044" r="12972"/>
          <a:stretch>
            <a:fillRect/>
          </a:stretch>
        </p:blipFill>
        <p:spPr>
          <a:xfrm>
            <a:off x="-144966" y="0"/>
            <a:ext cx="4525703" cy="6858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BE3CC-500E-9681-5DE2-B9EC71268D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B01CFC0-D171-4F9D-A610-2F47C1080058}" type="datetime1">
              <a:rPr lang="en-US" smtClean="0"/>
              <a:pPr>
                <a:spcAft>
                  <a:spcPts val="600"/>
                </a:spcAft>
              </a:pPr>
              <a:t>5/4/2026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6CA6D-2B9F-9456-AF31-53D3221C80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A9514A-1956-E85C-32C3-6A9358F2916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702628" y="1926771"/>
            <a:ext cx="7021285" cy="44797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Be honest</a:t>
            </a:r>
            <a:br>
              <a:rPr lang="en-US" sz="1600" b="1" dirty="0"/>
            </a:br>
            <a:r>
              <a:rPr lang="en-US" dirty="0"/>
              <a:t>With yourself and those that you trust.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Create an ethos of reflection</a:t>
            </a:r>
            <a:br>
              <a:rPr lang="en-US" sz="1600" b="1" dirty="0"/>
            </a:br>
            <a:r>
              <a:rPr lang="en-US" dirty="0" err="1"/>
              <a:t>Reflection</a:t>
            </a:r>
            <a:r>
              <a:rPr lang="en-US" dirty="0"/>
              <a:t> should be practiced by everyone – including those that you teach!</a:t>
            </a:r>
            <a:br>
              <a:rPr lang="en-US" dirty="0"/>
            </a:br>
            <a:r>
              <a:rPr lang="en-US" dirty="0"/>
              <a:t>Reflection with CYP has to be scaffolded – “when you, I feel, You should’ 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Creating a Supportive Culture</a:t>
            </a:r>
            <a:br>
              <a:rPr lang="en-US" sz="1600" b="1" dirty="0"/>
            </a:br>
            <a:r>
              <a:rPr lang="en-US" dirty="0"/>
              <a:t>Time has to be given for reflection. This time has to be given from a SLT or else reflection simply becomes a ‘drive home task’. </a:t>
            </a:r>
          </a:p>
          <a:p>
            <a:pPr marL="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8806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C0F3-B181-DDF3-5ED3-6B2C6BD7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/>
              <a:t>Key Messages and Final Reflection</a:t>
            </a:r>
          </a:p>
        </p:txBody>
      </p:sp>
      <p:pic>
        <p:nvPicPr>
          <p:cNvPr id="8" name="Content Placeholder 7" descr="Head shape drown on a blackboard with many blue post-it notes forming the brain. There is a hand showing one yellow note with a light bulb drawn on it, meaning solution or bright idea.">
            <a:extLst>
              <a:ext uri="{FF2B5EF4-FFF2-40B4-BE49-F238E27FC236}">
                <a16:creationId xmlns:a16="http://schemas.microsoft.com/office/drawing/2014/main" id="{03D3BC15-11ED-4E82-8AFB-30C2115834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157" r="27157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24707-D39C-C055-EC03-251D2A51D7E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02E3BD-7841-EFC8-C0CD-BAF0151AEC71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Benefits of Reflective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Reflective practice enhances professional effectiveness and supports wellbeing</a:t>
            </a: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b="1" dirty="0"/>
              <a:t>Fostering Learning Cultures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Reflection fosters cultures of learning and continuous improvement in education settings.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Practical Reflective Habits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Small, consistent reflective actions can drive meaningful change </a:t>
            </a:r>
            <a:r>
              <a:rPr u="sng" dirty="0"/>
              <a:t>without requiring extensive time commitment.</a:t>
            </a:r>
            <a:endParaRPr lang="en-US" u="sng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Reflection as Essential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Reflection is a core element of high-quality education, not an additional task for educators.</a:t>
            </a:r>
            <a:r>
              <a:rPr lang="en-GB" dirty="0"/>
              <a:t> (I get it now, Geoff)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54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89F8D-4E8C-543D-6B6B-68330ABE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87086"/>
            <a:ext cx="3690257" cy="1475014"/>
          </a:xfrm>
        </p:spPr>
        <p:txBody>
          <a:bodyPr anchor="b">
            <a:normAutofit/>
          </a:bodyPr>
          <a:lstStyle/>
          <a:p>
            <a:r>
              <a:rPr lang="en-US" dirty="0"/>
              <a:t>Geoff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8013-0CDC-7279-38EA-A9005401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619" y="1482619"/>
            <a:ext cx="6297612" cy="365125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My introduction into ‘the art of reflection’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F4893-89BA-4A16-96F0-E8B52B85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1026" name="Picture 2" descr="'Mole Glasses' Poster by Markus Schnabel | Displate">
            <a:extLst>
              <a:ext uri="{FF2B5EF4-FFF2-40B4-BE49-F238E27FC236}">
                <a16:creationId xmlns:a16="http://schemas.microsoft.com/office/drawing/2014/main" id="{1D767B0A-D9CC-1A05-99F8-4A14AA45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5" y="2062601"/>
            <a:ext cx="3363081" cy="47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bbs Model of Reflection - Robert Murray">
            <a:extLst>
              <a:ext uri="{FF2B5EF4-FFF2-40B4-BE49-F238E27FC236}">
                <a16:creationId xmlns:a16="http://schemas.microsoft.com/office/drawing/2014/main" id="{7BDDE1BD-0BB9-7374-09FB-7258ACD1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76" y="1847744"/>
            <a:ext cx="5553181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24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F80B-102F-466D-63A9-F746D06F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What are we covering?</a:t>
            </a:r>
          </a:p>
        </p:txBody>
      </p:sp>
      <p:pic>
        <p:nvPicPr>
          <p:cNvPr id="8" name="Content Placeholder 7" descr="student in classroom ">
            <a:extLst>
              <a:ext uri="{FF2B5EF4-FFF2-40B4-BE49-F238E27FC236}">
                <a16:creationId xmlns:a16="http://schemas.microsoft.com/office/drawing/2014/main" id="{F58B2A1D-A229-46D9-AC6F-20D907DF31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752" r="15752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2D6E1-D2C7-C1EA-7A93-86E5583323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BE3179-E8E0-61E9-AE37-73EA85A73BF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Definition of Reflective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Reflective practice is a deliberate process of thinking about professional experiences to improve future actions.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Challenges in Education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Educators face fast-paced demands, complex decisions, and diverse learner needs daily.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Benefits of Reflective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Reflective practice helps teachers improve effectiveness, adapt strategies, and maintain wellbeing.</a:t>
            </a:r>
            <a:endParaRPr lang="en-US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Embedding Reflection in Routine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Small reflective habits integrated daily lead to meaningful improvements for learners and educators.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15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D747-9E38-C7C3-9EAC-B9AD9BD8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What Is Reflective Practice?</a:t>
            </a:r>
          </a:p>
        </p:txBody>
      </p:sp>
      <p:pic>
        <p:nvPicPr>
          <p:cNvPr id="8" name="Content Placeholder 7" descr="Pensive mature businesswoman with an empty thought bubble. Copy space.">
            <a:extLst>
              <a:ext uri="{FF2B5EF4-FFF2-40B4-BE49-F238E27FC236}">
                <a16:creationId xmlns:a16="http://schemas.microsoft.com/office/drawing/2014/main" id="{29680B4E-D96E-4130-81A0-05398533A1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335" b="1335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26DF-6BAB-A019-EA1C-B45B9EBAFB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F097CD-D4A6-51E8-AA21-BB9DE4AA7564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Definition of Reflective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Reflective practice involves critically examining experiences to learn and improve future professional 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25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04B5-7C83-8EBD-BA08-81AE925AB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332A-7097-8BA4-B34A-3DC0B974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What Is Reflective Practice?</a:t>
            </a:r>
          </a:p>
        </p:txBody>
      </p:sp>
      <p:pic>
        <p:nvPicPr>
          <p:cNvPr id="8" name="Content Placeholder 7" descr="Pensive mature businesswoman with an empty thought bubble. Copy space.">
            <a:extLst>
              <a:ext uri="{FF2B5EF4-FFF2-40B4-BE49-F238E27FC236}">
                <a16:creationId xmlns:a16="http://schemas.microsoft.com/office/drawing/2014/main" id="{223850FB-B688-B7A0-A5C4-32018600CC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335" b="1335"/>
          <a:stretch>
            <a:fillRect/>
          </a:stretch>
        </p:blipFill>
        <p:spPr/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CFA4A-1821-63F4-AFCF-4A217F3EDC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B01CFC0-D171-4F9D-A610-2F47C1080058}" type="datetime1">
              <a:rPr lang="en-US" smtClean="0"/>
              <a:pPr>
                <a:spcAft>
                  <a:spcPts val="600"/>
                </a:spcAft>
              </a:pPr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4D52D-76C2-77CA-9178-88518907D5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4A6D-F42A-AC7B-6C5A-92C918E524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1F8BA4-2D40-EB08-B3B4-7F6F8D30090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Definition of Reflective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/>
              <a:t>Reflective practice involves critically examining experiences to learn and improve future professional actions.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F3215F-89EA-9C0E-DE32-D78F2603FA28}"/>
              </a:ext>
            </a:extLst>
          </p:cNvPr>
          <p:cNvSpPr txBox="1">
            <a:spLocks/>
          </p:cNvSpPr>
          <p:nvPr/>
        </p:nvSpPr>
        <p:spPr>
          <a:xfrm>
            <a:off x="5390263" y="3863273"/>
            <a:ext cx="6400800" cy="2694407"/>
          </a:xfrm>
          <a:prstGeom prst="rect">
            <a:avLst/>
          </a:prstGeom>
        </p:spPr>
        <p:txBody>
          <a:bodyPr vert="horz" lIns="91440" tIns="45720" rIns="5486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Learning walks, lesson observations, data targets, appraisals, SATs results, GCSE results, Ofsted, times tables checks, phonics screening…</a:t>
            </a:r>
          </a:p>
          <a:p>
            <a:endParaRPr lang="en-US" sz="2800" dirty="0"/>
          </a:p>
          <a:p>
            <a:r>
              <a:rPr lang="en-US" sz="2800" dirty="0"/>
              <a:t>Just more negativity?</a:t>
            </a:r>
          </a:p>
        </p:txBody>
      </p:sp>
    </p:spTree>
    <p:extLst>
      <p:ext uri="{BB962C8B-B14F-4D97-AF65-F5344CB8AC3E}">
        <p14:creationId xmlns:p14="http://schemas.microsoft.com/office/powerpoint/2010/main" val="2269506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2BCF-5584-5137-23A2-B2371A6C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Why Reflection Matters in Educational Settings***</a:t>
            </a:r>
            <a:br>
              <a:rPr lang="en-US" dirty="0"/>
            </a:br>
            <a:r>
              <a:rPr lang="en-US" sz="2000" i="1" dirty="0"/>
              <a:t>***according to AI</a:t>
            </a:r>
            <a:endParaRPr lang="en-US" i="1" dirty="0"/>
          </a:p>
        </p:txBody>
      </p:sp>
      <p:pic>
        <p:nvPicPr>
          <p:cNvPr id="8" name="Content Placeholder 7" descr="boy doing his homework">
            <a:extLst>
              <a:ext uri="{FF2B5EF4-FFF2-40B4-BE49-F238E27FC236}">
                <a16:creationId xmlns:a16="http://schemas.microsoft.com/office/drawing/2014/main" id="{6EB2CF20-3C44-43AF-B670-ECE70B51B7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174" r="27174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830C2-5278-2670-84EE-6A0A315003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DC389-BE39-EC79-7DD9-9A5B088E1E7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Adaptive Teaching Through Reflection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Reflection helps educators adapt teaching to meet changing learner needs influenced by many factors.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Improving Practice and Decision Making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Reflective practice enables evaluation of interventions and informed adjustments to teaching strategies.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Supporting Professional Autonomy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Reflection allows educators to justify their decisions based on experience and evidence.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Promoting Ethical and Learner-Centered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Reflective practice fosters ethical considerations and keeps education learner-focused amid policy pressures.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60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65D0B-972D-4C57-74F2-B9C9FC6C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AA6-6FCC-99FA-B676-BF14D5A2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32" y="957435"/>
            <a:ext cx="6400800" cy="885847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Why Reflection Matters in Educational Settings</a:t>
            </a:r>
          </a:p>
        </p:txBody>
      </p:sp>
      <p:pic>
        <p:nvPicPr>
          <p:cNvPr id="8" name="Content Placeholder 7" descr="boy doing his homework">
            <a:extLst>
              <a:ext uri="{FF2B5EF4-FFF2-40B4-BE49-F238E27FC236}">
                <a16:creationId xmlns:a16="http://schemas.microsoft.com/office/drawing/2014/main" id="{DB807746-0955-9EBE-6ADC-988A97F308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174" r="27174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28D63-C971-145A-27F4-2297CD8AFA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58C9C6-7661-1D38-19A5-97444A6DFBF4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 dirty="0"/>
              <a:t>Now that we’ve cleared that up…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2800" i="1" dirty="0"/>
              <a:t>“Insanity Is Doing the Same Thing Over and Over Again and Expecting Different Results”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7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18CB-E5D3-AC90-E7D7-7D75FE4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/>
              <a:t>How Reflective Practice Supports Educators</a:t>
            </a:r>
          </a:p>
        </p:txBody>
      </p:sp>
      <p:pic>
        <p:nvPicPr>
          <p:cNvPr id="8" name="Content Placeholder 7" descr="Children in uniform">
            <a:extLst>
              <a:ext uri="{FF2B5EF4-FFF2-40B4-BE49-F238E27FC236}">
                <a16:creationId xmlns:a16="http://schemas.microsoft.com/office/drawing/2014/main" id="{66A42CCE-FD0B-476A-BE30-9AAC357927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174" r="27174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CA85E-5753-471C-01DD-7F8FE9A1FA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347D00-9EFD-6F06-77B3-D7C4349A03B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Enhances Self-Awareness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Improves Problem-Solving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Builds Resilience and Wellbeing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Supports Professional Development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4528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5F4C-7FD0-85A3-9CE8-45019D68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/>
              <a:t>Impact of Reflective Practice on Learners</a:t>
            </a:r>
          </a:p>
        </p:txBody>
      </p:sp>
      <p:pic>
        <p:nvPicPr>
          <p:cNvPr id="8" name="Content Placeholder 7" descr="Cropped shot of a university student sitting in class">
            <a:extLst>
              <a:ext uri="{FF2B5EF4-FFF2-40B4-BE49-F238E27FC236}">
                <a16:creationId xmlns:a16="http://schemas.microsoft.com/office/drawing/2014/main" id="{4DB6A46E-6F09-4402-8EEC-C14BB9D667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157" r="27157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FD82A-72E7-0F44-34F8-104629E5A2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77F5-4A8A-4BF1-96BE-3BAE8FBAFE2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3E644C-D143-958B-ADD9-A835E7E1E0C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Tailored Teaching and Interventions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Strengthening Educator-Learner Relationships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Supporting Vulnerable Learners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Improved Engagement and Outcomes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5734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ark gradient">
  <a:themeElements>
    <a:clrScheme name="dark gradient">
      <a:dk1>
        <a:sysClr val="windowText" lastClr="000000"/>
      </a:dk1>
      <a:lt1>
        <a:sysClr val="window" lastClr="FFFFFF"/>
      </a:lt1>
      <a:dk2>
        <a:srgbClr val="0B0C12"/>
      </a:dk2>
      <a:lt2>
        <a:srgbClr val="ECF0FB"/>
      </a:lt2>
      <a:accent1>
        <a:srgbClr val="4970FF"/>
      </a:accent1>
      <a:accent2>
        <a:srgbClr val="712ED5"/>
      </a:accent2>
      <a:accent3>
        <a:srgbClr val="00C4B6"/>
      </a:accent3>
      <a:accent4>
        <a:srgbClr val="3633D1"/>
      </a:accent4>
      <a:accent5>
        <a:srgbClr val="4AB1FE"/>
      </a:accent5>
      <a:accent6>
        <a:srgbClr val="9E2FD5"/>
      </a:accent6>
      <a:hlink>
        <a:srgbClr val="4970FF"/>
      </a:hlink>
      <a:folHlink>
        <a:srgbClr val="8E24FF"/>
      </a:folHlink>
    </a:clrScheme>
    <a:fontScheme name="Custom 53">
      <a:majorFont>
        <a:latin typeface="Arial Nov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 Gradient_wac_EF_v6" id="{47884C33-930F-4983-8A90-805F27C1336E}" vid="{C24D1BEE-D710-440D-8162-B32A89E9C683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9DCF94304FE4C900D20FD55C8D9CB" ma:contentTypeVersion="7" ma:contentTypeDescription="Create a new document." ma:contentTypeScope="" ma:versionID="c7a1ef4bcc2b0515866a0f075abf39eb">
  <xsd:schema xmlns:xsd="http://www.w3.org/2001/XMLSchema" xmlns:xs="http://www.w3.org/2001/XMLSchema" xmlns:p="http://schemas.microsoft.com/office/2006/metadata/properties" xmlns:ns2="b30475a1-552f-4f73-8aa4-178117961c01" targetNamespace="http://schemas.microsoft.com/office/2006/metadata/properties" ma:root="true" ma:fieldsID="22473e8139e4f1ba16433180bdf50697" ns2:_="">
    <xsd:import namespace="b30475a1-552f-4f73-8aa4-17811796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475a1-552f-4f73-8aa4-17811796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867910-6C81-4088-A633-F635D4E1D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475a1-552f-4f73-8aa4-178117961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9C77BC-D986-40D5-8142-7D9454C546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A37C83-E52F-4FD2-9E41-65C1836801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717</Words>
  <Application>Microsoft Office PowerPoint</Application>
  <PresentationFormat>Widescreen</PresentationFormat>
  <Paragraphs>116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Dark gradient</vt:lpstr>
      <vt:lpstr>Facet</vt:lpstr>
      <vt:lpstr>Reflective Practice in Education</vt:lpstr>
      <vt:lpstr>Geoff</vt:lpstr>
      <vt:lpstr>What are we covering?</vt:lpstr>
      <vt:lpstr>What Is Reflective Practice?</vt:lpstr>
      <vt:lpstr>What Is Reflective Practice?</vt:lpstr>
      <vt:lpstr>Why Reflection Matters in Educational Settings*** ***according to AI</vt:lpstr>
      <vt:lpstr>Why Reflection Matters in Educational Settings</vt:lpstr>
      <vt:lpstr>How Reflective Practice Supports Educators</vt:lpstr>
      <vt:lpstr>Impact of Reflective Practice on Learners</vt:lpstr>
      <vt:lpstr>So... With a bit more reflection, teachers would be happy and education would be fixed?</vt:lpstr>
      <vt:lpstr>When and how should we reflect?</vt:lpstr>
      <vt:lpstr>Gibbs vs Boud</vt:lpstr>
      <vt:lpstr>Addressing Common Myths About Reflection</vt:lpstr>
      <vt:lpstr>With reflection being so beneficial, what gets in the way?</vt:lpstr>
      <vt:lpstr>Making Reflection Part of Everyday Practice</vt:lpstr>
      <vt:lpstr>Key Messages and Final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ben.shearer@lincolnshire.gov.uk</dc:creator>
  <cp:lastModifiedBy>Ben Shearer</cp:lastModifiedBy>
  <cp:revision>2</cp:revision>
  <dcterms:modified xsi:type="dcterms:W3CDTF">2026-05-04T20:08:56Z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0x0101004209DCF94304FE4C900D20FD55C8D9CB</vt:lpwstr>
  </property>
</Properties>
</file>