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1"/>
  </p:notesMasterIdLst>
  <p:sldIdLst>
    <p:sldId id="256" r:id="rId3"/>
    <p:sldId id="258" r:id="rId4"/>
    <p:sldId id="260" r:id="rId5"/>
    <p:sldId id="263" r:id="rId6"/>
    <p:sldId id="277" r:id="rId7"/>
    <p:sldId id="259" r:id="rId8"/>
    <p:sldId id="298" r:id="rId9"/>
    <p:sldId id="299" r:id="rId10"/>
    <p:sldId id="280" r:id="rId11"/>
    <p:sldId id="265" r:id="rId12"/>
    <p:sldId id="278" r:id="rId13"/>
    <p:sldId id="286" r:id="rId14"/>
    <p:sldId id="287" r:id="rId15"/>
    <p:sldId id="288" r:id="rId16"/>
    <p:sldId id="261" r:id="rId17"/>
    <p:sldId id="290" r:id="rId18"/>
    <p:sldId id="300" r:id="rId19"/>
    <p:sldId id="30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50" autoAdjust="0"/>
  </p:normalViewPr>
  <p:slideViewPr>
    <p:cSldViewPr snapToGrid="0">
      <p:cViewPr varScale="1">
        <p:scale>
          <a:sx n="79" d="100"/>
          <a:sy n="79" d="100"/>
        </p:scale>
        <p:origin x="4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B9E642-53C8-4728-9DC4-C865DFF22046}" type="doc">
      <dgm:prSet loTypeId="urn:microsoft.com/office/officeart/2005/8/layout/hList7" loCatId="relationship" qsTypeId="urn:microsoft.com/office/officeart/2005/8/quickstyle/simple1" qsCatId="simple" csTypeId="urn:microsoft.com/office/officeart/2005/8/colors/accent1_2" csCatId="accent1" phldr="1"/>
      <dgm:spPr/>
    </dgm:pt>
    <dgm:pt modelId="{88535DCB-DA25-47CF-9D32-2664F5A45361}">
      <dgm:prSet phldrT="[Text]"/>
      <dgm:spPr/>
      <dgm:t>
        <a:bodyPr/>
        <a:lstStyle/>
        <a:p>
          <a:r>
            <a:rPr lang="en-GB" dirty="0"/>
            <a:t>Syllable </a:t>
          </a:r>
        </a:p>
      </dgm:t>
    </dgm:pt>
    <dgm:pt modelId="{253E89EA-0B41-4FF0-AEB0-30BAC6E68AF0}" type="parTrans" cxnId="{27C5A1FD-F21E-4B8E-B3B5-9E12851B444B}">
      <dgm:prSet/>
      <dgm:spPr/>
      <dgm:t>
        <a:bodyPr/>
        <a:lstStyle/>
        <a:p>
          <a:endParaRPr lang="en-US"/>
        </a:p>
      </dgm:t>
    </dgm:pt>
    <dgm:pt modelId="{3B534328-A503-4B3E-BEB2-5A51C9EBECB1}" type="sibTrans" cxnId="{27C5A1FD-F21E-4B8E-B3B5-9E12851B444B}">
      <dgm:prSet/>
      <dgm:spPr/>
      <dgm:t>
        <a:bodyPr/>
        <a:lstStyle/>
        <a:p>
          <a:endParaRPr lang="en-US"/>
        </a:p>
      </dgm:t>
    </dgm:pt>
    <dgm:pt modelId="{1B4EF751-0709-414B-860C-D06B4391774A}">
      <dgm:prSet phldrT="[Text]"/>
      <dgm:spPr/>
      <dgm:t>
        <a:bodyPr/>
        <a:lstStyle/>
        <a:p>
          <a:r>
            <a:rPr lang="en-GB" dirty="0"/>
            <a:t>Phoneme </a:t>
          </a:r>
        </a:p>
      </dgm:t>
    </dgm:pt>
    <dgm:pt modelId="{4A2988BF-8B89-4626-8C8B-AD529310780C}" type="parTrans" cxnId="{4B76909A-3CD3-41C0-8705-979D38154E25}">
      <dgm:prSet/>
      <dgm:spPr/>
      <dgm:t>
        <a:bodyPr/>
        <a:lstStyle/>
        <a:p>
          <a:endParaRPr lang="en-US"/>
        </a:p>
      </dgm:t>
    </dgm:pt>
    <dgm:pt modelId="{2867DDAA-01DB-4D64-A8C0-043079B7CFDF}" type="sibTrans" cxnId="{4B76909A-3CD3-41C0-8705-979D38154E25}">
      <dgm:prSet/>
      <dgm:spPr/>
      <dgm:t>
        <a:bodyPr/>
        <a:lstStyle/>
        <a:p>
          <a:endParaRPr lang="en-US"/>
        </a:p>
      </dgm:t>
    </dgm:pt>
    <dgm:pt modelId="{B4AF861D-3C95-4A0F-B75E-FA2471898ED6}" type="pres">
      <dgm:prSet presAssocID="{99B9E642-53C8-4728-9DC4-C865DFF22046}" presName="Name0" presStyleCnt="0">
        <dgm:presLayoutVars>
          <dgm:dir/>
          <dgm:resizeHandles val="exact"/>
        </dgm:presLayoutVars>
      </dgm:prSet>
      <dgm:spPr/>
    </dgm:pt>
    <dgm:pt modelId="{001FCEC7-741B-4C6C-9A98-D0BF101460B5}" type="pres">
      <dgm:prSet presAssocID="{99B9E642-53C8-4728-9DC4-C865DFF22046}" presName="fgShape" presStyleLbl="fgShp" presStyleIdx="0" presStyleCnt="1" custScaleY="191864" custLinFactNeighborX="-440" custLinFactNeighborY="-37642"/>
      <dgm:spPr>
        <a:prstGeom prst="rightArrow">
          <a:avLst/>
        </a:prstGeom>
      </dgm:spPr>
    </dgm:pt>
    <dgm:pt modelId="{B6BE7E26-1984-4B95-B291-877D8BEFA045}" type="pres">
      <dgm:prSet presAssocID="{99B9E642-53C8-4728-9DC4-C865DFF22046}" presName="linComp" presStyleCnt="0"/>
      <dgm:spPr/>
    </dgm:pt>
    <dgm:pt modelId="{F95E7FB9-A0CD-41C0-8CF0-F45703F1DA03}" type="pres">
      <dgm:prSet presAssocID="{88535DCB-DA25-47CF-9D32-2664F5A45361}" presName="compNode" presStyleCnt="0"/>
      <dgm:spPr/>
    </dgm:pt>
    <dgm:pt modelId="{58516E8F-86AC-4A47-BBA2-D40B7302290B}" type="pres">
      <dgm:prSet presAssocID="{88535DCB-DA25-47CF-9D32-2664F5A45361}" presName="bkgdShape" presStyleLbl="node1" presStyleIdx="0" presStyleCnt="2" custLinFactNeighborX="314"/>
      <dgm:spPr/>
    </dgm:pt>
    <dgm:pt modelId="{F4C5BD11-4A97-456F-BC60-57BEA84DE55F}" type="pres">
      <dgm:prSet presAssocID="{88535DCB-DA25-47CF-9D32-2664F5A45361}" presName="nodeTx" presStyleLbl="node1" presStyleIdx="0" presStyleCnt="2">
        <dgm:presLayoutVars>
          <dgm:bulletEnabled val="1"/>
        </dgm:presLayoutVars>
      </dgm:prSet>
      <dgm:spPr/>
    </dgm:pt>
    <dgm:pt modelId="{82BE5D49-8D4F-464E-B9E6-D8A37DBB5DFB}" type="pres">
      <dgm:prSet presAssocID="{88535DCB-DA25-47CF-9D32-2664F5A45361}" presName="invisiNode" presStyleLbl="node1" presStyleIdx="0" presStyleCnt="2"/>
      <dgm:spPr/>
    </dgm:pt>
    <dgm:pt modelId="{DBAFA966-FF99-40F9-BACF-C789819B0670}" type="pres">
      <dgm:prSet presAssocID="{88535DCB-DA25-47CF-9D32-2664F5A45361}" presName="imagNode"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dgm:spPr>
    </dgm:pt>
    <dgm:pt modelId="{A2F1995A-48C1-46BF-8E6A-6F669B57EDF6}" type="pres">
      <dgm:prSet presAssocID="{3B534328-A503-4B3E-BEB2-5A51C9EBECB1}" presName="sibTrans" presStyleLbl="sibTrans2D1" presStyleIdx="0" presStyleCnt="0"/>
      <dgm:spPr/>
    </dgm:pt>
    <dgm:pt modelId="{8C347903-6E2F-45EB-B18D-458B84BD48DA}" type="pres">
      <dgm:prSet presAssocID="{1B4EF751-0709-414B-860C-D06B4391774A}" presName="compNode" presStyleCnt="0"/>
      <dgm:spPr/>
    </dgm:pt>
    <dgm:pt modelId="{8EF0F8A4-9D5D-41BB-AA56-C9B5101CF206}" type="pres">
      <dgm:prSet presAssocID="{1B4EF751-0709-414B-860C-D06B4391774A}" presName="bkgdShape" presStyleLbl="node1" presStyleIdx="1" presStyleCnt="2" custLinFactNeighborX="-272" custLinFactNeighborY="489"/>
      <dgm:spPr/>
    </dgm:pt>
    <dgm:pt modelId="{4D0587C2-DF4F-472B-AC4B-0C42162544CE}" type="pres">
      <dgm:prSet presAssocID="{1B4EF751-0709-414B-860C-D06B4391774A}" presName="nodeTx" presStyleLbl="node1" presStyleIdx="1" presStyleCnt="2">
        <dgm:presLayoutVars>
          <dgm:bulletEnabled val="1"/>
        </dgm:presLayoutVars>
      </dgm:prSet>
      <dgm:spPr/>
    </dgm:pt>
    <dgm:pt modelId="{5B07726A-B285-4564-A6E0-E279C5F5D73B}" type="pres">
      <dgm:prSet presAssocID="{1B4EF751-0709-414B-860C-D06B4391774A}" presName="invisiNode" presStyleLbl="node1" presStyleIdx="1" presStyleCnt="2"/>
      <dgm:spPr/>
    </dgm:pt>
    <dgm:pt modelId="{60CE1678-4622-483F-BF2E-CBDD01196D80}" type="pres">
      <dgm:prSet presAssocID="{1B4EF751-0709-414B-860C-D06B4391774A}" presName="imagNode" presStyleLbl="fgImgPlace1" presStyleIdx="1" presStyleCnt="2" custLinFactNeighborX="-3848" custLinFactNeighborY="770"/>
      <dgm:spPr>
        <a:blipFill rotWithShape="1">
          <a:blip xmlns:r="http://schemas.openxmlformats.org/officeDocument/2006/relationships" r:embed="rId2"/>
          <a:stretch>
            <a:fillRect/>
          </a:stretch>
        </a:blipFill>
      </dgm:spPr>
    </dgm:pt>
  </dgm:ptLst>
  <dgm:cxnLst>
    <dgm:cxn modelId="{55E76626-4ABB-491F-9E39-B6EBB1718F12}" type="presOf" srcId="{99B9E642-53C8-4728-9DC4-C865DFF22046}" destId="{B4AF861D-3C95-4A0F-B75E-FA2471898ED6}" srcOrd="0" destOrd="0" presId="urn:microsoft.com/office/officeart/2005/8/layout/hList7"/>
    <dgm:cxn modelId="{B8266B47-FB8E-4FAC-AC5A-5C3BAB9A4577}" type="presOf" srcId="{3B534328-A503-4B3E-BEB2-5A51C9EBECB1}" destId="{A2F1995A-48C1-46BF-8E6A-6F669B57EDF6}" srcOrd="0" destOrd="0" presId="urn:microsoft.com/office/officeart/2005/8/layout/hList7"/>
    <dgm:cxn modelId="{0E281A76-E14B-42FE-AB51-DE7027A08378}" type="presOf" srcId="{1B4EF751-0709-414B-860C-D06B4391774A}" destId="{4D0587C2-DF4F-472B-AC4B-0C42162544CE}" srcOrd="1" destOrd="0" presId="urn:microsoft.com/office/officeart/2005/8/layout/hList7"/>
    <dgm:cxn modelId="{4B76909A-3CD3-41C0-8705-979D38154E25}" srcId="{99B9E642-53C8-4728-9DC4-C865DFF22046}" destId="{1B4EF751-0709-414B-860C-D06B4391774A}" srcOrd="1" destOrd="0" parTransId="{4A2988BF-8B89-4626-8C8B-AD529310780C}" sibTransId="{2867DDAA-01DB-4D64-A8C0-043079B7CFDF}"/>
    <dgm:cxn modelId="{90DC02CF-E465-4EA9-B4FC-B50E71CDA730}" type="presOf" srcId="{88535DCB-DA25-47CF-9D32-2664F5A45361}" destId="{58516E8F-86AC-4A47-BBA2-D40B7302290B}" srcOrd="0" destOrd="0" presId="urn:microsoft.com/office/officeart/2005/8/layout/hList7"/>
    <dgm:cxn modelId="{37DC85D3-ACC3-447D-BE87-BFD4BD584DE1}" type="presOf" srcId="{1B4EF751-0709-414B-860C-D06B4391774A}" destId="{8EF0F8A4-9D5D-41BB-AA56-C9B5101CF206}" srcOrd="0" destOrd="0" presId="urn:microsoft.com/office/officeart/2005/8/layout/hList7"/>
    <dgm:cxn modelId="{1A0F43F5-9BC2-421D-AA88-AAA0D55C081D}" type="presOf" srcId="{88535DCB-DA25-47CF-9D32-2664F5A45361}" destId="{F4C5BD11-4A97-456F-BC60-57BEA84DE55F}" srcOrd="1" destOrd="0" presId="urn:microsoft.com/office/officeart/2005/8/layout/hList7"/>
    <dgm:cxn modelId="{27C5A1FD-F21E-4B8E-B3B5-9E12851B444B}" srcId="{99B9E642-53C8-4728-9DC4-C865DFF22046}" destId="{88535DCB-DA25-47CF-9D32-2664F5A45361}" srcOrd="0" destOrd="0" parTransId="{253E89EA-0B41-4FF0-AEB0-30BAC6E68AF0}" sibTransId="{3B534328-A503-4B3E-BEB2-5A51C9EBECB1}"/>
    <dgm:cxn modelId="{C3111C67-0E23-4BB1-B443-27C5C44FCE93}" type="presParOf" srcId="{B4AF861D-3C95-4A0F-B75E-FA2471898ED6}" destId="{001FCEC7-741B-4C6C-9A98-D0BF101460B5}" srcOrd="0" destOrd="0" presId="urn:microsoft.com/office/officeart/2005/8/layout/hList7"/>
    <dgm:cxn modelId="{64FDA7B0-89AE-43D8-A2FD-04B6361D8A1A}" type="presParOf" srcId="{B4AF861D-3C95-4A0F-B75E-FA2471898ED6}" destId="{B6BE7E26-1984-4B95-B291-877D8BEFA045}" srcOrd="1" destOrd="0" presId="urn:microsoft.com/office/officeart/2005/8/layout/hList7"/>
    <dgm:cxn modelId="{A5727A10-F837-44E2-A4A1-601761F40AAA}" type="presParOf" srcId="{B6BE7E26-1984-4B95-B291-877D8BEFA045}" destId="{F95E7FB9-A0CD-41C0-8CF0-F45703F1DA03}" srcOrd="0" destOrd="0" presId="urn:microsoft.com/office/officeart/2005/8/layout/hList7"/>
    <dgm:cxn modelId="{AFFF9AFF-042D-4E27-B743-7B3EE12B9D91}" type="presParOf" srcId="{F95E7FB9-A0CD-41C0-8CF0-F45703F1DA03}" destId="{58516E8F-86AC-4A47-BBA2-D40B7302290B}" srcOrd="0" destOrd="0" presId="urn:microsoft.com/office/officeart/2005/8/layout/hList7"/>
    <dgm:cxn modelId="{0AFD827E-2F4B-4202-B41E-2205CEFDE5CF}" type="presParOf" srcId="{F95E7FB9-A0CD-41C0-8CF0-F45703F1DA03}" destId="{F4C5BD11-4A97-456F-BC60-57BEA84DE55F}" srcOrd="1" destOrd="0" presId="urn:microsoft.com/office/officeart/2005/8/layout/hList7"/>
    <dgm:cxn modelId="{94F14B7F-EF88-4311-9E44-827D38EF0D7A}" type="presParOf" srcId="{F95E7FB9-A0CD-41C0-8CF0-F45703F1DA03}" destId="{82BE5D49-8D4F-464E-B9E6-D8A37DBB5DFB}" srcOrd="2" destOrd="0" presId="urn:microsoft.com/office/officeart/2005/8/layout/hList7"/>
    <dgm:cxn modelId="{6047CFA4-474F-4138-9646-D226BD8384B6}" type="presParOf" srcId="{F95E7FB9-A0CD-41C0-8CF0-F45703F1DA03}" destId="{DBAFA966-FF99-40F9-BACF-C789819B0670}" srcOrd="3" destOrd="0" presId="urn:microsoft.com/office/officeart/2005/8/layout/hList7"/>
    <dgm:cxn modelId="{76C5D338-09DF-4660-BF40-8E1C21BD4F84}" type="presParOf" srcId="{B6BE7E26-1984-4B95-B291-877D8BEFA045}" destId="{A2F1995A-48C1-46BF-8E6A-6F669B57EDF6}" srcOrd="1" destOrd="0" presId="urn:microsoft.com/office/officeart/2005/8/layout/hList7"/>
    <dgm:cxn modelId="{CDCF7CA2-F907-4539-B2EC-4805D8C98995}" type="presParOf" srcId="{B6BE7E26-1984-4B95-B291-877D8BEFA045}" destId="{8C347903-6E2F-45EB-B18D-458B84BD48DA}" srcOrd="2" destOrd="0" presId="urn:microsoft.com/office/officeart/2005/8/layout/hList7"/>
    <dgm:cxn modelId="{0C9CCFC2-6412-49F1-9811-5FBB188CBF18}" type="presParOf" srcId="{8C347903-6E2F-45EB-B18D-458B84BD48DA}" destId="{8EF0F8A4-9D5D-41BB-AA56-C9B5101CF206}" srcOrd="0" destOrd="0" presId="urn:microsoft.com/office/officeart/2005/8/layout/hList7"/>
    <dgm:cxn modelId="{1D3B4EC2-C207-4C54-BD32-A6278D0C562F}" type="presParOf" srcId="{8C347903-6E2F-45EB-B18D-458B84BD48DA}" destId="{4D0587C2-DF4F-472B-AC4B-0C42162544CE}" srcOrd="1" destOrd="0" presId="urn:microsoft.com/office/officeart/2005/8/layout/hList7"/>
    <dgm:cxn modelId="{786625D2-C9F4-4A4E-A0D1-1741B8C6996C}" type="presParOf" srcId="{8C347903-6E2F-45EB-B18D-458B84BD48DA}" destId="{5B07726A-B285-4564-A6E0-E279C5F5D73B}" srcOrd="2" destOrd="0" presId="urn:microsoft.com/office/officeart/2005/8/layout/hList7"/>
    <dgm:cxn modelId="{543F0B0F-757B-4023-B868-6CDA1282BA30}" type="presParOf" srcId="{8C347903-6E2F-45EB-B18D-458B84BD48DA}" destId="{60CE1678-4622-483F-BF2E-CBDD01196D80}"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222661-5F03-44C3-8ADC-C958FCB0FF71}"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C8FCFCF5-6ABF-4DE7-BAA0-2F5E782FBCAF}">
      <dgm:prSet phldrT="[Text]"/>
      <dgm:spPr/>
      <dgm:t>
        <a:bodyPr/>
        <a:lstStyle/>
        <a:p>
          <a:r>
            <a:rPr lang="en-GB" dirty="0"/>
            <a:t>Speech</a:t>
          </a:r>
        </a:p>
      </dgm:t>
    </dgm:pt>
    <dgm:pt modelId="{697315E6-601C-4F9A-8FCF-085AAD45ED01}" type="parTrans" cxnId="{AE94D871-C72C-49A3-B401-0DE7C67B7356}">
      <dgm:prSet/>
      <dgm:spPr/>
      <dgm:t>
        <a:bodyPr/>
        <a:lstStyle/>
        <a:p>
          <a:endParaRPr lang="en-GB"/>
        </a:p>
      </dgm:t>
    </dgm:pt>
    <dgm:pt modelId="{8DF1EE87-DA37-44FC-9F57-EBC479B18272}" type="sibTrans" cxnId="{AE94D871-C72C-49A3-B401-0DE7C67B7356}">
      <dgm:prSet/>
      <dgm:spPr/>
      <dgm:t>
        <a:bodyPr/>
        <a:lstStyle/>
        <a:p>
          <a:endParaRPr lang="en-GB"/>
        </a:p>
      </dgm:t>
    </dgm:pt>
    <dgm:pt modelId="{D46168F8-1E6A-46F1-80E8-EDE6A5F62420}">
      <dgm:prSet phldrT="[Text]"/>
      <dgm:spPr/>
      <dgm:t>
        <a:bodyPr/>
        <a:lstStyle/>
        <a:p>
          <a:r>
            <a:rPr lang="en-GB" dirty="0"/>
            <a:t>Vocabulary (and syntax)</a:t>
          </a:r>
        </a:p>
      </dgm:t>
    </dgm:pt>
    <dgm:pt modelId="{ACA17C2D-1AA2-4D42-9386-8FFBFB63554F}" type="parTrans" cxnId="{3CF401D8-EE2F-4F40-9FA8-047D4BACAF8F}">
      <dgm:prSet/>
      <dgm:spPr/>
      <dgm:t>
        <a:bodyPr/>
        <a:lstStyle/>
        <a:p>
          <a:endParaRPr lang="en-GB"/>
        </a:p>
      </dgm:t>
    </dgm:pt>
    <dgm:pt modelId="{5519A662-AE5B-418B-8D81-220B0536B1FC}" type="sibTrans" cxnId="{3CF401D8-EE2F-4F40-9FA8-047D4BACAF8F}">
      <dgm:prSet/>
      <dgm:spPr/>
      <dgm:t>
        <a:bodyPr/>
        <a:lstStyle/>
        <a:p>
          <a:endParaRPr lang="en-GB"/>
        </a:p>
      </dgm:t>
    </dgm:pt>
    <dgm:pt modelId="{6B17EAE4-C5B6-4784-A819-B286AC235321}">
      <dgm:prSet phldrT="[Text]"/>
      <dgm:spPr/>
      <dgm:t>
        <a:bodyPr/>
        <a:lstStyle/>
        <a:p>
          <a:r>
            <a:rPr lang="en-GB" dirty="0"/>
            <a:t>Reading &amp; spelling</a:t>
          </a:r>
        </a:p>
      </dgm:t>
    </dgm:pt>
    <dgm:pt modelId="{3B00BEE8-A82D-4D0A-AF04-A9A349CE8D7C}" type="parTrans" cxnId="{62D48FD4-71F1-4DBD-A95F-57A2C6FA8EB3}">
      <dgm:prSet/>
      <dgm:spPr/>
      <dgm:t>
        <a:bodyPr/>
        <a:lstStyle/>
        <a:p>
          <a:endParaRPr lang="en-GB"/>
        </a:p>
      </dgm:t>
    </dgm:pt>
    <dgm:pt modelId="{BA3DE213-7913-442A-AE29-7AF88FF1728C}" type="sibTrans" cxnId="{62D48FD4-71F1-4DBD-A95F-57A2C6FA8EB3}">
      <dgm:prSet/>
      <dgm:spPr/>
      <dgm:t>
        <a:bodyPr/>
        <a:lstStyle/>
        <a:p>
          <a:endParaRPr lang="en-GB"/>
        </a:p>
      </dgm:t>
    </dgm:pt>
    <dgm:pt modelId="{A345A745-AE7E-4486-84BD-8C5DCAC0B992}" type="pres">
      <dgm:prSet presAssocID="{D8222661-5F03-44C3-8ADC-C958FCB0FF71}" presName="Name0" presStyleCnt="0">
        <dgm:presLayoutVars>
          <dgm:chMax val="7"/>
          <dgm:chPref val="7"/>
          <dgm:dir/>
          <dgm:animLvl val="lvl"/>
        </dgm:presLayoutVars>
      </dgm:prSet>
      <dgm:spPr/>
    </dgm:pt>
    <dgm:pt modelId="{7B030171-51E5-4AB1-8EFB-AF4BA16EF312}" type="pres">
      <dgm:prSet presAssocID="{C8FCFCF5-6ABF-4DE7-BAA0-2F5E782FBCAF}" presName="Accent1" presStyleCnt="0"/>
      <dgm:spPr/>
    </dgm:pt>
    <dgm:pt modelId="{C1E4B654-485B-4DC7-AA8D-86FAC6ADB278}" type="pres">
      <dgm:prSet presAssocID="{C8FCFCF5-6ABF-4DE7-BAA0-2F5E782FBCAF}" presName="Accent" presStyleLbl="node1" presStyleIdx="0" presStyleCnt="3"/>
      <dgm:spPr/>
    </dgm:pt>
    <dgm:pt modelId="{2A5ECCBD-4269-4B13-B181-05D422D9A1B7}" type="pres">
      <dgm:prSet presAssocID="{C8FCFCF5-6ABF-4DE7-BAA0-2F5E782FBCAF}" presName="Parent1" presStyleLbl="revTx" presStyleIdx="0" presStyleCnt="3">
        <dgm:presLayoutVars>
          <dgm:chMax val="1"/>
          <dgm:chPref val="1"/>
          <dgm:bulletEnabled val="1"/>
        </dgm:presLayoutVars>
      </dgm:prSet>
      <dgm:spPr/>
    </dgm:pt>
    <dgm:pt modelId="{DE6A8062-D8BF-4296-B613-D3C82BE9D144}" type="pres">
      <dgm:prSet presAssocID="{D46168F8-1E6A-46F1-80E8-EDE6A5F62420}" presName="Accent2" presStyleCnt="0"/>
      <dgm:spPr/>
    </dgm:pt>
    <dgm:pt modelId="{309F5E67-7470-4D9A-B1A7-DC0417589292}" type="pres">
      <dgm:prSet presAssocID="{D46168F8-1E6A-46F1-80E8-EDE6A5F62420}" presName="Accent" presStyleLbl="node1" presStyleIdx="1" presStyleCnt="3"/>
      <dgm:spPr/>
    </dgm:pt>
    <dgm:pt modelId="{0C2FA124-7332-42B2-B21F-7DF6341283E7}" type="pres">
      <dgm:prSet presAssocID="{D46168F8-1E6A-46F1-80E8-EDE6A5F62420}" presName="Parent2" presStyleLbl="revTx" presStyleIdx="1" presStyleCnt="3">
        <dgm:presLayoutVars>
          <dgm:chMax val="1"/>
          <dgm:chPref val="1"/>
          <dgm:bulletEnabled val="1"/>
        </dgm:presLayoutVars>
      </dgm:prSet>
      <dgm:spPr/>
    </dgm:pt>
    <dgm:pt modelId="{BA3960A2-C71E-434E-83E9-5CA9F73D690C}" type="pres">
      <dgm:prSet presAssocID="{6B17EAE4-C5B6-4784-A819-B286AC235321}" presName="Accent3" presStyleCnt="0"/>
      <dgm:spPr/>
    </dgm:pt>
    <dgm:pt modelId="{22A8A30C-F876-406A-82F9-C9C9D92BA464}" type="pres">
      <dgm:prSet presAssocID="{6B17EAE4-C5B6-4784-A819-B286AC235321}" presName="Accent" presStyleLbl="node1" presStyleIdx="2" presStyleCnt="3" custLinFactNeighborX="2614" custLinFactNeighborY="-895"/>
      <dgm:spPr/>
    </dgm:pt>
    <dgm:pt modelId="{46965C6C-7913-4A0A-9854-741BD3E17325}" type="pres">
      <dgm:prSet presAssocID="{6B17EAE4-C5B6-4784-A819-B286AC235321}" presName="Parent3" presStyleLbl="revTx" presStyleIdx="2" presStyleCnt="3">
        <dgm:presLayoutVars>
          <dgm:chMax val="1"/>
          <dgm:chPref val="1"/>
          <dgm:bulletEnabled val="1"/>
        </dgm:presLayoutVars>
      </dgm:prSet>
      <dgm:spPr/>
    </dgm:pt>
  </dgm:ptLst>
  <dgm:cxnLst>
    <dgm:cxn modelId="{E2C8B260-790C-42BF-BB8B-75FE150EF601}" type="presOf" srcId="{D46168F8-1E6A-46F1-80E8-EDE6A5F62420}" destId="{0C2FA124-7332-42B2-B21F-7DF6341283E7}" srcOrd="0" destOrd="0" presId="urn:microsoft.com/office/officeart/2009/layout/CircleArrowProcess"/>
    <dgm:cxn modelId="{AE94D871-C72C-49A3-B401-0DE7C67B7356}" srcId="{D8222661-5F03-44C3-8ADC-C958FCB0FF71}" destId="{C8FCFCF5-6ABF-4DE7-BAA0-2F5E782FBCAF}" srcOrd="0" destOrd="0" parTransId="{697315E6-601C-4F9A-8FCF-085AAD45ED01}" sibTransId="{8DF1EE87-DA37-44FC-9F57-EBC479B18272}"/>
    <dgm:cxn modelId="{32AA1355-62C8-4E64-8513-43A9C3C12A75}" type="presOf" srcId="{C8FCFCF5-6ABF-4DE7-BAA0-2F5E782FBCAF}" destId="{2A5ECCBD-4269-4B13-B181-05D422D9A1B7}" srcOrd="0" destOrd="0" presId="urn:microsoft.com/office/officeart/2009/layout/CircleArrowProcess"/>
    <dgm:cxn modelId="{466B0759-B6A4-4A6E-871B-8236E3D5EC3C}" type="presOf" srcId="{D8222661-5F03-44C3-8ADC-C958FCB0FF71}" destId="{A345A745-AE7E-4486-84BD-8C5DCAC0B992}" srcOrd="0" destOrd="0" presId="urn:microsoft.com/office/officeart/2009/layout/CircleArrowProcess"/>
    <dgm:cxn modelId="{A7C9AAA7-89A9-4FC8-BDBC-01D44C014687}" type="presOf" srcId="{6B17EAE4-C5B6-4784-A819-B286AC235321}" destId="{46965C6C-7913-4A0A-9854-741BD3E17325}" srcOrd="0" destOrd="0" presId="urn:microsoft.com/office/officeart/2009/layout/CircleArrowProcess"/>
    <dgm:cxn modelId="{62D48FD4-71F1-4DBD-A95F-57A2C6FA8EB3}" srcId="{D8222661-5F03-44C3-8ADC-C958FCB0FF71}" destId="{6B17EAE4-C5B6-4784-A819-B286AC235321}" srcOrd="2" destOrd="0" parTransId="{3B00BEE8-A82D-4D0A-AF04-A9A349CE8D7C}" sibTransId="{BA3DE213-7913-442A-AE29-7AF88FF1728C}"/>
    <dgm:cxn modelId="{3CF401D8-EE2F-4F40-9FA8-047D4BACAF8F}" srcId="{D8222661-5F03-44C3-8ADC-C958FCB0FF71}" destId="{D46168F8-1E6A-46F1-80E8-EDE6A5F62420}" srcOrd="1" destOrd="0" parTransId="{ACA17C2D-1AA2-4D42-9386-8FFBFB63554F}" sibTransId="{5519A662-AE5B-418B-8D81-220B0536B1FC}"/>
    <dgm:cxn modelId="{E0B25BB1-02FF-480E-8978-182503B7B073}" type="presParOf" srcId="{A345A745-AE7E-4486-84BD-8C5DCAC0B992}" destId="{7B030171-51E5-4AB1-8EFB-AF4BA16EF312}" srcOrd="0" destOrd="0" presId="urn:microsoft.com/office/officeart/2009/layout/CircleArrowProcess"/>
    <dgm:cxn modelId="{3883DFCA-96B3-4782-9B7E-B69FD0F8AC19}" type="presParOf" srcId="{7B030171-51E5-4AB1-8EFB-AF4BA16EF312}" destId="{C1E4B654-485B-4DC7-AA8D-86FAC6ADB278}" srcOrd="0" destOrd="0" presId="urn:microsoft.com/office/officeart/2009/layout/CircleArrowProcess"/>
    <dgm:cxn modelId="{09E8F7F1-425C-4168-8F3E-83FE8DF13452}" type="presParOf" srcId="{A345A745-AE7E-4486-84BD-8C5DCAC0B992}" destId="{2A5ECCBD-4269-4B13-B181-05D422D9A1B7}" srcOrd="1" destOrd="0" presId="urn:microsoft.com/office/officeart/2009/layout/CircleArrowProcess"/>
    <dgm:cxn modelId="{A79E26FB-B59B-4E9F-BD94-41A1468D62B8}" type="presParOf" srcId="{A345A745-AE7E-4486-84BD-8C5DCAC0B992}" destId="{DE6A8062-D8BF-4296-B613-D3C82BE9D144}" srcOrd="2" destOrd="0" presId="urn:microsoft.com/office/officeart/2009/layout/CircleArrowProcess"/>
    <dgm:cxn modelId="{C74A47F4-ED78-4CBD-A25D-8DDE3938816E}" type="presParOf" srcId="{DE6A8062-D8BF-4296-B613-D3C82BE9D144}" destId="{309F5E67-7470-4D9A-B1A7-DC0417589292}" srcOrd="0" destOrd="0" presId="urn:microsoft.com/office/officeart/2009/layout/CircleArrowProcess"/>
    <dgm:cxn modelId="{705650B5-0B92-42D3-A82A-2190D5820823}" type="presParOf" srcId="{A345A745-AE7E-4486-84BD-8C5DCAC0B992}" destId="{0C2FA124-7332-42B2-B21F-7DF6341283E7}" srcOrd="3" destOrd="0" presId="urn:microsoft.com/office/officeart/2009/layout/CircleArrowProcess"/>
    <dgm:cxn modelId="{49BE05A4-67F7-4B3F-B160-BDBB225752D5}" type="presParOf" srcId="{A345A745-AE7E-4486-84BD-8C5DCAC0B992}" destId="{BA3960A2-C71E-434E-83E9-5CA9F73D690C}" srcOrd="4" destOrd="0" presId="urn:microsoft.com/office/officeart/2009/layout/CircleArrowProcess"/>
    <dgm:cxn modelId="{25EEB61A-9113-4833-8E5C-5983DD8F95CB}" type="presParOf" srcId="{BA3960A2-C71E-434E-83E9-5CA9F73D690C}" destId="{22A8A30C-F876-406A-82F9-C9C9D92BA464}" srcOrd="0" destOrd="0" presId="urn:microsoft.com/office/officeart/2009/layout/CircleArrowProcess"/>
    <dgm:cxn modelId="{32D14B92-6AF8-4B61-A01A-AF10FAB4D9EE}" type="presParOf" srcId="{A345A745-AE7E-4486-84BD-8C5DCAC0B992}" destId="{46965C6C-7913-4A0A-9854-741BD3E17325}"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89BABA-3E4C-4FAC-B788-45C7D0F9115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6A94CA43-BC1F-4566-A200-D0EBDA5D4750}">
      <dgm:prSet phldrT="[Text]" custT="1"/>
      <dgm:spPr>
        <a:xfrm rot="5400000">
          <a:off x="-104113" y="106807"/>
          <a:ext cx="694090" cy="485863"/>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r>
            <a:rPr lang="en-GB" sz="1400" dirty="0">
              <a:solidFill>
                <a:schemeClr val="accent3"/>
              </a:solidFill>
              <a:latin typeface="Calibri" panose="020F0502020204030204"/>
              <a:ea typeface="+mn-ea"/>
              <a:cs typeface="+mn-cs"/>
            </a:rPr>
            <a:t>4;05-4;11</a:t>
          </a:r>
        </a:p>
      </dgm:t>
    </dgm:pt>
    <dgm:pt modelId="{E62C5602-0DBB-4D8D-B2CE-B40205023A45}" type="parTrans" cxnId="{12ED070B-314A-4009-B48A-E2A22ADCD517}">
      <dgm:prSet/>
      <dgm:spPr/>
      <dgm:t>
        <a:bodyPr/>
        <a:lstStyle/>
        <a:p>
          <a:endParaRPr lang="en-GB">
            <a:solidFill>
              <a:schemeClr val="accent1">
                <a:lumMod val="75000"/>
              </a:schemeClr>
            </a:solidFill>
          </a:endParaRPr>
        </a:p>
      </dgm:t>
    </dgm:pt>
    <dgm:pt modelId="{956E8964-484F-4272-9B4F-76D1DDE14B8C}" type="sibTrans" cxnId="{12ED070B-314A-4009-B48A-E2A22ADCD517}">
      <dgm:prSet/>
      <dgm:spPr/>
      <dgm:t>
        <a:bodyPr/>
        <a:lstStyle/>
        <a:p>
          <a:endParaRPr lang="en-GB">
            <a:solidFill>
              <a:schemeClr val="accent1">
                <a:lumMod val="75000"/>
              </a:schemeClr>
            </a:solidFill>
          </a:endParaRPr>
        </a:p>
      </dgm:t>
    </dgm:pt>
    <dgm:pt modelId="{C7A3B1EF-075F-4376-81E2-5441357259C5}">
      <dgm:prSet phldrT="[Text]" custT="1"/>
      <dgm:spPr>
        <a:xfrm rot="5400000">
          <a:off x="3960702" y="-3472145"/>
          <a:ext cx="451159" cy="7400836"/>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n-GB" sz="2000" dirty="0">
              <a:solidFill>
                <a:srgbClr val="5B9BD5">
                  <a:lumMod val="75000"/>
                </a:srgbClr>
              </a:solidFill>
              <a:latin typeface="Calibri" panose="020F0502020204030204"/>
              <a:ea typeface="+mn-ea"/>
              <a:cs typeface="+mn-cs"/>
            </a:rPr>
            <a:t>Verbal Syllable Segmentation</a:t>
          </a:r>
        </a:p>
      </dgm:t>
    </dgm:pt>
    <dgm:pt modelId="{322FB8DB-9A34-47B7-BF3B-2297D9B2DC61}" type="parTrans" cxnId="{A8D48A6B-AAE1-4074-9868-7A710954DC8A}">
      <dgm:prSet/>
      <dgm:spPr/>
      <dgm:t>
        <a:bodyPr/>
        <a:lstStyle/>
        <a:p>
          <a:endParaRPr lang="en-GB">
            <a:solidFill>
              <a:schemeClr val="accent1">
                <a:lumMod val="75000"/>
              </a:schemeClr>
            </a:solidFill>
          </a:endParaRPr>
        </a:p>
      </dgm:t>
    </dgm:pt>
    <dgm:pt modelId="{BC297508-AFB8-462D-B25E-886121BDBD08}" type="sibTrans" cxnId="{A8D48A6B-AAE1-4074-9868-7A710954DC8A}">
      <dgm:prSet/>
      <dgm:spPr/>
      <dgm:t>
        <a:bodyPr/>
        <a:lstStyle/>
        <a:p>
          <a:endParaRPr lang="en-GB">
            <a:solidFill>
              <a:schemeClr val="accent1">
                <a:lumMod val="75000"/>
              </a:schemeClr>
            </a:solidFill>
          </a:endParaRPr>
        </a:p>
      </dgm:t>
    </dgm:pt>
    <dgm:pt modelId="{ABA8F517-5EAE-4297-8893-D636001C5FE3}">
      <dgm:prSet phldrT="[Text]" custT="1"/>
      <dgm:spPr>
        <a:xfrm rot="5400000">
          <a:off x="-104113" y="715450"/>
          <a:ext cx="694090" cy="485863"/>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r>
            <a:rPr lang="en-GB" sz="1400" dirty="0">
              <a:solidFill>
                <a:schemeClr val="accent3"/>
              </a:solidFill>
              <a:latin typeface="Calibri" panose="020F0502020204030204"/>
              <a:ea typeface="+mn-ea"/>
              <a:cs typeface="+mn-cs"/>
            </a:rPr>
            <a:t>4;11-5;04</a:t>
          </a:r>
        </a:p>
      </dgm:t>
    </dgm:pt>
    <dgm:pt modelId="{C9E8BF0D-70EC-4998-B828-31A84271AC89}" type="parTrans" cxnId="{29D055BF-0B3D-48F3-BAC0-F2F163A2368D}">
      <dgm:prSet/>
      <dgm:spPr/>
      <dgm:t>
        <a:bodyPr/>
        <a:lstStyle/>
        <a:p>
          <a:endParaRPr lang="en-GB">
            <a:solidFill>
              <a:schemeClr val="accent1">
                <a:lumMod val="75000"/>
              </a:schemeClr>
            </a:solidFill>
          </a:endParaRPr>
        </a:p>
      </dgm:t>
    </dgm:pt>
    <dgm:pt modelId="{C51A0FC3-CB06-43BC-804A-09903F5405EE}" type="sibTrans" cxnId="{29D055BF-0B3D-48F3-BAC0-F2F163A2368D}">
      <dgm:prSet/>
      <dgm:spPr/>
      <dgm:t>
        <a:bodyPr/>
        <a:lstStyle/>
        <a:p>
          <a:endParaRPr lang="en-GB">
            <a:solidFill>
              <a:schemeClr val="accent1">
                <a:lumMod val="75000"/>
              </a:schemeClr>
            </a:solidFill>
          </a:endParaRPr>
        </a:p>
      </dgm:t>
    </dgm:pt>
    <dgm:pt modelId="{761B016A-8E5A-41E6-984D-5C32B3F04C4C}">
      <dgm:prSet phldrT="[Text]" custT="1"/>
      <dgm:spPr>
        <a:xfrm rot="5400000">
          <a:off x="3960702" y="-2863501"/>
          <a:ext cx="451159" cy="7400836"/>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n-GB" sz="2000" dirty="0">
              <a:solidFill>
                <a:srgbClr val="5B9BD5">
                  <a:lumMod val="75000"/>
                </a:srgbClr>
              </a:solidFill>
              <a:latin typeface="Calibri" panose="020F0502020204030204"/>
              <a:ea typeface="+mn-ea"/>
              <a:cs typeface="+mn-cs"/>
            </a:rPr>
            <a:t>Final Syllable Deletion </a:t>
          </a:r>
        </a:p>
      </dgm:t>
    </dgm:pt>
    <dgm:pt modelId="{481625BE-2EF8-4AB6-99C6-A978689CBCFB}" type="parTrans" cxnId="{50D3C4FF-1C44-4967-8949-167BAB04AE15}">
      <dgm:prSet/>
      <dgm:spPr/>
      <dgm:t>
        <a:bodyPr/>
        <a:lstStyle/>
        <a:p>
          <a:endParaRPr lang="en-GB">
            <a:solidFill>
              <a:schemeClr val="accent1">
                <a:lumMod val="75000"/>
              </a:schemeClr>
            </a:solidFill>
          </a:endParaRPr>
        </a:p>
      </dgm:t>
    </dgm:pt>
    <dgm:pt modelId="{C945CFE8-BF56-4525-9245-12B310719BB7}" type="sibTrans" cxnId="{50D3C4FF-1C44-4967-8949-167BAB04AE15}">
      <dgm:prSet/>
      <dgm:spPr/>
      <dgm:t>
        <a:bodyPr/>
        <a:lstStyle/>
        <a:p>
          <a:endParaRPr lang="en-GB">
            <a:solidFill>
              <a:schemeClr val="accent1">
                <a:lumMod val="75000"/>
              </a:schemeClr>
            </a:solidFill>
          </a:endParaRPr>
        </a:p>
      </dgm:t>
    </dgm:pt>
    <dgm:pt modelId="{67FC4D6A-8E25-49D6-930A-1DEECECFA2AA}">
      <dgm:prSet phldrT="[Text]" custT="1"/>
      <dgm:spPr>
        <a:xfrm rot="5400000">
          <a:off x="-104113" y="1324093"/>
          <a:ext cx="694090" cy="485863"/>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r>
            <a:rPr lang="en-GB" sz="1400" dirty="0">
              <a:solidFill>
                <a:schemeClr val="accent3"/>
              </a:solidFill>
              <a:latin typeface="Calibri" panose="020F0502020204030204"/>
              <a:ea typeface="+mn-ea"/>
              <a:cs typeface="+mn-cs"/>
            </a:rPr>
            <a:t>5;05-5;10</a:t>
          </a:r>
        </a:p>
      </dgm:t>
    </dgm:pt>
    <dgm:pt modelId="{84438DDC-EB91-48BB-A2A6-4417A26EF6EB}" type="parTrans" cxnId="{CB7B0F84-8C80-4D3D-A3D4-5503093F57BF}">
      <dgm:prSet/>
      <dgm:spPr/>
      <dgm:t>
        <a:bodyPr/>
        <a:lstStyle/>
        <a:p>
          <a:endParaRPr lang="en-GB">
            <a:solidFill>
              <a:schemeClr val="accent1">
                <a:lumMod val="75000"/>
              </a:schemeClr>
            </a:solidFill>
          </a:endParaRPr>
        </a:p>
      </dgm:t>
    </dgm:pt>
    <dgm:pt modelId="{CA8AF947-2413-45BD-9C4B-FCF5BB09AC26}" type="sibTrans" cxnId="{CB7B0F84-8C80-4D3D-A3D4-5503093F57BF}">
      <dgm:prSet/>
      <dgm:spPr/>
      <dgm:t>
        <a:bodyPr/>
        <a:lstStyle/>
        <a:p>
          <a:endParaRPr lang="en-GB">
            <a:solidFill>
              <a:schemeClr val="accent1">
                <a:lumMod val="75000"/>
              </a:schemeClr>
            </a:solidFill>
          </a:endParaRPr>
        </a:p>
      </dgm:t>
    </dgm:pt>
    <dgm:pt modelId="{35846805-39AB-4A4D-9596-1D95D015CA47}">
      <dgm:prSet phldrT="[Text]" custT="1"/>
      <dgm:spPr>
        <a:xfrm rot="5400000">
          <a:off x="3960702" y="-2254858"/>
          <a:ext cx="451159" cy="7400836"/>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n-GB" sz="2000" dirty="0">
              <a:solidFill>
                <a:srgbClr val="5B9BD5">
                  <a:lumMod val="75000"/>
                </a:srgbClr>
              </a:solidFill>
              <a:latin typeface="Calibri" panose="020F0502020204030204"/>
              <a:ea typeface="+mn-ea"/>
              <a:cs typeface="+mn-cs"/>
            </a:rPr>
            <a:t>Counting &amp; Clapping Syllables; Initial Phoneme Identification; Final Phoneme Identification </a:t>
          </a:r>
        </a:p>
      </dgm:t>
    </dgm:pt>
    <dgm:pt modelId="{89F91DAB-70FB-4C8C-87BD-DFC3093FC240}" type="parTrans" cxnId="{8BCC305B-F557-4346-BAA7-9AD7469AE3E9}">
      <dgm:prSet/>
      <dgm:spPr/>
      <dgm:t>
        <a:bodyPr/>
        <a:lstStyle/>
        <a:p>
          <a:endParaRPr lang="en-GB">
            <a:solidFill>
              <a:schemeClr val="accent1">
                <a:lumMod val="75000"/>
              </a:schemeClr>
            </a:solidFill>
          </a:endParaRPr>
        </a:p>
      </dgm:t>
    </dgm:pt>
    <dgm:pt modelId="{142358F4-C16F-4BA4-8FC1-853F19D66444}" type="sibTrans" cxnId="{8BCC305B-F557-4346-BAA7-9AD7469AE3E9}">
      <dgm:prSet/>
      <dgm:spPr/>
      <dgm:t>
        <a:bodyPr/>
        <a:lstStyle/>
        <a:p>
          <a:endParaRPr lang="en-GB">
            <a:solidFill>
              <a:schemeClr val="accent1">
                <a:lumMod val="75000"/>
              </a:schemeClr>
            </a:solidFill>
          </a:endParaRPr>
        </a:p>
      </dgm:t>
    </dgm:pt>
    <dgm:pt modelId="{E90DEBD4-8D4A-44FD-8B3F-1E9862C765E4}">
      <dgm:prSet phldrT="[Text]" custT="1"/>
      <dgm:spPr>
        <a:xfrm rot="5400000">
          <a:off x="-104113" y="1932737"/>
          <a:ext cx="694090" cy="485863"/>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r>
            <a:rPr lang="en-GB" sz="1400" dirty="0">
              <a:solidFill>
                <a:schemeClr val="accent3"/>
              </a:solidFill>
              <a:latin typeface="Calibri" panose="020F0502020204030204"/>
              <a:ea typeface="+mn-ea"/>
              <a:cs typeface="+mn-cs"/>
            </a:rPr>
            <a:t>5;11-6;04</a:t>
          </a:r>
        </a:p>
      </dgm:t>
    </dgm:pt>
    <dgm:pt modelId="{26CC0D59-22B1-46F7-BF6C-1985983D2CB4}" type="parTrans" cxnId="{2793FC45-86F9-4E0C-8C8B-FCAAB0A8378B}">
      <dgm:prSet/>
      <dgm:spPr/>
      <dgm:t>
        <a:bodyPr/>
        <a:lstStyle/>
        <a:p>
          <a:endParaRPr lang="en-GB">
            <a:solidFill>
              <a:schemeClr val="accent1">
                <a:lumMod val="75000"/>
              </a:schemeClr>
            </a:solidFill>
          </a:endParaRPr>
        </a:p>
      </dgm:t>
    </dgm:pt>
    <dgm:pt modelId="{842C2A4D-EBAC-4812-869E-6B0F659E3A7F}" type="sibTrans" cxnId="{2793FC45-86F9-4E0C-8C8B-FCAAB0A8378B}">
      <dgm:prSet/>
      <dgm:spPr/>
      <dgm:t>
        <a:bodyPr/>
        <a:lstStyle/>
        <a:p>
          <a:endParaRPr lang="en-GB">
            <a:solidFill>
              <a:schemeClr val="accent1">
                <a:lumMod val="75000"/>
              </a:schemeClr>
            </a:solidFill>
          </a:endParaRPr>
        </a:p>
      </dgm:t>
    </dgm:pt>
    <dgm:pt modelId="{1B5DD745-DA25-4B37-A256-E1595B14271F}">
      <dgm:prSet phldrT="[Text]" custT="1"/>
      <dgm:spPr>
        <a:xfrm rot="5400000">
          <a:off x="-104113" y="2541380"/>
          <a:ext cx="694090" cy="485863"/>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r>
            <a:rPr lang="en-GB" sz="1400" dirty="0">
              <a:solidFill>
                <a:schemeClr val="accent3"/>
              </a:solidFill>
              <a:latin typeface="Calibri" panose="020F0502020204030204"/>
              <a:ea typeface="+mn-ea"/>
              <a:cs typeface="+mn-cs"/>
            </a:rPr>
            <a:t>6;05-6,10</a:t>
          </a:r>
        </a:p>
      </dgm:t>
    </dgm:pt>
    <dgm:pt modelId="{B97490C3-65FD-4B40-BBA0-93A855B7B627}" type="parTrans" cxnId="{947C6DA9-4FCC-4002-98FC-0369B58D2F47}">
      <dgm:prSet/>
      <dgm:spPr/>
      <dgm:t>
        <a:bodyPr/>
        <a:lstStyle/>
        <a:p>
          <a:endParaRPr lang="en-GB">
            <a:solidFill>
              <a:schemeClr val="accent1">
                <a:lumMod val="75000"/>
              </a:schemeClr>
            </a:solidFill>
          </a:endParaRPr>
        </a:p>
      </dgm:t>
    </dgm:pt>
    <dgm:pt modelId="{5749B488-9A37-4D65-8B1A-4D2BFDC7CEF6}" type="sibTrans" cxnId="{947C6DA9-4FCC-4002-98FC-0369B58D2F47}">
      <dgm:prSet/>
      <dgm:spPr/>
      <dgm:t>
        <a:bodyPr/>
        <a:lstStyle/>
        <a:p>
          <a:endParaRPr lang="en-GB">
            <a:solidFill>
              <a:schemeClr val="accent1">
                <a:lumMod val="75000"/>
              </a:schemeClr>
            </a:solidFill>
          </a:endParaRPr>
        </a:p>
      </dgm:t>
    </dgm:pt>
    <dgm:pt modelId="{41EAB637-7006-43C1-A18B-0A21110EA2DC}">
      <dgm:prSet phldrT="[Text]" custT="1"/>
      <dgm:spPr>
        <a:xfrm rot="5400000">
          <a:off x="-104113" y="3150024"/>
          <a:ext cx="694090" cy="485863"/>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r>
            <a:rPr lang="en-GB" sz="1400" dirty="0">
              <a:solidFill>
                <a:schemeClr val="accent3"/>
              </a:solidFill>
              <a:latin typeface="Calibri" panose="020F0502020204030204"/>
              <a:ea typeface="+mn-ea"/>
              <a:cs typeface="+mn-cs"/>
            </a:rPr>
            <a:t>6;11-7;04</a:t>
          </a:r>
        </a:p>
      </dgm:t>
    </dgm:pt>
    <dgm:pt modelId="{CD33B7A0-1030-431A-8C86-F41AEE162038}" type="parTrans" cxnId="{71BFC7F2-5456-4BAC-BB5A-AB6903BA8D56}">
      <dgm:prSet/>
      <dgm:spPr/>
      <dgm:t>
        <a:bodyPr/>
        <a:lstStyle/>
        <a:p>
          <a:endParaRPr lang="en-GB">
            <a:solidFill>
              <a:schemeClr val="accent1">
                <a:lumMod val="75000"/>
              </a:schemeClr>
            </a:solidFill>
          </a:endParaRPr>
        </a:p>
      </dgm:t>
    </dgm:pt>
    <dgm:pt modelId="{DBB9A228-4C9C-48C1-B665-2EB7FBB9E4C1}" type="sibTrans" cxnId="{71BFC7F2-5456-4BAC-BB5A-AB6903BA8D56}">
      <dgm:prSet/>
      <dgm:spPr/>
      <dgm:t>
        <a:bodyPr/>
        <a:lstStyle/>
        <a:p>
          <a:endParaRPr lang="en-GB">
            <a:solidFill>
              <a:schemeClr val="accent1">
                <a:lumMod val="75000"/>
              </a:schemeClr>
            </a:solidFill>
          </a:endParaRPr>
        </a:p>
      </dgm:t>
    </dgm:pt>
    <dgm:pt modelId="{83C2152F-2EB9-4CA2-A0A1-7BC2D321686E}">
      <dgm:prSet phldrT="[Text]" custT="1"/>
      <dgm:spPr>
        <a:xfrm rot="5400000">
          <a:off x="-104113" y="3758667"/>
          <a:ext cx="694090" cy="485863"/>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r>
            <a:rPr lang="en-GB" sz="1400" dirty="0">
              <a:solidFill>
                <a:schemeClr val="accent3"/>
              </a:solidFill>
              <a:latin typeface="Calibri" panose="020F0502020204030204"/>
              <a:ea typeface="+mn-ea"/>
              <a:cs typeface="+mn-cs"/>
            </a:rPr>
            <a:t>8;03-8;07</a:t>
          </a:r>
        </a:p>
      </dgm:t>
    </dgm:pt>
    <dgm:pt modelId="{6FD2D3D3-8ABA-4B41-A987-06DDB00F1145}" type="parTrans" cxnId="{8E5FC473-EEAC-4EBD-B129-0245C2477C25}">
      <dgm:prSet/>
      <dgm:spPr/>
      <dgm:t>
        <a:bodyPr/>
        <a:lstStyle/>
        <a:p>
          <a:endParaRPr lang="en-GB">
            <a:solidFill>
              <a:schemeClr val="accent1">
                <a:lumMod val="75000"/>
              </a:schemeClr>
            </a:solidFill>
          </a:endParaRPr>
        </a:p>
      </dgm:t>
    </dgm:pt>
    <dgm:pt modelId="{A0C24CBB-7E76-4ECA-8D38-0B78443ED756}" type="sibTrans" cxnId="{8E5FC473-EEAC-4EBD-B129-0245C2477C25}">
      <dgm:prSet/>
      <dgm:spPr/>
      <dgm:t>
        <a:bodyPr/>
        <a:lstStyle/>
        <a:p>
          <a:endParaRPr lang="en-GB">
            <a:solidFill>
              <a:schemeClr val="accent1">
                <a:lumMod val="75000"/>
              </a:schemeClr>
            </a:solidFill>
          </a:endParaRPr>
        </a:p>
      </dgm:t>
    </dgm:pt>
    <dgm:pt modelId="{A64A2A14-70FF-40F7-9C93-6B25B64137FB}">
      <dgm:prSet phldrT="[Text]" custT="1"/>
      <dgm:spPr>
        <a:xfrm rot="5400000">
          <a:off x="3960702" y="-1646215"/>
          <a:ext cx="451159" cy="7400836"/>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n-GB" sz="2000" dirty="0">
              <a:solidFill>
                <a:srgbClr val="5B9BD5">
                  <a:lumMod val="75000"/>
                </a:srgbClr>
              </a:solidFill>
              <a:latin typeface="Calibri" panose="020F0502020204030204"/>
              <a:ea typeface="+mn-ea"/>
              <a:cs typeface="+mn-cs"/>
            </a:rPr>
            <a:t>Letter Sound Knowledge</a:t>
          </a:r>
        </a:p>
      </dgm:t>
    </dgm:pt>
    <dgm:pt modelId="{08CA63E8-9B8C-4028-92B6-B434E5EA7117}" type="parTrans" cxnId="{2BEF8C43-919A-4CAA-BBF4-D893DE2CC8B4}">
      <dgm:prSet/>
      <dgm:spPr/>
      <dgm:t>
        <a:bodyPr/>
        <a:lstStyle/>
        <a:p>
          <a:endParaRPr lang="en-GB"/>
        </a:p>
      </dgm:t>
    </dgm:pt>
    <dgm:pt modelId="{25E735BA-5797-40B9-A733-36BA5A203FA2}" type="sibTrans" cxnId="{2BEF8C43-919A-4CAA-BBF4-D893DE2CC8B4}">
      <dgm:prSet/>
      <dgm:spPr/>
      <dgm:t>
        <a:bodyPr/>
        <a:lstStyle/>
        <a:p>
          <a:endParaRPr lang="en-GB"/>
        </a:p>
      </dgm:t>
    </dgm:pt>
    <dgm:pt modelId="{0E66AE6F-361F-47A8-945A-BB1DD8FA10C9}">
      <dgm:prSet phldrT="[Text]" custT="1"/>
      <dgm:spPr>
        <a:xfrm rot="5400000">
          <a:off x="3960702" y="-1037571"/>
          <a:ext cx="451159" cy="7400836"/>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n-GB" sz="2000" dirty="0">
              <a:solidFill>
                <a:srgbClr val="5B9BD5">
                  <a:lumMod val="75000"/>
                </a:srgbClr>
              </a:solidFill>
              <a:latin typeface="Calibri" panose="020F0502020204030204"/>
              <a:ea typeface="+mn-ea"/>
              <a:cs typeface="+mn-cs"/>
            </a:rPr>
            <a:t>Initial Syllable Deletion; Rhyme Identification </a:t>
          </a:r>
        </a:p>
      </dgm:t>
    </dgm:pt>
    <dgm:pt modelId="{D645F645-D9E8-4081-B0AC-3BB1C05C7347}" type="parTrans" cxnId="{ABD9D027-DC89-4815-9EA2-2C41CD00CEEE}">
      <dgm:prSet/>
      <dgm:spPr/>
      <dgm:t>
        <a:bodyPr/>
        <a:lstStyle/>
        <a:p>
          <a:endParaRPr lang="en-GB"/>
        </a:p>
      </dgm:t>
    </dgm:pt>
    <dgm:pt modelId="{D4E2A4C8-80E7-4FAE-82BE-9C7A8870E581}" type="sibTrans" cxnId="{ABD9D027-DC89-4815-9EA2-2C41CD00CEEE}">
      <dgm:prSet/>
      <dgm:spPr/>
      <dgm:t>
        <a:bodyPr/>
        <a:lstStyle/>
        <a:p>
          <a:endParaRPr lang="en-GB"/>
        </a:p>
      </dgm:t>
    </dgm:pt>
    <dgm:pt modelId="{E894464C-D9F5-41D3-B415-F8844164C4ED}">
      <dgm:prSet phldrT="[Text]" custT="1"/>
      <dgm:spPr>
        <a:xfrm rot="5400000">
          <a:off x="3960702" y="-428928"/>
          <a:ext cx="451159" cy="7400836"/>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n-GB" sz="2000" dirty="0">
              <a:solidFill>
                <a:srgbClr val="5B9BD5">
                  <a:lumMod val="75000"/>
                </a:srgbClr>
              </a:solidFill>
              <a:latin typeface="Calibri" panose="020F0502020204030204"/>
              <a:ea typeface="+mn-ea"/>
              <a:cs typeface="+mn-cs"/>
            </a:rPr>
            <a:t>Initial Phoneme Deletion; Rhyme Generation </a:t>
          </a:r>
        </a:p>
      </dgm:t>
    </dgm:pt>
    <dgm:pt modelId="{107F34DA-5693-422A-B010-DD332EE695E3}" type="parTrans" cxnId="{C5AA34A4-A7D1-4AD0-83AF-6F4F9201F78F}">
      <dgm:prSet/>
      <dgm:spPr/>
      <dgm:t>
        <a:bodyPr/>
        <a:lstStyle/>
        <a:p>
          <a:endParaRPr lang="en-GB"/>
        </a:p>
      </dgm:t>
    </dgm:pt>
    <dgm:pt modelId="{FB159B8F-857B-4A09-97B0-89AE37EF203A}" type="sibTrans" cxnId="{C5AA34A4-A7D1-4AD0-83AF-6F4F9201F78F}">
      <dgm:prSet/>
      <dgm:spPr/>
      <dgm:t>
        <a:bodyPr/>
        <a:lstStyle/>
        <a:p>
          <a:endParaRPr lang="en-GB"/>
        </a:p>
      </dgm:t>
    </dgm:pt>
    <dgm:pt modelId="{1A149AF5-F523-45F4-A18C-ADA2734A476B}">
      <dgm:prSet custT="1"/>
      <dgm:spPr>
        <a:xfrm rot="5400000">
          <a:off x="3960702" y="179715"/>
          <a:ext cx="451159" cy="7400836"/>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n-GB" sz="2000" dirty="0">
              <a:solidFill>
                <a:srgbClr val="5B9BD5">
                  <a:lumMod val="75000"/>
                </a:srgbClr>
              </a:solidFill>
              <a:latin typeface="Calibri" panose="020F0502020204030204"/>
              <a:ea typeface="+mn-ea"/>
              <a:cs typeface="+mn-cs"/>
            </a:rPr>
            <a:t>Final Phoneme Deletion </a:t>
          </a:r>
        </a:p>
      </dgm:t>
    </dgm:pt>
    <dgm:pt modelId="{81C0DD4F-10CD-4EE1-A0A9-7BB9ECBFDDBE}" type="parTrans" cxnId="{0BD29582-FD5A-48E5-8601-2D9F5178C552}">
      <dgm:prSet/>
      <dgm:spPr/>
      <dgm:t>
        <a:bodyPr/>
        <a:lstStyle/>
        <a:p>
          <a:endParaRPr lang="en-GB"/>
        </a:p>
      </dgm:t>
    </dgm:pt>
    <dgm:pt modelId="{561308D9-F0B7-448B-9595-F98B352607F0}" type="sibTrans" cxnId="{0BD29582-FD5A-48E5-8601-2D9F5178C552}">
      <dgm:prSet/>
      <dgm:spPr/>
      <dgm:t>
        <a:bodyPr/>
        <a:lstStyle/>
        <a:p>
          <a:endParaRPr lang="en-GB"/>
        </a:p>
      </dgm:t>
    </dgm:pt>
    <dgm:pt modelId="{BC520472-4D62-444D-9A0C-825F516C6324}" type="pres">
      <dgm:prSet presAssocID="{8B89BABA-3E4C-4FAC-B788-45C7D0F9115F}" presName="linearFlow" presStyleCnt="0">
        <dgm:presLayoutVars>
          <dgm:dir/>
          <dgm:animLvl val="lvl"/>
          <dgm:resizeHandles val="exact"/>
        </dgm:presLayoutVars>
      </dgm:prSet>
      <dgm:spPr/>
    </dgm:pt>
    <dgm:pt modelId="{4E9EBB51-D1CF-46B9-B4DF-5F13FBA16345}" type="pres">
      <dgm:prSet presAssocID="{6A94CA43-BC1F-4566-A200-D0EBDA5D4750}" presName="composite" presStyleCnt="0"/>
      <dgm:spPr/>
    </dgm:pt>
    <dgm:pt modelId="{01CD7677-87B4-4EF7-BE69-118D8AA44AAB}" type="pres">
      <dgm:prSet presAssocID="{6A94CA43-BC1F-4566-A200-D0EBDA5D4750}" presName="parentText" presStyleLbl="alignNode1" presStyleIdx="0" presStyleCnt="7" custLinFactNeighborY="0">
        <dgm:presLayoutVars>
          <dgm:chMax val="1"/>
          <dgm:bulletEnabled val="1"/>
        </dgm:presLayoutVars>
      </dgm:prSet>
      <dgm:spPr/>
    </dgm:pt>
    <dgm:pt modelId="{B160E494-EBFC-443B-BD60-CC3C668238B4}" type="pres">
      <dgm:prSet presAssocID="{6A94CA43-BC1F-4566-A200-D0EBDA5D4750}" presName="descendantText" presStyleLbl="alignAcc1" presStyleIdx="0" presStyleCnt="7">
        <dgm:presLayoutVars>
          <dgm:bulletEnabled val="1"/>
        </dgm:presLayoutVars>
      </dgm:prSet>
      <dgm:spPr/>
    </dgm:pt>
    <dgm:pt modelId="{326F7868-B53F-4567-8ED9-A37ECB939174}" type="pres">
      <dgm:prSet presAssocID="{956E8964-484F-4272-9B4F-76D1DDE14B8C}" presName="sp" presStyleCnt="0"/>
      <dgm:spPr/>
    </dgm:pt>
    <dgm:pt modelId="{8070ED21-A1FA-42AB-97F8-07436A484E7E}" type="pres">
      <dgm:prSet presAssocID="{ABA8F517-5EAE-4297-8893-D636001C5FE3}" presName="composite" presStyleCnt="0"/>
      <dgm:spPr/>
    </dgm:pt>
    <dgm:pt modelId="{1131120E-3F15-43B4-BBC6-1CC235568D5D}" type="pres">
      <dgm:prSet presAssocID="{ABA8F517-5EAE-4297-8893-D636001C5FE3}" presName="parentText" presStyleLbl="alignNode1" presStyleIdx="1" presStyleCnt="7">
        <dgm:presLayoutVars>
          <dgm:chMax val="1"/>
          <dgm:bulletEnabled val="1"/>
        </dgm:presLayoutVars>
      </dgm:prSet>
      <dgm:spPr/>
    </dgm:pt>
    <dgm:pt modelId="{8A80CF82-03BA-44C9-97F3-AA8EE829ECCB}" type="pres">
      <dgm:prSet presAssocID="{ABA8F517-5EAE-4297-8893-D636001C5FE3}" presName="descendantText" presStyleLbl="alignAcc1" presStyleIdx="1" presStyleCnt="7">
        <dgm:presLayoutVars>
          <dgm:bulletEnabled val="1"/>
        </dgm:presLayoutVars>
      </dgm:prSet>
      <dgm:spPr/>
    </dgm:pt>
    <dgm:pt modelId="{7DCEE0DE-5E4E-4970-9CA5-6AED04795FE9}" type="pres">
      <dgm:prSet presAssocID="{C51A0FC3-CB06-43BC-804A-09903F5405EE}" presName="sp" presStyleCnt="0"/>
      <dgm:spPr/>
    </dgm:pt>
    <dgm:pt modelId="{F722195F-2437-492D-8FE2-F6292E7CFBD8}" type="pres">
      <dgm:prSet presAssocID="{67FC4D6A-8E25-49D6-930A-1DEECECFA2AA}" presName="composite" presStyleCnt="0"/>
      <dgm:spPr/>
    </dgm:pt>
    <dgm:pt modelId="{5B6C7C77-8F84-43DB-A8F7-DD1337404B99}" type="pres">
      <dgm:prSet presAssocID="{67FC4D6A-8E25-49D6-930A-1DEECECFA2AA}" presName="parentText" presStyleLbl="alignNode1" presStyleIdx="2" presStyleCnt="7">
        <dgm:presLayoutVars>
          <dgm:chMax val="1"/>
          <dgm:bulletEnabled val="1"/>
        </dgm:presLayoutVars>
      </dgm:prSet>
      <dgm:spPr/>
    </dgm:pt>
    <dgm:pt modelId="{755543FF-E0AB-491B-A8AB-BC86B42399A5}" type="pres">
      <dgm:prSet presAssocID="{67FC4D6A-8E25-49D6-930A-1DEECECFA2AA}" presName="descendantText" presStyleLbl="alignAcc1" presStyleIdx="2" presStyleCnt="7" custAng="0" custScaleY="118012">
        <dgm:presLayoutVars>
          <dgm:bulletEnabled val="1"/>
        </dgm:presLayoutVars>
      </dgm:prSet>
      <dgm:spPr/>
    </dgm:pt>
    <dgm:pt modelId="{54C6607B-E001-4A77-89AC-373DE847A20E}" type="pres">
      <dgm:prSet presAssocID="{CA8AF947-2413-45BD-9C4B-FCF5BB09AC26}" presName="sp" presStyleCnt="0"/>
      <dgm:spPr/>
    </dgm:pt>
    <dgm:pt modelId="{1E03F78D-4622-48CC-87D6-7BA74159A81F}" type="pres">
      <dgm:prSet presAssocID="{E90DEBD4-8D4A-44FD-8B3F-1E9862C765E4}" presName="composite" presStyleCnt="0"/>
      <dgm:spPr/>
    </dgm:pt>
    <dgm:pt modelId="{C684E981-80CD-43CA-9FF0-5DA49C612CE9}" type="pres">
      <dgm:prSet presAssocID="{E90DEBD4-8D4A-44FD-8B3F-1E9862C765E4}" presName="parentText" presStyleLbl="alignNode1" presStyleIdx="3" presStyleCnt="7">
        <dgm:presLayoutVars>
          <dgm:chMax val="1"/>
          <dgm:bulletEnabled val="1"/>
        </dgm:presLayoutVars>
      </dgm:prSet>
      <dgm:spPr/>
    </dgm:pt>
    <dgm:pt modelId="{41FE4A75-2774-452A-AB07-49EE66593C9C}" type="pres">
      <dgm:prSet presAssocID="{E90DEBD4-8D4A-44FD-8B3F-1E9862C765E4}" presName="descendantText" presStyleLbl="alignAcc1" presStyleIdx="3" presStyleCnt="7">
        <dgm:presLayoutVars>
          <dgm:bulletEnabled val="1"/>
        </dgm:presLayoutVars>
      </dgm:prSet>
      <dgm:spPr/>
    </dgm:pt>
    <dgm:pt modelId="{AC6A9A22-FFF0-4432-A552-58CE352F686E}" type="pres">
      <dgm:prSet presAssocID="{842C2A4D-EBAC-4812-869E-6B0F659E3A7F}" presName="sp" presStyleCnt="0"/>
      <dgm:spPr/>
    </dgm:pt>
    <dgm:pt modelId="{93E9D44D-BE49-44EA-B904-52682964BFEF}" type="pres">
      <dgm:prSet presAssocID="{1B5DD745-DA25-4B37-A256-E1595B14271F}" presName="composite" presStyleCnt="0"/>
      <dgm:spPr/>
    </dgm:pt>
    <dgm:pt modelId="{1317EC3E-566C-4208-9300-FDE769ABC85A}" type="pres">
      <dgm:prSet presAssocID="{1B5DD745-DA25-4B37-A256-E1595B14271F}" presName="parentText" presStyleLbl="alignNode1" presStyleIdx="4" presStyleCnt="7">
        <dgm:presLayoutVars>
          <dgm:chMax val="1"/>
          <dgm:bulletEnabled val="1"/>
        </dgm:presLayoutVars>
      </dgm:prSet>
      <dgm:spPr/>
    </dgm:pt>
    <dgm:pt modelId="{6D27036C-5F42-4ABA-B1B6-E38D4C2C7E93}" type="pres">
      <dgm:prSet presAssocID="{1B5DD745-DA25-4B37-A256-E1595B14271F}" presName="descendantText" presStyleLbl="alignAcc1" presStyleIdx="4" presStyleCnt="7">
        <dgm:presLayoutVars>
          <dgm:bulletEnabled val="1"/>
        </dgm:presLayoutVars>
      </dgm:prSet>
      <dgm:spPr/>
    </dgm:pt>
    <dgm:pt modelId="{171EECFF-8F07-4BDC-922F-875DBD7FD490}" type="pres">
      <dgm:prSet presAssocID="{5749B488-9A37-4D65-8B1A-4D2BFDC7CEF6}" presName="sp" presStyleCnt="0"/>
      <dgm:spPr/>
    </dgm:pt>
    <dgm:pt modelId="{F3D5DBE3-FEA2-462A-B638-F7A2DB91A74D}" type="pres">
      <dgm:prSet presAssocID="{41EAB637-7006-43C1-A18B-0A21110EA2DC}" presName="composite" presStyleCnt="0"/>
      <dgm:spPr/>
    </dgm:pt>
    <dgm:pt modelId="{D4849F8B-FDD7-4CA0-9F33-3CA869DF0995}" type="pres">
      <dgm:prSet presAssocID="{41EAB637-7006-43C1-A18B-0A21110EA2DC}" presName="parentText" presStyleLbl="alignNode1" presStyleIdx="5" presStyleCnt="7" custLinFactNeighborY="0">
        <dgm:presLayoutVars>
          <dgm:chMax val="1"/>
          <dgm:bulletEnabled val="1"/>
        </dgm:presLayoutVars>
      </dgm:prSet>
      <dgm:spPr/>
    </dgm:pt>
    <dgm:pt modelId="{48794849-C9B7-47EB-B8BD-93F1B59B4B48}" type="pres">
      <dgm:prSet presAssocID="{41EAB637-7006-43C1-A18B-0A21110EA2DC}" presName="descendantText" presStyleLbl="alignAcc1" presStyleIdx="5" presStyleCnt="7">
        <dgm:presLayoutVars>
          <dgm:bulletEnabled val="1"/>
        </dgm:presLayoutVars>
      </dgm:prSet>
      <dgm:spPr/>
    </dgm:pt>
    <dgm:pt modelId="{196C29F9-E4E1-4E65-B0F9-76A6A969044B}" type="pres">
      <dgm:prSet presAssocID="{DBB9A228-4C9C-48C1-B665-2EB7FBB9E4C1}" presName="sp" presStyleCnt="0"/>
      <dgm:spPr/>
    </dgm:pt>
    <dgm:pt modelId="{8EACF955-96FD-4C6D-A696-8865FED3A4C8}" type="pres">
      <dgm:prSet presAssocID="{83C2152F-2EB9-4CA2-A0A1-7BC2D321686E}" presName="composite" presStyleCnt="0"/>
      <dgm:spPr/>
    </dgm:pt>
    <dgm:pt modelId="{17C170FC-2F6F-4D64-B246-6CA7B8F1D14B}" type="pres">
      <dgm:prSet presAssocID="{83C2152F-2EB9-4CA2-A0A1-7BC2D321686E}" presName="parentText" presStyleLbl="alignNode1" presStyleIdx="6" presStyleCnt="7" custLinFactNeighborY="0">
        <dgm:presLayoutVars>
          <dgm:chMax val="1"/>
          <dgm:bulletEnabled val="1"/>
        </dgm:presLayoutVars>
      </dgm:prSet>
      <dgm:spPr/>
    </dgm:pt>
    <dgm:pt modelId="{8BF2EF10-7B69-4B36-B2A7-BA641D152231}" type="pres">
      <dgm:prSet presAssocID="{83C2152F-2EB9-4CA2-A0A1-7BC2D321686E}" presName="descendantText" presStyleLbl="alignAcc1" presStyleIdx="6" presStyleCnt="7" custLinFactNeighborY="0">
        <dgm:presLayoutVars>
          <dgm:bulletEnabled val="1"/>
        </dgm:presLayoutVars>
      </dgm:prSet>
      <dgm:spPr/>
    </dgm:pt>
  </dgm:ptLst>
  <dgm:cxnLst>
    <dgm:cxn modelId="{12ED070B-314A-4009-B48A-E2A22ADCD517}" srcId="{8B89BABA-3E4C-4FAC-B788-45C7D0F9115F}" destId="{6A94CA43-BC1F-4566-A200-D0EBDA5D4750}" srcOrd="0" destOrd="0" parTransId="{E62C5602-0DBB-4D8D-B2CE-B40205023A45}" sibTransId="{956E8964-484F-4272-9B4F-76D1DDE14B8C}"/>
    <dgm:cxn modelId="{44E85C14-95F3-467A-A5B1-E4A074867318}" type="presOf" srcId="{6A94CA43-BC1F-4566-A200-D0EBDA5D4750}" destId="{01CD7677-87B4-4EF7-BE69-118D8AA44AAB}" srcOrd="0" destOrd="0" presId="urn:microsoft.com/office/officeart/2005/8/layout/chevron2"/>
    <dgm:cxn modelId="{CEC74619-E0E1-482B-9C47-9712B8C5DBF5}" type="presOf" srcId="{ABA8F517-5EAE-4297-8893-D636001C5FE3}" destId="{1131120E-3F15-43B4-BBC6-1CC235568D5D}" srcOrd="0" destOrd="0" presId="urn:microsoft.com/office/officeart/2005/8/layout/chevron2"/>
    <dgm:cxn modelId="{ABD9D027-DC89-4815-9EA2-2C41CD00CEEE}" srcId="{1B5DD745-DA25-4B37-A256-E1595B14271F}" destId="{0E66AE6F-361F-47A8-945A-BB1DD8FA10C9}" srcOrd="0" destOrd="0" parTransId="{D645F645-D9E8-4081-B0AC-3BB1C05C7347}" sibTransId="{D4E2A4C8-80E7-4FAE-82BE-9C7A8870E581}"/>
    <dgm:cxn modelId="{8BCC305B-F557-4346-BAA7-9AD7469AE3E9}" srcId="{67FC4D6A-8E25-49D6-930A-1DEECECFA2AA}" destId="{35846805-39AB-4A4D-9596-1D95D015CA47}" srcOrd="0" destOrd="0" parTransId="{89F91DAB-70FB-4C8C-87BD-DFC3093FC240}" sibTransId="{142358F4-C16F-4BA4-8FC1-853F19D66444}"/>
    <dgm:cxn modelId="{670F6B41-11FF-48C8-AFDA-9564C55D4056}" type="presOf" srcId="{E90DEBD4-8D4A-44FD-8B3F-1E9862C765E4}" destId="{C684E981-80CD-43CA-9FF0-5DA49C612CE9}" srcOrd="0" destOrd="0" presId="urn:microsoft.com/office/officeart/2005/8/layout/chevron2"/>
    <dgm:cxn modelId="{3CDA6863-0177-421B-8E8A-ED0B81FD2597}" type="presOf" srcId="{E894464C-D9F5-41D3-B415-F8844164C4ED}" destId="{48794849-C9B7-47EB-B8BD-93F1B59B4B48}" srcOrd="0" destOrd="0" presId="urn:microsoft.com/office/officeart/2005/8/layout/chevron2"/>
    <dgm:cxn modelId="{2BEF8C43-919A-4CAA-BBF4-D893DE2CC8B4}" srcId="{E90DEBD4-8D4A-44FD-8B3F-1E9862C765E4}" destId="{A64A2A14-70FF-40F7-9C93-6B25B64137FB}" srcOrd="0" destOrd="0" parTransId="{08CA63E8-9B8C-4028-92B6-B434E5EA7117}" sibTransId="{25E735BA-5797-40B9-A733-36BA5A203FA2}"/>
    <dgm:cxn modelId="{2793FC45-86F9-4E0C-8C8B-FCAAB0A8378B}" srcId="{8B89BABA-3E4C-4FAC-B788-45C7D0F9115F}" destId="{E90DEBD4-8D4A-44FD-8B3F-1E9862C765E4}" srcOrd="3" destOrd="0" parTransId="{26CC0D59-22B1-46F7-BF6C-1985983D2CB4}" sibTransId="{842C2A4D-EBAC-4812-869E-6B0F659E3A7F}"/>
    <dgm:cxn modelId="{3EE0DF69-88F8-4C2A-B837-97F34EDEF708}" type="presOf" srcId="{41EAB637-7006-43C1-A18B-0A21110EA2DC}" destId="{D4849F8B-FDD7-4CA0-9F33-3CA869DF0995}" srcOrd="0" destOrd="0" presId="urn:microsoft.com/office/officeart/2005/8/layout/chevron2"/>
    <dgm:cxn modelId="{A8D48A6B-AAE1-4074-9868-7A710954DC8A}" srcId="{6A94CA43-BC1F-4566-A200-D0EBDA5D4750}" destId="{C7A3B1EF-075F-4376-81E2-5441357259C5}" srcOrd="0" destOrd="0" parTransId="{322FB8DB-9A34-47B7-BF3B-2297D9B2DC61}" sibTransId="{BC297508-AFB8-462D-B25E-886121BDBD08}"/>
    <dgm:cxn modelId="{8DE7564F-2C3D-4B31-B975-FB1D571501F2}" type="presOf" srcId="{67FC4D6A-8E25-49D6-930A-1DEECECFA2AA}" destId="{5B6C7C77-8F84-43DB-A8F7-DD1337404B99}" srcOrd="0" destOrd="0" presId="urn:microsoft.com/office/officeart/2005/8/layout/chevron2"/>
    <dgm:cxn modelId="{CA579D72-EE5B-4AD7-B2F9-71AFFBCD37D2}" type="presOf" srcId="{8B89BABA-3E4C-4FAC-B788-45C7D0F9115F}" destId="{BC520472-4D62-444D-9A0C-825F516C6324}" srcOrd="0" destOrd="0" presId="urn:microsoft.com/office/officeart/2005/8/layout/chevron2"/>
    <dgm:cxn modelId="{8E5FC473-EEAC-4EBD-B129-0245C2477C25}" srcId="{8B89BABA-3E4C-4FAC-B788-45C7D0F9115F}" destId="{83C2152F-2EB9-4CA2-A0A1-7BC2D321686E}" srcOrd="6" destOrd="0" parTransId="{6FD2D3D3-8ABA-4B41-A987-06DDB00F1145}" sibTransId="{A0C24CBB-7E76-4ECA-8D38-0B78443ED756}"/>
    <dgm:cxn modelId="{7B50105A-ED06-4D87-9B2D-2FF68917F937}" type="presOf" srcId="{A64A2A14-70FF-40F7-9C93-6B25B64137FB}" destId="{41FE4A75-2774-452A-AB07-49EE66593C9C}" srcOrd="0" destOrd="0" presId="urn:microsoft.com/office/officeart/2005/8/layout/chevron2"/>
    <dgm:cxn modelId="{0BD29582-FD5A-48E5-8601-2D9F5178C552}" srcId="{83C2152F-2EB9-4CA2-A0A1-7BC2D321686E}" destId="{1A149AF5-F523-45F4-A18C-ADA2734A476B}" srcOrd="0" destOrd="0" parTransId="{81C0DD4F-10CD-4EE1-A0A9-7BB9ECBFDDBE}" sibTransId="{561308D9-F0B7-448B-9595-F98B352607F0}"/>
    <dgm:cxn modelId="{77D40F83-C1B0-4628-99A3-9BE8D3142063}" type="presOf" srcId="{0E66AE6F-361F-47A8-945A-BB1DD8FA10C9}" destId="{6D27036C-5F42-4ABA-B1B6-E38D4C2C7E93}" srcOrd="0" destOrd="0" presId="urn:microsoft.com/office/officeart/2005/8/layout/chevron2"/>
    <dgm:cxn modelId="{CB7B0F84-8C80-4D3D-A3D4-5503093F57BF}" srcId="{8B89BABA-3E4C-4FAC-B788-45C7D0F9115F}" destId="{67FC4D6A-8E25-49D6-930A-1DEECECFA2AA}" srcOrd="2" destOrd="0" parTransId="{84438DDC-EB91-48BB-A2A6-4417A26EF6EB}" sibTransId="{CA8AF947-2413-45BD-9C4B-FCF5BB09AC26}"/>
    <dgm:cxn modelId="{C5AA34A4-A7D1-4AD0-83AF-6F4F9201F78F}" srcId="{41EAB637-7006-43C1-A18B-0A21110EA2DC}" destId="{E894464C-D9F5-41D3-B415-F8844164C4ED}" srcOrd="0" destOrd="0" parTransId="{107F34DA-5693-422A-B010-DD332EE695E3}" sibTransId="{FB159B8F-857B-4A09-97B0-89AE37EF203A}"/>
    <dgm:cxn modelId="{FAB4EEA7-0822-4AF6-92CE-C14CB1321F3A}" type="presOf" srcId="{1A149AF5-F523-45F4-A18C-ADA2734A476B}" destId="{8BF2EF10-7B69-4B36-B2A7-BA641D152231}" srcOrd="0" destOrd="0" presId="urn:microsoft.com/office/officeart/2005/8/layout/chevron2"/>
    <dgm:cxn modelId="{947C6DA9-4FCC-4002-98FC-0369B58D2F47}" srcId="{8B89BABA-3E4C-4FAC-B788-45C7D0F9115F}" destId="{1B5DD745-DA25-4B37-A256-E1595B14271F}" srcOrd="4" destOrd="0" parTransId="{B97490C3-65FD-4B40-BBA0-93A855B7B627}" sibTransId="{5749B488-9A37-4D65-8B1A-4D2BFDC7CEF6}"/>
    <dgm:cxn modelId="{36B5DCAB-AF97-46A3-80A1-8A7B45D36689}" type="presOf" srcId="{1B5DD745-DA25-4B37-A256-E1595B14271F}" destId="{1317EC3E-566C-4208-9300-FDE769ABC85A}" srcOrd="0" destOrd="0" presId="urn:microsoft.com/office/officeart/2005/8/layout/chevron2"/>
    <dgm:cxn modelId="{29D055BF-0B3D-48F3-BAC0-F2F163A2368D}" srcId="{8B89BABA-3E4C-4FAC-B788-45C7D0F9115F}" destId="{ABA8F517-5EAE-4297-8893-D636001C5FE3}" srcOrd="1" destOrd="0" parTransId="{C9E8BF0D-70EC-4998-B828-31A84271AC89}" sibTransId="{C51A0FC3-CB06-43BC-804A-09903F5405EE}"/>
    <dgm:cxn modelId="{6A9AB0D1-18B9-4208-91BC-E68E482823B0}" type="presOf" srcId="{83C2152F-2EB9-4CA2-A0A1-7BC2D321686E}" destId="{17C170FC-2F6F-4D64-B246-6CA7B8F1D14B}" srcOrd="0" destOrd="0" presId="urn:microsoft.com/office/officeart/2005/8/layout/chevron2"/>
    <dgm:cxn modelId="{A143EFED-BD52-4B5A-AF94-FB3E77368774}" type="presOf" srcId="{C7A3B1EF-075F-4376-81E2-5441357259C5}" destId="{B160E494-EBFC-443B-BD60-CC3C668238B4}" srcOrd="0" destOrd="0" presId="urn:microsoft.com/office/officeart/2005/8/layout/chevron2"/>
    <dgm:cxn modelId="{46672DEE-B6A0-4C27-8A40-BE9C81CB421E}" type="presOf" srcId="{761B016A-8E5A-41E6-984D-5C32B3F04C4C}" destId="{8A80CF82-03BA-44C9-97F3-AA8EE829ECCB}" srcOrd="0" destOrd="0" presId="urn:microsoft.com/office/officeart/2005/8/layout/chevron2"/>
    <dgm:cxn modelId="{346397EE-4FCC-4376-ACDA-EB1021B21145}" type="presOf" srcId="{35846805-39AB-4A4D-9596-1D95D015CA47}" destId="{755543FF-E0AB-491B-A8AB-BC86B42399A5}" srcOrd="0" destOrd="0" presId="urn:microsoft.com/office/officeart/2005/8/layout/chevron2"/>
    <dgm:cxn modelId="{71BFC7F2-5456-4BAC-BB5A-AB6903BA8D56}" srcId="{8B89BABA-3E4C-4FAC-B788-45C7D0F9115F}" destId="{41EAB637-7006-43C1-A18B-0A21110EA2DC}" srcOrd="5" destOrd="0" parTransId="{CD33B7A0-1030-431A-8C86-F41AEE162038}" sibTransId="{DBB9A228-4C9C-48C1-B665-2EB7FBB9E4C1}"/>
    <dgm:cxn modelId="{50D3C4FF-1C44-4967-8949-167BAB04AE15}" srcId="{ABA8F517-5EAE-4297-8893-D636001C5FE3}" destId="{761B016A-8E5A-41E6-984D-5C32B3F04C4C}" srcOrd="0" destOrd="0" parTransId="{481625BE-2EF8-4AB6-99C6-A978689CBCFB}" sibTransId="{C945CFE8-BF56-4525-9245-12B310719BB7}"/>
    <dgm:cxn modelId="{FD0D5B9D-8685-4212-A7B9-44A25C9751FB}" type="presParOf" srcId="{BC520472-4D62-444D-9A0C-825F516C6324}" destId="{4E9EBB51-D1CF-46B9-B4DF-5F13FBA16345}" srcOrd="0" destOrd="0" presId="urn:microsoft.com/office/officeart/2005/8/layout/chevron2"/>
    <dgm:cxn modelId="{D5C69E61-E179-447B-AEFB-4F757D615B66}" type="presParOf" srcId="{4E9EBB51-D1CF-46B9-B4DF-5F13FBA16345}" destId="{01CD7677-87B4-4EF7-BE69-118D8AA44AAB}" srcOrd="0" destOrd="0" presId="urn:microsoft.com/office/officeart/2005/8/layout/chevron2"/>
    <dgm:cxn modelId="{38D0F397-61AC-4917-90AB-326CE91A7215}" type="presParOf" srcId="{4E9EBB51-D1CF-46B9-B4DF-5F13FBA16345}" destId="{B160E494-EBFC-443B-BD60-CC3C668238B4}" srcOrd="1" destOrd="0" presId="urn:microsoft.com/office/officeart/2005/8/layout/chevron2"/>
    <dgm:cxn modelId="{ECB0E2D3-9065-458C-8717-621127A062D9}" type="presParOf" srcId="{BC520472-4D62-444D-9A0C-825F516C6324}" destId="{326F7868-B53F-4567-8ED9-A37ECB939174}" srcOrd="1" destOrd="0" presId="urn:microsoft.com/office/officeart/2005/8/layout/chevron2"/>
    <dgm:cxn modelId="{38C63534-353C-44E5-A2AC-280FD96A518F}" type="presParOf" srcId="{BC520472-4D62-444D-9A0C-825F516C6324}" destId="{8070ED21-A1FA-42AB-97F8-07436A484E7E}" srcOrd="2" destOrd="0" presId="urn:microsoft.com/office/officeart/2005/8/layout/chevron2"/>
    <dgm:cxn modelId="{AE7DC6B9-0CDF-4E6B-99EE-6C60753DA307}" type="presParOf" srcId="{8070ED21-A1FA-42AB-97F8-07436A484E7E}" destId="{1131120E-3F15-43B4-BBC6-1CC235568D5D}" srcOrd="0" destOrd="0" presId="urn:microsoft.com/office/officeart/2005/8/layout/chevron2"/>
    <dgm:cxn modelId="{C96B4EF2-8DBA-453D-BD55-6BBFEDB689AC}" type="presParOf" srcId="{8070ED21-A1FA-42AB-97F8-07436A484E7E}" destId="{8A80CF82-03BA-44C9-97F3-AA8EE829ECCB}" srcOrd="1" destOrd="0" presId="urn:microsoft.com/office/officeart/2005/8/layout/chevron2"/>
    <dgm:cxn modelId="{C479488C-910B-4E52-AE30-DE8FD5F3332D}" type="presParOf" srcId="{BC520472-4D62-444D-9A0C-825F516C6324}" destId="{7DCEE0DE-5E4E-4970-9CA5-6AED04795FE9}" srcOrd="3" destOrd="0" presId="urn:microsoft.com/office/officeart/2005/8/layout/chevron2"/>
    <dgm:cxn modelId="{AB96C00D-48D3-4B56-810A-2D18297B0E89}" type="presParOf" srcId="{BC520472-4D62-444D-9A0C-825F516C6324}" destId="{F722195F-2437-492D-8FE2-F6292E7CFBD8}" srcOrd="4" destOrd="0" presId="urn:microsoft.com/office/officeart/2005/8/layout/chevron2"/>
    <dgm:cxn modelId="{74FABE14-D01F-4433-8EBF-08AA96D2B82B}" type="presParOf" srcId="{F722195F-2437-492D-8FE2-F6292E7CFBD8}" destId="{5B6C7C77-8F84-43DB-A8F7-DD1337404B99}" srcOrd="0" destOrd="0" presId="urn:microsoft.com/office/officeart/2005/8/layout/chevron2"/>
    <dgm:cxn modelId="{2598A2B8-144D-48C7-A5DE-3A2FCAF953DF}" type="presParOf" srcId="{F722195F-2437-492D-8FE2-F6292E7CFBD8}" destId="{755543FF-E0AB-491B-A8AB-BC86B42399A5}" srcOrd="1" destOrd="0" presId="urn:microsoft.com/office/officeart/2005/8/layout/chevron2"/>
    <dgm:cxn modelId="{4212976D-0F5F-4D73-9B39-A2FBFCC3B324}" type="presParOf" srcId="{BC520472-4D62-444D-9A0C-825F516C6324}" destId="{54C6607B-E001-4A77-89AC-373DE847A20E}" srcOrd="5" destOrd="0" presId="urn:microsoft.com/office/officeart/2005/8/layout/chevron2"/>
    <dgm:cxn modelId="{36F7284F-B729-4AB4-B6D2-C002916FF3D2}" type="presParOf" srcId="{BC520472-4D62-444D-9A0C-825F516C6324}" destId="{1E03F78D-4622-48CC-87D6-7BA74159A81F}" srcOrd="6" destOrd="0" presId="urn:microsoft.com/office/officeart/2005/8/layout/chevron2"/>
    <dgm:cxn modelId="{15E26431-F177-4796-A9BF-65EBE55284AA}" type="presParOf" srcId="{1E03F78D-4622-48CC-87D6-7BA74159A81F}" destId="{C684E981-80CD-43CA-9FF0-5DA49C612CE9}" srcOrd="0" destOrd="0" presId="urn:microsoft.com/office/officeart/2005/8/layout/chevron2"/>
    <dgm:cxn modelId="{2C8B1F19-C3DB-46E7-A07F-8C34266E9AE0}" type="presParOf" srcId="{1E03F78D-4622-48CC-87D6-7BA74159A81F}" destId="{41FE4A75-2774-452A-AB07-49EE66593C9C}" srcOrd="1" destOrd="0" presId="urn:microsoft.com/office/officeart/2005/8/layout/chevron2"/>
    <dgm:cxn modelId="{83D548F1-865F-47C1-909A-480C116CDBB0}" type="presParOf" srcId="{BC520472-4D62-444D-9A0C-825F516C6324}" destId="{AC6A9A22-FFF0-4432-A552-58CE352F686E}" srcOrd="7" destOrd="0" presId="urn:microsoft.com/office/officeart/2005/8/layout/chevron2"/>
    <dgm:cxn modelId="{F360EEED-63E0-4D3A-96C6-FDEEC2D4FBF6}" type="presParOf" srcId="{BC520472-4D62-444D-9A0C-825F516C6324}" destId="{93E9D44D-BE49-44EA-B904-52682964BFEF}" srcOrd="8" destOrd="0" presId="urn:microsoft.com/office/officeart/2005/8/layout/chevron2"/>
    <dgm:cxn modelId="{8500DAEB-54B9-44A3-8646-4137A4C350A2}" type="presParOf" srcId="{93E9D44D-BE49-44EA-B904-52682964BFEF}" destId="{1317EC3E-566C-4208-9300-FDE769ABC85A}" srcOrd="0" destOrd="0" presId="urn:microsoft.com/office/officeart/2005/8/layout/chevron2"/>
    <dgm:cxn modelId="{D5790AFB-EF29-4EEC-AB15-2CA4ABE1986C}" type="presParOf" srcId="{93E9D44D-BE49-44EA-B904-52682964BFEF}" destId="{6D27036C-5F42-4ABA-B1B6-E38D4C2C7E93}" srcOrd="1" destOrd="0" presId="urn:microsoft.com/office/officeart/2005/8/layout/chevron2"/>
    <dgm:cxn modelId="{390C20F4-7E52-405C-846C-78E9D3FE0B2E}" type="presParOf" srcId="{BC520472-4D62-444D-9A0C-825F516C6324}" destId="{171EECFF-8F07-4BDC-922F-875DBD7FD490}" srcOrd="9" destOrd="0" presId="urn:microsoft.com/office/officeart/2005/8/layout/chevron2"/>
    <dgm:cxn modelId="{FF1CF7D5-A53E-49F9-A334-2272CA0022E2}" type="presParOf" srcId="{BC520472-4D62-444D-9A0C-825F516C6324}" destId="{F3D5DBE3-FEA2-462A-B638-F7A2DB91A74D}" srcOrd="10" destOrd="0" presId="urn:microsoft.com/office/officeart/2005/8/layout/chevron2"/>
    <dgm:cxn modelId="{1C454C94-1A3D-4A65-9552-1A9F8D99B921}" type="presParOf" srcId="{F3D5DBE3-FEA2-462A-B638-F7A2DB91A74D}" destId="{D4849F8B-FDD7-4CA0-9F33-3CA869DF0995}" srcOrd="0" destOrd="0" presId="urn:microsoft.com/office/officeart/2005/8/layout/chevron2"/>
    <dgm:cxn modelId="{4564A892-19C8-4ABD-BD6D-F66A655A878E}" type="presParOf" srcId="{F3D5DBE3-FEA2-462A-B638-F7A2DB91A74D}" destId="{48794849-C9B7-47EB-B8BD-93F1B59B4B48}" srcOrd="1" destOrd="0" presId="urn:microsoft.com/office/officeart/2005/8/layout/chevron2"/>
    <dgm:cxn modelId="{6AD18A09-BC5C-4A0A-B5E8-F21DACCC746C}" type="presParOf" srcId="{BC520472-4D62-444D-9A0C-825F516C6324}" destId="{196C29F9-E4E1-4E65-B0F9-76A6A969044B}" srcOrd="11" destOrd="0" presId="urn:microsoft.com/office/officeart/2005/8/layout/chevron2"/>
    <dgm:cxn modelId="{D4A89D38-47DF-4022-B37C-5CD32069A602}" type="presParOf" srcId="{BC520472-4D62-444D-9A0C-825F516C6324}" destId="{8EACF955-96FD-4C6D-A696-8865FED3A4C8}" srcOrd="12" destOrd="0" presId="urn:microsoft.com/office/officeart/2005/8/layout/chevron2"/>
    <dgm:cxn modelId="{FC410086-3E3E-49F2-A3EA-88E58764A3D8}" type="presParOf" srcId="{8EACF955-96FD-4C6D-A696-8865FED3A4C8}" destId="{17C170FC-2F6F-4D64-B246-6CA7B8F1D14B}" srcOrd="0" destOrd="0" presId="urn:microsoft.com/office/officeart/2005/8/layout/chevron2"/>
    <dgm:cxn modelId="{E6EBCC70-AB92-4587-9212-5331A17DF6B3}" type="presParOf" srcId="{8EACF955-96FD-4C6D-A696-8865FED3A4C8}" destId="{8BF2EF10-7B69-4B36-B2A7-BA641D1522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16E8F-86AC-4A47-BBA2-D40B7302290B}">
      <dsp:nvSpPr>
        <dsp:cNvPr id="0" name=""/>
        <dsp:cNvSpPr/>
      </dsp:nvSpPr>
      <dsp:spPr>
        <a:xfrm>
          <a:off x="14975" y="-39915"/>
          <a:ext cx="3731716" cy="42243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ctr" anchorCtr="0">
          <a:noAutofit/>
        </a:bodyPr>
        <a:lstStyle/>
        <a:p>
          <a:pPr marL="0" lvl="0" indent="0" algn="ctr" defTabSz="2578100">
            <a:lnSpc>
              <a:spcPct val="90000"/>
            </a:lnSpc>
            <a:spcBef>
              <a:spcPct val="0"/>
            </a:spcBef>
            <a:spcAft>
              <a:spcPct val="35000"/>
            </a:spcAft>
            <a:buNone/>
          </a:pPr>
          <a:r>
            <a:rPr lang="en-GB" sz="5800" kern="1200" dirty="0"/>
            <a:t>Syllable </a:t>
          </a:r>
        </a:p>
      </dsp:txBody>
      <dsp:txXfrm>
        <a:off x="14975" y="1649804"/>
        <a:ext cx="3731716" cy="1689720"/>
      </dsp:txXfrm>
    </dsp:sp>
    <dsp:sp modelId="{DBAFA966-FF99-40F9-BACF-C789819B0670}">
      <dsp:nvSpPr>
        <dsp:cNvPr id="0" name=""/>
        <dsp:cNvSpPr/>
      </dsp:nvSpPr>
      <dsp:spPr>
        <a:xfrm>
          <a:off x="1165770" y="213542"/>
          <a:ext cx="1406691" cy="140669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F0F8A4-9D5D-41BB-AA56-C9B5101CF206}">
      <dsp:nvSpPr>
        <dsp:cNvPr id="0" name=""/>
        <dsp:cNvSpPr/>
      </dsp:nvSpPr>
      <dsp:spPr>
        <a:xfrm>
          <a:off x="3836775" y="-19258"/>
          <a:ext cx="3731716" cy="42243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ctr" anchorCtr="0">
          <a:noAutofit/>
        </a:bodyPr>
        <a:lstStyle/>
        <a:p>
          <a:pPr marL="0" lvl="0" indent="0" algn="ctr" defTabSz="2578100">
            <a:lnSpc>
              <a:spcPct val="90000"/>
            </a:lnSpc>
            <a:spcBef>
              <a:spcPct val="0"/>
            </a:spcBef>
            <a:spcAft>
              <a:spcPct val="35000"/>
            </a:spcAft>
            <a:buNone/>
          </a:pPr>
          <a:r>
            <a:rPr lang="en-GB" sz="5800" kern="1200" dirty="0"/>
            <a:t>Phoneme </a:t>
          </a:r>
        </a:p>
      </dsp:txBody>
      <dsp:txXfrm>
        <a:off x="3836775" y="1670461"/>
        <a:ext cx="3731716" cy="1689720"/>
      </dsp:txXfrm>
    </dsp:sp>
    <dsp:sp modelId="{60CE1678-4622-483F-BF2E-CBDD01196D80}">
      <dsp:nvSpPr>
        <dsp:cNvPr id="0" name=""/>
        <dsp:cNvSpPr/>
      </dsp:nvSpPr>
      <dsp:spPr>
        <a:xfrm>
          <a:off x="4955308" y="224374"/>
          <a:ext cx="1406691" cy="1406691"/>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1FCEC7-741B-4C6C-9A98-D0BF101460B5}">
      <dsp:nvSpPr>
        <dsp:cNvPr id="0" name=""/>
        <dsp:cNvSpPr/>
      </dsp:nvSpPr>
      <dsp:spPr>
        <a:xfrm>
          <a:off x="272584" y="2809962"/>
          <a:ext cx="6975348" cy="1215736"/>
        </a:xfrm>
        <a:prstGeom prs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4B654-485B-4DC7-AA8D-86FAC6ADB278}">
      <dsp:nvSpPr>
        <dsp:cNvPr id="0" name=""/>
        <dsp:cNvSpPr/>
      </dsp:nvSpPr>
      <dsp:spPr>
        <a:xfrm>
          <a:off x="1094181" y="130055"/>
          <a:ext cx="1893570" cy="1893858"/>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5ECCBD-4269-4B13-B181-05D422D9A1B7}">
      <dsp:nvSpPr>
        <dsp:cNvPr id="0" name=""/>
        <dsp:cNvSpPr/>
      </dsp:nvSpPr>
      <dsp:spPr>
        <a:xfrm>
          <a:off x="1512722" y="813795"/>
          <a:ext cx="1052220" cy="525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Speech</a:t>
          </a:r>
        </a:p>
      </dsp:txBody>
      <dsp:txXfrm>
        <a:off x="1512722" y="813795"/>
        <a:ext cx="1052220" cy="525984"/>
      </dsp:txXfrm>
    </dsp:sp>
    <dsp:sp modelId="{309F5E67-7470-4D9A-B1A7-DC0417589292}">
      <dsp:nvSpPr>
        <dsp:cNvPr id="0" name=""/>
        <dsp:cNvSpPr/>
      </dsp:nvSpPr>
      <dsp:spPr>
        <a:xfrm>
          <a:off x="568248" y="1218217"/>
          <a:ext cx="1893570" cy="1893858"/>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2FA124-7332-42B2-B21F-7DF6341283E7}">
      <dsp:nvSpPr>
        <dsp:cNvPr id="0" name=""/>
        <dsp:cNvSpPr/>
      </dsp:nvSpPr>
      <dsp:spPr>
        <a:xfrm>
          <a:off x="988923" y="1908252"/>
          <a:ext cx="1052220" cy="525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Vocabulary (and syntax)</a:t>
          </a:r>
        </a:p>
      </dsp:txBody>
      <dsp:txXfrm>
        <a:off x="988923" y="1908252"/>
        <a:ext cx="1052220" cy="525984"/>
      </dsp:txXfrm>
    </dsp:sp>
    <dsp:sp modelId="{22A8A30C-F876-406A-82F9-C9C9D92BA464}">
      <dsp:nvSpPr>
        <dsp:cNvPr id="0" name=""/>
        <dsp:cNvSpPr/>
      </dsp:nvSpPr>
      <dsp:spPr>
        <a:xfrm>
          <a:off x="1271479" y="2422030"/>
          <a:ext cx="1626869" cy="1627522"/>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965C6C-7913-4A0A-9854-741BD3E17325}">
      <dsp:nvSpPr>
        <dsp:cNvPr id="0" name=""/>
        <dsp:cNvSpPr/>
      </dsp:nvSpPr>
      <dsp:spPr>
        <a:xfrm>
          <a:off x="1515211" y="3004282"/>
          <a:ext cx="1052220" cy="525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Reading &amp; spelling</a:t>
          </a:r>
        </a:p>
      </dsp:txBody>
      <dsp:txXfrm>
        <a:off x="1515211" y="3004282"/>
        <a:ext cx="1052220" cy="5259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D7677-87B4-4EF7-BE69-118D8AA44AAB}">
      <dsp:nvSpPr>
        <dsp:cNvPr id="0" name=""/>
        <dsp:cNvSpPr/>
      </dsp:nvSpPr>
      <dsp:spPr>
        <a:xfrm rot="5400000">
          <a:off x="-111119" y="113762"/>
          <a:ext cx="740794" cy="518556"/>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accent3"/>
              </a:solidFill>
              <a:latin typeface="Calibri" panose="020F0502020204030204"/>
              <a:ea typeface="+mn-ea"/>
              <a:cs typeface="+mn-cs"/>
            </a:rPr>
            <a:t>4;05-4;11</a:t>
          </a:r>
        </a:p>
      </dsp:txBody>
      <dsp:txXfrm rot="-5400000">
        <a:off x="0" y="261921"/>
        <a:ext cx="518556" cy="222238"/>
      </dsp:txXfrm>
    </dsp:sp>
    <dsp:sp modelId="{B160E494-EBFC-443B-BD60-CC3C668238B4}">
      <dsp:nvSpPr>
        <dsp:cNvPr id="0" name=""/>
        <dsp:cNvSpPr/>
      </dsp:nvSpPr>
      <dsp:spPr>
        <a:xfrm rot="5400000">
          <a:off x="4315328" y="-3794129"/>
          <a:ext cx="481769" cy="8075314"/>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solidFill>
                <a:srgbClr val="5B9BD5">
                  <a:lumMod val="75000"/>
                </a:srgbClr>
              </a:solidFill>
              <a:latin typeface="Calibri" panose="020F0502020204030204"/>
              <a:ea typeface="+mn-ea"/>
              <a:cs typeface="+mn-cs"/>
            </a:rPr>
            <a:t>Verbal Syllable Segmentation</a:t>
          </a:r>
        </a:p>
      </dsp:txBody>
      <dsp:txXfrm rot="-5400000">
        <a:off x="518556" y="26161"/>
        <a:ext cx="8051796" cy="434733"/>
      </dsp:txXfrm>
    </dsp:sp>
    <dsp:sp modelId="{1131120E-3F15-43B4-BBC6-1CC235568D5D}">
      <dsp:nvSpPr>
        <dsp:cNvPr id="0" name=""/>
        <dsp:cNvSpPr/>
      </dsp:nvSpPr>
      <dsp:spPr>
        <a:xfrm rot="5400000">
          <a:off x="-111119" y="770676"/>
          <a:ext cx="740794" cy="518556"/>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accent3"/>
              </a:solidFill>
              <a:latin typeface="Calibri" panose="020F0502020204030204"/>
              <a:ea typeface="+mn-ea"/>
              <a:cs typeface="+mn-cs"/>
            </a:rPr>
            <a:t>4;11-5;04</a:t>
          </a:r>
        </a:p>
      </dsp:txBody>
      <dsp:txXfrm rot="-5400000">
        <a:off x="0" y="918835"/>
        <a:ext cx="518556" cy="222238"/>
      </dsp:txXfrm>
    </dsp:sp>
    <dsp:sp modelId="{8A80CF82-03BA-44C9-97F3-AA8EE829ECCB}">
      <dsp:nvSpPr>
        <dsp:cNvPr id="0" name=""/>
        <dsp:cNvSpPr/>
      </dsp:nvSpPr>
      <dsp:spPr>
        <a:xfrm rot="5400000">
          <a:off x="4315455" y="-3137341"/>
          <a:ext cx="481516" cy="8075314"/>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solidFill>
                <a:srgbClr val="5B9BD5">
                  <a:lumMod val="75000"/>
                </a:srgbClr>
              </a:solidFill>
              <a:latin typeface="Calibri" panose="020F0502020204030204"/>
              <a:ea typeface="+mn-ea"/>
              <a:cs typeface="+mn-cs"/>
            </a:rPr>
            <a:t>Final Syllable Deletion </a:t>
          </a:r>
        </a:p>
      </dsp:txBody>
      <dsp:txXfrm rot="-5400000">
        <a:off x="518556" y="683064"/>
        <a:ext cx="8051808" cy="434504"/>
      </dsp:txXfrm>
    </dsp:sp>
    <dsp:sp modelId="{5B6C7C77-8F84-43DB-A8F7-DD1337404B99}">
      <dsp:nvSpPr>
        <dsp:cNvPr id="0" name=""/>
        <dsp:cNvSpPr/>
      </dsp:nvSpPr>
      <dsp:spPr>
        <a:xfrm rot="5400000">
          <a:off x="-111119" y="1470957"/>
          <a:ext cx="740794" cy="518556"/>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accent3"/>
              </a:solidFill>
              <a:latin typeface="Calibri" panose="020F0502020204030204"/>
              <a:ea typeface="+mn-ea"/>
              <a:cs typeface="+mn-cs"/>
            </a:rPr>
            <a:t>5;05-5;10</a:t>
          </a:r>
        </a:p>
      </dsp:txBody>
      <dsp:txXfrm rot="-5400000">
        <a:off x="0" y="1619116"/>
        <a:ext cx="518556" cy="222238"/>
      </dsp:txXfrm>
    </dsp:sp>
    <dsp:sp modelId="{755543FF-E0AB-491B-A8AB-BC86B42399A5}">
      <dsp:nvSpPr>
        <dsp:cNvPr id="0" name=""/>
        <dsp:cNvSpPr/>
      </dsp:nvSpPr>
      <dsp:spPr>
        <a:xfrm rot="5400000">
          <a:off x="4272089" y="-2437061"/>
          <a:ext cx="568247" cy="8075314"/>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solidFill>
                <a:srgbClr val="5B9BD5">
                  <a:lumMod val="75000"/>
                </a:srgbClr>
              </a:solidFill>
              <a:latin typeface="Calibri" panose="020F0502020204030204"/>
              <a:ea typeface="+mn-ea"/>
              <a:cs typeface="+mn-cs"/>
            </a:rPr>
            <a:t>Counting &amp; Clapping Syllables; Initial Phoneme Identification; Final Phoneme Identification </a:t>
          </a:r>
        </a:p>
      </dsp:txBody>
      <dsp:txXfrm rot="-5400000">
        <a:off x="518556" y="1344212"/>
        <a:ext cx="8047574" cy="512767"/>
      </dsp:txXfrm>
    </dsp:sp>
    <dsp:sp modelId="{C684E981-80CD-43CA-9FF0-5DA49C612CE9}">
      <dsp:nvSpPr>
        <dsp:cNvPr id="0" name=""/>
        <dsp:cNvSpPr/>
      </dsp:nvSpPr>
      <dsp:spPr>
        <a:xfrm rot="5400000">
          <a:off x="-111119" y="2127872"/>
          <a:ext cx="740794" cy="518556"/>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accent3"/>
              </a:solidFill>
              <a:latin typeface="Calibri" panose="020F0502020204030204"/>
              <a:ea typeface="+mn-ea"/>
              <a:cs typeface="+mn-cs"/>
            </a:rPr>
            <a:t>5;11-6;04</a:t>
          </a:r>
        </a:p>
      </dsp:txBody>
      <dsp:txXfrm rot="-5400000">
        <a:off x="0" y="2276031"/>
        <a:ext cx="518556" cy="222238"/>
      </dsp:txXfrm>
    </dsp:sp>
    <dsp:sp modelId="{41FE4A75-2774-452A-AB07-49EE66593C9C}">
      <dsp:nvSpPr>
        <dsp:cNvPr id="0" name=""/>
        <dsp:cNvSpPr/>
      </dsp:nvSpPr>
      <dsp:spPr>
        <a:xfrm rot="5400000">
          <a:off x="4315455" y="-1780146"/>
          <a:ext cx="481516" cy="8075314"/>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solidFill>
                <a:srgbClr val="5B9BD5">
                  <a:lumMod val="75000"/>
                </a:srgbClr>
              </a:solidFill>
              <a:latin typeface="Calibri" panose="020F0502020204030204"/>
              <a:ea typeface="+mn-ea"/>
              <a:cs typeface="+mn-cs"/>
            </a:rPr>
            <a:t>Letter Sound Knowledge</a:t>
          </a:r>
        </a:p>
      </dsp:txBody>
      <dsp:txXfrm rot="-5400000">
        <a:off x="518556" y="2040259"/>
        <a:ext cx="8051808" cy="434504"/>
      </dsp:txXfrm>
    </dsp:sp>
    <dsp:sp modelId="{1317EC3E-566C-4208-9300-FDE769ABC85A}">
      <dsp:nvSpPr>
        <dsp:cNvPr id="0" name=""/>
        <dsp:cNvSpPr/>
      </dsp:nvSpPr>
      <dsp:spPr>
        <a:xfrm rot="5400000">
          <a:off x="-111119" y="2784787"/>
          <a:ext cx="740794" cy="518556"/>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accent3"/>
              </a:solidFill>
              <a:latin typeface="Calibri" panose="020F0502020204030204"/>
              <a:ea typeface="+mn-ea"/>
              <a:cs typeface="+mn-cs"/>
            </a:rPr>
            <a:t>6;05-6,10</a:t>
          </a:r>
        </a:p>
      </dsp:txBody>
      <dsp:txXfrm rot="-5400000">
        <a:off x="0" y="2932946"/>
        <a:ext cx="518556" cy="222238"/>
      </dsp:txXfrm>
    </dsp:sp>
    <dsp:sp modelId="{6D27036C-5F42-4ABA-B1B6-E38D4C2C7E93}">
      <dsp:nvSpPr>
        <dsp:cNvPr id="0" name=""/>
        <dsp:cNvSpPr/>
      </dsp:nvSpPr>
      <dsp:spPr>
        <a:xfrm rot="5400000">
          <a:off x="4315455" y="-1123231"/>
          <a:ext cx="481516" cy="8075314"/>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solidFill>
                <a:srgbClr val="5B9BD5">
                  <a:lumMod val="75000"/>
                </a:srgbClr>
              </a:solidFill>
              <a:latin typeface="Calibri" panose="020F0502020204030204"/>
              <a:ea typeface="+mn-ea"/>
              <a:cs typeface="+mn-cs"/>
            </a:rPr>
            <a:t>Initial Syllable Deletion; Rhyme Identification </a:t>
          </a:r>
        </a:p>
      </dsp:txBody>
      <dsp:txXfrm rot="-5400000">
        <a:off x="518556" y="2697174"/>
        <a:ext cx="8051808" cy="434504"/>
      </dsp:txXfrm>
    </dsp:sp>
    <dsp:sp modelId="{D4849F8B-FDD7-4CA0-9F33-3CA869DF0995}">
      <dsp:nvSpPr>
        <dsp:cNvPr id="0" name=""/>
        <dsp:cNvSpPr/>
      </dsp:nvSpPr>
      <dsp:spPr>
        <a:xfrm rot="5400000">
          <a:off x="-111119" y="3441701"/>
          <a:ext cx="740794" cy="518556"/>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accent3"/>
              </a:solidFill>
              <a:latin typeface="Calibri" panose="020F0502020204030204"/>
              <a:ea typeface="+mn-ea"/>
              <a:cs typeface="+mn-cs"/>
            </a:rPr>
            <a:t>6;11-7;04</a:t>
          </a:r>
        </a:p>
      </dsp:txBody>
      <dsp:txXfrm rot="-5400000">
        <a:off x="0" y="3589860"/>
        <a:ext cx="518556" cy="222238"/>
      </dsp:txXfrm>
    </dsp:sp>
    <dsp:sp modelId="{48794849-C9B7-47EB-B8BD-93F1B59B4B48}">
      <dsp:nvSpPr>
        <dsp:cNvPr id="0" name=""/>
        <dsp:cNvSpPr/>
      </dsp:nvSpPr>
      <dsp:spPr>
        <a:xfrm rot="5400000">
          <a:off x="4315455" y="-466316"/>
          <a:ext cx="481516" cy="8075314"/>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solidFill>
                <a:srgbClr val="5B9BD5">
                  <a:lumMod val="75000"/>
                </a:srgbClr>
              </a:solidFill>
              <a:latin typeface="Calibri" panose="020F0502020204030204"/>
              <a:ea typeface="+mn-ea"/>
              <a:cs typeface="+mn-cs"/>
            </a:rPr>
            <a:t>Initial Phoneme Deletion; Rhyme Generation </a:t>
          </a:r>
        </a:p>
      </dsp:txBody>
      <dsp:txXfrm rot="-5400000">
        <a:off x="518556" y="3354089"/>
        <a:ext cx="8051808" cy="434504"/>
      </dsp:txXfrm>
    </dsp:sp>
    <dsp:sp modelId="{17C170FC-2F6F-4D64-B246-6CA7B8F1D14B}">
      <dsp:nvSpPr>
        <dsp:cNvPr id="0" name=""/>
        <dsp:cNvSpPr/>
      </dsp:nvSpPr>
      <dsp:spPr>
        <a:xfrm rot="5400000">
          <a:off x="-111119" y="4098616"/>
          <a:ext cx="740794" cy="518556"/>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accent3"/>
              </a:solidFill>
              <a:latin typeface="Calibri" panose="020F0502020204030204"/>
              <a:ea typeface="+mn-ea"/>
              <a:cs typeface="+mn-cs"/>
            </a:rPr>
            <a:t>8;03-8;07</a:t>
          </a:r>
        </a:p>
      </dsp:txBody>
      <dsp:txXfrm rot="-5400000">
        <a:off x="0" y="4246775"/>
        <a:ext cx="518556" cy="222238"/>
      </dsp:txXfrm>
    </dsp:sp>
    <dsp:sp modelId="{8BF2EF10-7B69-4B36-B2A7-BA641D152231}">
      <dsp:nvSpPr>
        <dsp:cNvPr id="0" name=""/>
        <dsp:cNvSpPr/>
      </dsp:nvSpPr>
      <dsp:spPr>
        <a:xfrm rot="5400000">
          <a:off x="4315455" y="190598"/>
          <a:ext cx="481516" cy="8075314"/>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solidFill>
                <a:srgbClr val="5B9BD5">
                  <a:lumMod val="75000"/>
                </a:srgbClr>
              </a:solidFill>
              <a:latin typeface="Calibri" panose="020F0502020204030204"/>
              <a:ea typeface="+mn-ea"/>
              <a:cs typeface="+mn-cs"/>
            </a:rPr>
            <a:t>Final Phoneme Deletion </a:t>
          </a:r>
        </a:p>
      </dsp:txBody>
      <dsp:txXfrm rot="-5400000">
        <a:off x="518556" y="4011003"/>
        <a:ext cx="8051808" cy="434504"/>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F2799-FC6F-4F01-8793-E9E6E148C1C2}" type="datetimeFigureOut">
              <a:rPr lang="en-GB" smtClean="0"/>
              <a:t>16/06/2025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F5D586-6D71-4730-B5C5-A58A6801FF37}" type="slidenum">
              <a:rPr lang="en-GB" smtClean="0"/>
              <a:t>‹#›</a:t>
            </a:fld>
            <a:endParaRPr lang="en-GB"/>
          </a:p>
        </p:txBody>
      </p:sp>
    </p:spTree>
    <p:extLst>
      <p:ext uri="{BB962C8B-B14F-4D97-AF65-F5344CB8AC3E}">
        <p14:creationId xmlns:p14="http://schemas.microsoft.com/office/powerpoint/2010/main" val="330082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that they will need to leave details But they are free</a:t>
            </a:r>
          </a:p>
        </p:txBody>
      </p:sp>
      <p:sp>
        <p:nvSpPr>
          <p:cNvPr id="4" name="Slide Number Placeholder 3"/>
          <p:cNvSpPr>
            <a:spLocks noGrp="1"/>
          </p:cNvSpPr>
          <p:nvPr>
            <p:ph type="sldNum" sz="quarter" idx="5"/>
          </p:nvPr>
        </p:nvSpPr>
        <p:spPr/>
        <p:txBody>
          <a:bodyPr/>
          <a:lstStyle/>
          <a:p>
            <a:fld id="{26F5D586-6D71-4730-B5C5-A58A6801FF37}" type="slidenum">
              <a:rPr lang="en-GB" smtClean="0"/>
              <a:t>2</a:t>
            </a:fld>
            <a:endParaRPr lang="en-GB"/>
          </a:p>
        </p:txBody>
      </p:sp>
    </p:spTree>
    <p:extLst>
      <p:ext uri="{BB962C8B-B14F-4D97-AF65-F5344CB8AC3E}">
        <p14:creationId xmlns:p14="http://schemas.microsoft.com/office/powerpoint/2010/main" val="367030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Ideally, all children will be assessed at 3 and will have robust PA skills on leaving reception class</a:t>
            </a:r>
          </a:p>
        </p:txBody>
      </p:sp>
      <p:sp>
        <p:nvSpPr>
          <p:cNvPr id="4" name="Slide Number Placeholder 3"/>
          <p:cNvSpPr>
            <a:spLocks noGrp="1"/>
          </p:cNvSpPr>
          <p:nvPr>
            <p:ph type="sldNum" sz="quarter" idx="5"/>
          </p:nvPr>
        </p:nvSpPr>
        <p:spPr/>
        <p:txBody>
          <a:bodyPr/>
          <a:lstStyle/>
          <a:p>
            <a:fld id="{26F5D586-6D71-4730-B5C5-A58A6801FF37}" type="slidenum">
              <a:rPr lang="en-GB" smtClean="0"/>
              <a:t>11</a:t>
            </a:fld>
            <a:endParaRPr lang="en-GB"/>
          </a:p>
        </p:txBody>
      </p:sp>
    </p:spTree>
    <p:extLst>
      <p:ext uri="{BB962C8B-B14F-4D97-AF65-F5344CB8AC3E}">
        <p14:creationId xmlns:p14="http://schemas.microsoft.com/office/powerpoint/2010/main" val="2306623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any of you used the NAPA already? </a:t>
            </a:r>
          </a:p>
          <a:p>
            <a:r>
              <a:rPr lang="en-GB" dirty="0"/>
              <a:t>Background to development</a:t>
            </a:r>
          </a:p>
          <a:p>
            <a:r>
              <a:rPr lang="en-GB" dirty="0"/>
              <a:t>Any questions from you?  </a:t>
            </a:r>
          </a:p>
          <a:p>
            <a:r>
              <a:rPr lang="en-GB" dirty="0"/>
              <a:t>Click through arrows and explain with examples.</a:t>
            </a:r>
          </a:p>
          <a:p>
            <a:r>
              <a:rPr lang="en-GB" dirty="0"/>
              <a:t>Red arrow, points to start session </a:t>
            </a:r>
          </a:p>
        </p:txBody>
      </p:sp>
      <p:sp>
        <p:nvSpPr>
          <p:cNvPr id="4" name="Slide Number Placeholder 3"/>
          <p:cNvSpPr>
            <a:spLocks noGrp="1"/>
          </p:cNvSpPr>
          <p:nvPr>
            <p:ph type="sldNum" sz="quarter" idx="5"/>
          </p:nvPr>
        </p:nvSpPr>
        <p:spPr/>
        <p:txBody>
          <a:bodyPr/>
          <a:lstStyle/>
          <a:p>
            <a:fld id="{B864A129-D7D6-471F-BE30-34D3BDF061E1}" type="slidenum">
              <a:rPr lang="en-GB" smtClean="0"/>
              <a:t>12</a:t>
            </a:fld>
            <a:endParaRPr lang="en-GB"/>
          </a:p>
        </p:txBody>
      </p:sp>
    </p:spTree>
    <p:extLst>
      <p:ext uri="{BB962C8B-B14F-4D97-AF65-F5344CB8AC3E}">
        <p14:creationId xmlns:p14="http://schemas.microsoft.com/office/powerpoint/2010/main" val="2604623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though arrows </a:t>
            </a:r>
          </a:p>
        </p:txBody>
      </p:sp>
      <p:sp>
        <p:nvSpPr>
          <p:cNvPr id="4" name="Slide Number Placeholder 3"/>
          <p:cNvSpPr>
            <a:spLocks noGrp="1"/>
          </p:cNvSpPr>
          <p:nvPr>
            <p:ph type="sldNum" sz="quarter" idx="5"/>
          </p:nvPr>
        </p:nvSpPr>
        <p:spPr/>
        <p:txBody>
          <a:bodyPr/>
          <a:lstStyle/>
          <a:p>
            <a:fld id="{B864A129-D7D6-471F-BE30-34D3BDF061E1}" type="slidenum">
              <a:rPr lang="en-GB" smtClean="0"/>
              <a:t>13</a:t>
            </a:fld>
            <a:endParaRPr lang="en-GB"/>
          </a:p>
        </p:txBody>
      </p:sp>
    </p:spTree>
    <p:extLst>
      <p:ext uri="{BB962C8B-B14F-4D97-AF65-F5344CB8AC3E}">
        <p14:creationId xmlns:p14="http://schemas.microsoft.com/office/powerpoint/2010/main" val="2439905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the support we provide tell us about the child’s ability</a:t>
            </a:r>
          </a:p>
          <a:p>
            <a:r>
              <a:rPr lang="en-GB" dirty="0"/>
              <a:t>Looking for ZAD and ZPD</a:t>
            </a:r>
          </a:p>
          <a:p>
            <a:r>
              <a:rPr lang="en-GB" dirty="0"/>
              <a:t>Click through arrows</a:t>
            </a:r>
          </a:p>
        </p:txBody>
      </p:sp>
      <p:sp>
        <p:nvSpPr>
          <p:cNvPr id="4" name="Slide Number Placeholder 3"/>
          <p:cNvSpPr>
            <a:spLocks noGrp="1"/>
          </p:cNvSpPr>
          <p:nvPr>
            <p:ph type="sldNum" sz="quarter" idx="5"/>
          </p:nvPr>
        </p:nvSpPr>
        <p:spPr/>
        <p:txBody>
          <a:bodyPr/>
          <a:lstStyle/>
          <a:p>
            <a:fld id="{B864A129-D7D6-471F-BE30-34D3BDF061E1}" type="slidenum">
              <a:rPr lang="en-GB" smtClean="0"/>
              <a:t>14</a:t>
            </a:fld>
            <a:endParaRPr lang="en-GB"/>
          </a:p>
        </p:txBody>
      </p:sp>
    </p:spTree>
    <p:extLst>
      <p:ext uri="{BB962C8B-B14F-4D97-AF65-F5344CB8AC3E}">
        <p14:creationId xmlns:p14="http://schemas.microsoft.com/office/powerpoint/2010/main" val="811290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for bluebird and message to arrive. </a:t>
            </a:r>
          </a:p>
        </p:txBody>
      </p:sp>
      <p:sp>
        <p:nvSpPr>
          <p:cNvPr id="4" name="Slide Number Placeholder 3"/>
          <p:cNvSpPr>
            <a:spLocks noGrp="1"/>
          </p:cNvSpPr>
          <p:nvPr>
            <p:ph type="sldNum" sz="quarter" idx="5"/>
          </p:nvPr>
        </p:nvSpPr>
        <p:spPr/>
        <p:txBody>
          <a:bodyPr/>
          <a:lstStyle/>
          <a:p>
            <a:fld id="{26F5D586-6D71-4730-B5C5-A58A6801FF37}" type="slidenum">
              <a:rPr lang="en-GB" smtClean="0"/>
              <a:t>15</a:t>
            </a:fld>
            <a:endParaRPr lang="en-GB"/>
          </a:p>
        </p:txBody>
      </p:sp>
    </p:spTree>
    <p:extLst>
      <p:ext uri="{BB962C8B-B14F-4D97-AF65-F5344CB8AC3E}">
        <p14:creationId xmlns:p14="http://schemas.microsoft.com/office/powerpoint/2010/main" val="383559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Programmes available</a:t>
            </a:r>
          </a:p>
        </p:txBody>
      </p:sp>
      <p:sp>
        <p:nvSpPr>
          <p:cNvPr id="4" name="Slide Number Placeholder 3"/>
          <p:cNvSpPr>
            <a:spLocks noGrp="1"/>
          </p:cNvSpPr>
          <p:nvPr>
            <p:ph type="sldNum" sz="quarter" idx="5"/>
          </p:nvPr>
        </p:nvSpPr>
        <p:spPr/>
        <p:txBody>
          <a:bodyPr/>
          <a:lstStyle/>
          <a:p>
            <a:fld id="{26F5D586-6D71-4730-B5C5-A58A6801FF37}" type="slidenum">
              <a:rPr lang="en-GB" smtClean="0"/>
              <a:t>16</a:t>
            </a:fld>
            <a:endParaRPr lang="en-GB"/>
          </a:p>
        </p:txBody>
      </p:sp>
    </p:spTree>
    <p:extLst>
      <p:ext uri="{BB962C8B-B14F-4D97-AF65-F5344CB8AC3E}">
        <p14:creationId xmlns:p14="http://schemas.microsoft.com/office/powerpoint/2010/main" val="309534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sz="1200" dirty="0"/>
          </a:p>
          <a:p>
            <a:r>
              <a:rPr lang="en-GB" altLang="en-US" dirty="0"/>
              <a:t>home language, </a:t>
            </a:r>
          </a:p>
          <a:p>
            <a:r>
              <a:rPr lang="en-GB" altLang="en-US" dirty="0"/>
              <a:t>Phonological awareness is recognised as a crucial skill for learning to read alphabetic languages.</a:t>
            </a:r>
          </a:p>
          <a:p>
            <a:endParaRPr lang="en-GB" dirty="0"/>
          </a:p>
        </p:txBody>
      </p:sp>
      <p:sp>
        <p:nvSpPr>
          <p:cNvPr id="4" name="Slide Number Placeholder 3"/>
          <p:cNvSpPr>
            <a:spLocks noGrp="1"/>
          </p:cNvSpPr>
          <p:nvPr>
            <p:ph type="sldNum" sz="quarter" idx="5"/>
          </p:nvPr>
        </p:nvSpPr>
        <p:spPr/>
        <p:txBody>
          <a:bodyPr/>
          <a:lstStyle/>
          <a:p>
            <a:fld id="{26F5D586-6D71-4730-B5C5-A58A6801FF37}" type="slidenum">
              <a:rPr lang="en-GB" smtClean="0"/>
              <a:t>3</a:t>
            </a:fld>
            <a:endParaRPr lang="en-GB"/>
          </a:p>
        </p:txBody>
      </p:sp>
    </p:spTree>
    <p:extLst>
      <p:ext uri="{BB962C8B-B14F-4D97-AF65-F5344CB8AC3E}">
        <p14:creationId xmlns:p14="http://schemas.microsoft.com/office/powerpoint/2010/main" val="3737235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Glossary of terms in the handout, don’t assume that others know the meaning of the terms you use</a:t>
            </a:r>
          </a:p>
          <a:p>
            <a:r>
              <a:rPr lang="en-GB" dirty="0"/>
              <a:t>IPA used by all SLTs, is a representation of speech and how it sounds, </a:t>
            </a:r>
          </a:p>
          <a:p>
            <a:r>
              <a:rPr lang="en-GB" dirty="0"/>
              <a:t>Information online and Wikipedia</a:t>
            </a:r>
          </a:p>
        </p:txBody>
      </p:sp>
      <p:sp>
        <p:nvSpPr>
          <p:cNvPr id="4" name="Slide Number Placeholder 3"/>
          <p:cNvSpPr>
            <a:spLocks noGrp="1"/>
          </p:cNvSpPr>
          <p:nvPr>
            <p:ph type="sldNum" sz="quarter" idx="5"/>
          </p:nvPr>
        </p:nvSpPr>
        <p:spPr/>
        <p:txBody>
          <a:bodyPr/>
          <a:lstStyle/>
          <a:p>
            <a:fld id="{26F5D586-6D71-4730-B5C5-A58A6801FF37}" type="slidenum">
              <a:rPr lang="en-GB" smtClean="0"/>
              <a:t>4</a:t>
            </a:fld>
            <a:endParaRPr lang="en-GB"/>
          </a:p>
        </p:txBody>
      </p:sp>
    </p:spTree>
    <p:extLst>
      <p:ext uri="{BB962C8B-B14F-4D97-AF65-F5344CB8AC3E}">
        <p14:creationId xmlns:p14="http://schemas.microsoft.com/office/powerpoint/2010/main" val="2230084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Overlapping patterns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increasingly sensitive to smaller and smaller units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detect and manipulate syllables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as far as the</a:t>
            </a:r>
            <a:r>
              <a:rPr lang="en-GB" altLang="en-US" baseline="0" dirty="0"/>
              <a:t> auditory skill is concerned there is just syllable and phoneme, not onset-rime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aseline="0" dirty="0"/>
          </a:p>
        </p:txBody>
      </p:sp>
      <p:sp>
        <p:nvSpPr>
          <p:cNvPr id="4" name="Slide Number Placeholder 3"/>
          <p:cNvSpPr>
            <a:spLocks noGrp="1"/>
          </p:cNvSpPr>
          <p:nvPr>
            <p:ph type="sldNum" sz="quarter" idx="5"/>
          </p:nvPr>
        </p:nvSpPr>
        <p:spPr/>
        <p:txBody>
          <a:bodyPr/>
          <a:lstStyle/>
          <a:p>
            <a:fld id="{26F5D586-6D71-4730-B5C5-A58A6801FF37}" type="slidenum">
              <a:rPr lang="en-GB" smtClean="0"/>
              <a:t>5</a:t>
            </a:fld>
            <a:endParaRPr lang="en-GB"/>
          </a:p>
        </p:txBody>
      </p:sp>
    </p:spTree>
    <p:extLst>
      <p:ext uri="{BB962C8B-B14F-4D97-AF65-F5344CB8AC3E}">
        <p14:creationId xmlns:p14="http://schemas.microsoft.com/office/powerpoint/2010/main" val="3792676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Speaking and playing with sounds, syllables and words supports PA development. Chatting, listening to and telling stories, singing, nursery rhymes, all contribute to PA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Over 70% of children with speech sound disorders will have PA difficulties., even more children with language difficulties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Importance of PA in class as targeted intervention</a:t>
            </a:r>
          </a:p>
          <a:p>
            <a:r>
              <a:rPr lang="en-GB" dirty="0"/>
              <a:t>CLICK : Bilingual children have an advantage as phonological awareness develops in the same way in all languages so far studied and good PA in one language supports PA in the others. This is true for spelling and reading. </a:t>
            </a:r>
          </a:p>
          <a:p>
            <a:endParaRPr lang="en-GB" dirty="0"/>
          </a:p>
        </p:txBody>
      </p:sp>
      <p:sp>
        <p:nvSpPr>
          <p:cNvPr id="4" name="Slide Number Placeholder 3"/>
          <p:cNvSpPr>
            <a:spLocks noGrp="1"/>
          </p:cNvSpPr>
          <p:nvPr>
            <p:ph type="sldNum" sz="quarter" idx="5"/>
          </p:nvPr>
        </p:nvSpPr>
        <p:spPr/>
        <p:txBody>
          <a:bodyPr/>
          <a:lstStyle/>
          <a:p>
            <a:fld id="{26F5D586-6D71-4730-B5C5-A58A6801FF37}" type="slidenum">
              <a:rPr lang="en-GB" smtClean="0"/>
              <a:t>6</a:t>
            </a:fld>
            <a:endParaRPr lang="en-GB"/>
          </a:p>
        </p:txBody>
      </p:sp>
    </p:spTree>
    <p:extLst>
      <p:ext uri="{BB962C8B-B14F-4D97-AF65-F5344CB8AC3E}">
        <p14:creationId xmlns:p14="http://schemas.microsoft.com/office/powerpoint/2010/main" val="575405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A2140-91F6-D2CE-2719-F44FB38D2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003E1-6FCA-1E46-07E4-C617389204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B29E5-D79E-9BB9-A5A9-5B05FA31D2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Two overlapping patterns of development are evident in the research on phonological awareness development (Anthony &amp; Francis, 2005). CLICK for next slide to show trajectory graph </a:t>
            </a:r>
            <a:endParaRPr lang="en-GB" dirty="0"/>
          </a:p>
        </p:txBody>
      </p:sp>
      <p:sp>
        <p:nvSpPr>
          <p:cNvPr id="4" name="Slide Number Placeholder 3">
            <a:extLst>
              <a:ext uri="{FF2B5EF4-FFF2-40B4-BE49-F238E27FC236}">
                <a16:creationId xmlns:a16="http://schemas.microsoft.com/office/drawing/2014/main" id="{63A7B9E2-D36C-D796-BE87-15EC67CFFED2}"/>
              </a:ext>
            </a:extLst>
          </p:cNvPr>
          <p:cNvSpPr>
            <a:spLocks noGrp="1"/>
          </p:cNvSpPr>
          <p:nvPr>
            <p:ph type="sldNum" sz="quarter" idx="5"/>
          </p:nvPr>
        </p:nvSpPr>
        <p:spPr/>
        <p:txBody>
          <a:bodyPr/>
          <a:lstStyle/>
          <a:p>
            <a:fld id="{26F5D586-6D71-4730-B5C5-A58A6801FF37}" type="slidenum">
              <a:rPr lang="en-GB" smtClean="0"/>
              <a:t>7</a:t>
            </a:fld>
            <a:endParaRPr lang="en-GB"/>
          </a:p>
        </p:txBody>
      </p:sp>
    </p:spTree>
    <p:extLst>
      <p:ext uri="{BB962C8B-B14F-4D97-AF65-F5344CB8AC3E}">
        <p14:creationId xmlns:p14="http://schemas.microsoft.com/office/powerpoint/2010/main" val="3670054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F4A7E-4206-63EB-D168-C4F4013B6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00A8C-BE4E-12E7-0719-57F74E8B0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565502-7FFF-5F23-8DBB-3487F864C1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Explain stable learning trajectory and importance of early and ongoing identification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not already assessed, may need to assess all children in your school? </a:t>
            </a:r>
          </a:p>
        </p:txBody>
      </p:sp>
      <p:sp>
        <p:nvSpPr>
          <p:cNvPr id="4" name="Slide Number Placeholder 3">
            <a:extLst>
              <a:ext uri="{FF2B5EF4-FFF2-40B4-BE49-F238E27FC236}">
                <a16:creationId xmlns:a16="http://schemas.microsoft.com/office/drawing/2014/main" id="{090D85D2-F503-103E-5688-39EE2D160FA0}"/>
              </a:ext>
            </a:extLst>
          </p:cNvPr>
          <p:cNvSpPr>
            <a:spLocks noGrp="1"/>
          </p:cNvSpPr>
          <p:nvPr>
            <p:ph type="sldNum" sz="quarter" idx="5"/>
          </p:nvPr>
        </p:nvSpPr>
        <p:spPr/>
        <p:txBody>
          <a:bodyPr/>
          <a:lstStyle/>
          <a:p>
            <a:fld id="{26F5D586-6D71-4730-B5C5-A58A6801FF37}" type="slidenum">
              <a:rPr lang="en-GB" smtClean="0"/>
              <a:t>8</a:t>
            </a:fld>
            <a:endParaRPr lang="en-GB"/>
          </a:p>
        </p:txBody>
      </p:sp>
    </p:spTree>
    <p:extLst>
      <p:ext uri="{BB962C8B-B14F-4D97-AF65-F5344CB8AC3E}">
        <p14:creationId xmlns:p14="http://schemas.microsoft.com/office/powerpoint/2010/main" val="430609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Quick talk though slide</a:t>
            </a:r>
          </a:p>
          <a:p>
            <a:r>
              <a:rPr lang="en-GB" dirty="0"/>
              <a:t>CLICK for learning to read and the need for capability to transfer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Talk though </a:t>
            </a:r>
            <a:r>
              <a:rPr lang="en-GB" dirty="0" err="1"/>
              <a:t>Zourou</a:t>
            </a:r>
            <a:r>
              <a:rPr lang="en-GB" dirty="0"/>
              <a:t> study</a:t>
            </a:r>
          </a:p>
          <a:p>
            <a:endParaRPr lang="en-GB" dirty="0"/>
          </a:p>
        </p:txBody>
      </p:sp>
      <p:sp>
        <p:nvSpPr>
          <p:cNvPr id="4" name="Slide Number Placeholder 3"/>
          <p:cNvSpPr>
            <a:spLocks noGrp="1"/>
          </p:cNvSpPr>
          <p:nvPr>
            <p:ph type="sldNum" sz="quarter" idx="5"/>
          </p:nvPr>
        </p:nvSpPr>
        <p:spPr/>
        <p:txBody>
          <a:bodyPr/>
          <a:lstStyle/>
          <a:p>
            <a:fld id="{B864A129-D7D6-471F-BE30-34D3BDF061E1}" type="slidenum">
              <a:rPr lang="en-GB" smtClean="0"/>
              <a:t>9</a:t>
            </a:fld>
            <a:endParaRPr lang="en-GB"/>
          </a:p>
        </p:txBody>
      </p:sp>
    </p:spTree>
    <p:extLst>
      <p:ext uri="{BB962C8B-B14F-4D97-AF65-F5344CB8AC3E}">
        <p14:creationId xmlns:p14="http://schemas.microsoft.com/office/powerpoint/2010/main" val="2608428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collected from SLTs sending it in</a:t>
            </a:r>
          </a:p>
          <a:p>
            <a:r>
              <a:rPr lang="en-GB" dirty="0"/>
              <a:t>n=597</a:t>
            </a:r>
          </a:p>
          <a:p>
            <a:r>
              <a:rPr lang="en-GB" dirty="0"/>
              <a:t>Age range 2;11-10;00</a:t>
            </a:r>
          </a:p>
          <a:p>
            <a:r>
              <a:rPr lang="en-GB" dirty="0"/>
              <a:t>Included EAL,</a:t>
            </a:r>
            <a:r>
              <a:rPr lang="en-GB" baseline="0" dirty="0"/>
              <a:t> SLCN </a:t>
            </a:r>
          </a:p>
          <a:p>
            <a:r>
              <a:rPr lang="en-GB" baseline="0" dirty="0"/>
              <a:t>Most data at syllable level because fewer children progressed beyond this</a:t>
            </a:r>
            <a:endParaRPr lang="en-GB" dirty="0"/>
          </a:p>
          <a:p>
            <a:r>
              <a:rPr lang="en-GB" dirty="0"/>
              <a:t>Age</a:t>
            </a:r>
            <a:r>
              <a:rPr lang="en-GB" baseline="0" dirty="0"/>
              <a:t> correlated positively with all skills i.e. got better as get older (as expected)</a:t>
            </a:r>
          </a:p>
          <a:p>
            <a:r>
              <a:rPr lang="en-GB" baseline="0" dirty="0"/>
              <a:t>Syllable level precede phoneme level </a:t>
            </a:r>
            <a:endParaRPr lang="en-GB" dirty="0"/>
          </a:p>
          <a:p>
            <a:r>
              <a:rPr lang="en-GB" dirty="0"/>
              <a:t>devastating impact on children’s PA acquisition. learning skills out of sequence, impact on spelling and then with writing, as well as reading </a:t>
            </a:r>
          </a:p>
          <a:p>
            <a:r>
              <a:rPr lang="en-GB" dirty="0"/>
              <a:t>reading load increases as children go through KS1 and how this will impact the phonics screen </a:t>
            </a:r>
          </a:p>
          <a:p>
            <a:r>
              <a:rPr lang="en-GB" dirty="0"/>
              <a:t>CLICK for what a mess star</a:t>
            </a:r>
          </a:p>
        </p:txBody>
      </p:sp>
      <p:sp>
        <p:nvSpPr>
          <p:cNvPr id="4" name="Slide Number Placeholder 3"/>
          <p:cNvSpPr>
            <a:spLocks noGrp="1"/>
          </p:cNvSpPr>
          <p:nvPr>
            <p:ph type="sldNum" sz="quarter" idx="5"/>
          </p:nvPr>
        </p:nvSpPr>
        <p:spPr/>
        <p:txBody>
          <a:bodyPr/>
          <a:lstStyle/>
          <a:p>
            <a:fld id="{26F5D586-6D71-4730-B5C5-A58A6801FF37}" type="slidenum">
              <a:rPr lang="en-GB" smtClean="0"/>
              <a:t>10</a:t>
            </a:fld>
            <a:endParaRPr lang="en-GB"/>
          </a:p>
        </p:txBody>
      </p:sp>
    </p:spTree>
    <p:extLst>
      <p:ext uri="{BB962C8B-B14F-4D97-AF65-F5344CB8AC3E}">
        <p14:creationId xmlns:p14="http://schemas.microsoft.com/office/powerpoint/2010/main" val="1864516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L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p:nvPr/>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9143996" cy="2387600"/>
          </a:xfrm>
          <a:prstGeom prst="rect">
            <a:avLst/>
          </a:prstGeom>
        </p:spPr>
        <p:txBody>
          <a:bodyPr anchor="b">
            <a:normAutofit/>
          </a:bodyPr>
          <a:lstStyle>
            <a:lvl1pPr algn="l">
              <a:defRPr sz="48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1" y="3997888"/>
            <a:ext cx="5819774"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FA82FD9D-1C0E-9822-A174-49DB57823D43}"/>
              </a:ext>
            </a:extLst>
          </p:cNvPr>
          <p:cNvCxnSpPr>
            <a:cxnSpLocks/>
          </p:cNvCxnSpPr>
          <p:nvPr/>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B688D38-3E3E-98A2-916D-CE3DBC928A9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pic>
        <p:nvPicPr>
          <p:cNvPr id="12" name="Graphic 11">
            <a:extLst>
              <a:ext uri="{FF2B5EF4-FFF2-40B4-BE49-F238E27FC236}">
                <a16:creationId xmlns:a16="http://schemas.microsoft.com/office/drawing/2014/main" id="{5EC53B4B-19F5-5EA5-5BB0-CF96047688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4804" y="1133422"/>
            <a:ext cx="8519068" cy="6021401"/>
          </a:xfrm>
          <a:prstGeom prst="rect">
            <a:avLst/>
          </a:prstGeom>
        </p:spPr>
      </p:pic>
      <p:sp>
        <p:nvSpPr>
          <p:cNvPr id="13" name="Date Placeholder 3">
            <a:extLst>
              <a:ext uri="{FF2B5EF4-FFF2-40B4-BE49-F238E27FC236}">
                <a16:creationId xmlns:a16="http://schemas.microsoft.com/office/drawing/2014/main" id="{53C654B7-6766-3D0F-0761-3DA493BE726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14" name="Footer Placeholder 4">
            <a:extLst>
              <a:ext uri="{FF2B5EF4-FFF2-40B4-BE49-F238E27FC236}">
                <a16:creationId xmlns:a16="http://schemas.microsoft.com/office/drawing/2014/main" id="{7C05CB58-6641-DEC5-AF57-2FBCD650A6E3}"/>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5" name="Slide Number Placeholder 5">
            <a:extLst>
              <a:ext uri="{FF2B5EF4-FFF2-40B4-BE49-F238E27FC236}">
                <a16:creationId xmlns:a16="http://schemas.microsoft.com/office/drawing/2014/main" id="{3CFD1703-27C2-D68D-E30C-1A6C05735858}"/>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spTree>
    <p:extLst>
      <p:ext uri="{BB962C8B-B14F-4D97-AF65-F5344CB8AC3E}">
        <p14:creationId xmlns:p14="http://schemas.microsoft.com/office/powerpoint/2010/main" val="242675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8"/>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lue Title and 3 x Content">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a:extLst>
              <a:ext uri="{FF2B5EF4-FFF2-40B4-BE49-F238E27FC236}">
                <a16:creationId xmlns:a16="http://schemas.microsoft.com/office/drawing/2014/main" id="{FA5038F4-BF4B-65F0-ADAE-D3630592FBB6}"/>
              </a:ext>
            </a:extLst>
          </p:cNvPr>
          <p:cNvSpPr>
            <a:spLocks noGrp="1"/>
          </p:cNvSpPr>
          <p:nvPr>
            <p:ph sz="quarter" idx="11"/>
          </p:nvPr>
        </p:nvSpPr>
        <p:spPr>
          <a:xfrm>
            <a:off x="4278392"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a:extLst>
              <a:ext uri="{FF2B5EF4-FFF2-40B4-BE49-F238E27FC236}">
                <a16:creationId xmlns:a16="http://schemas.microsoft.com/office/drawing/2014/main" id="{11379A96-8BA2-048F-8DB4-2DF7FF1C7F67}"/>
              </a:ext>
            </a:extLst>
          </p:cNvPr>
          <p:cNvSpPr>
            <a:spLocks noGrp="1"/>
          </p:cNvSpPr>
          <p:nvPr>
            <p:ph sz="quarter" idx="12"/>
          </p:nvPr>
        </p:nvSpPr>
        <p:spPr>
          <a:xfrm>
            <a:off x="8042769"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D8FC6DFA-53D3-D102-D39E-1C2BFA0960C3}"/>
              </a:ext>
            </a:extLst>
          </p:cNvPr>
          <p:cNvSpPr/>
          <p:nvPr/>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3" name="Straight Connector 2">
            <a:extLst>
              <a:ext uri="{FF2B5EF4-FFF2-40B4-BE49-F238E27FC236}">
                <a16:creationId xmlns:a16="http://schemas.microsoft.com/office/drawing/2014/main" id="{F8B2384C-9204-FF6D-D089-9980C86ED9DE}"/>
              </a:ext>
            </a:extLst>
          </p:cNvPr>
          <p:cNvCxnSpPr>
            <a:cxnSpLocks/>
          </p:cNvCxnSpPr>
          <p:nvPr/>
        </p:nvCxnSpPr>
        <p:spPr>
          <a:xfrm flipH="1">
            <a:off x="577516" y="685800"/>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14EC0DF-DF92-9659-FD23-95EA7F7B3E89}"/>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0180742" y="169310"/>
            <a:ext cx="1473566" cy="418543"/>
          </a:xfrm>
          <a:prstGeom prst="rect">
            <a:avLst/>
          </a:prstGeom>
        </p:spPr>
      </p:pic>
      <p:sp>
        <p:nvSpPr>
          <p:cNvPr id="9" name="TextBox 8">
            <a:extLst>
              <a:ext uri="{FF2B5EF4-FFF2-40B4-BE49-F238E27FC236}">
                <a16:creationId xmlns:a16="http://schemas.microsoft.com/office/drawing/2014/main" id="{EF7111DE-1179-08F4-ED9A-047B51F8D278}"/>
              </a:ext>
            </a:extLst>
          </p:cNvPr>
          <p:cNvSpPr txBox="1"/>
          <p:nvPr/>
        </p:nvSpPr>
        <p:spPr>
          <a:xfrm>
            <a:off x="8289524" y="6402456"/>
            <a:ext cx="3431356"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   From Newcastle. For the world.</a:t>
            </a:r>
          </a:p>
        </p:txBody>
      </p:sp>
      <p:sp>
        <p:nvSpPr>
          <p:cNvPr id="11" name="Date Placeholder 3">
            <a:extLst>
              <a:ext uri="{FF2B5EF4-FFF2-40B4-BE49-F238E27FC236}">
                <a16:creationId xmlns:a16="http://schemas.microsoft.com/office/drawing/2014/main" id="{34D552A0-DDB4-E652-6C84-E40D81A2F2F7}"/>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16" name="Footer Placeholder 4">
            <a:extLst>
              <a:ext uri="{FF2B5EF4-FFF2-40B4-BE49-F238E27FC236}">
                <a16:creationId xmlns:a16="http://schemas.microsoft.com/office/drawing/2014/main" id="{4A7212F5-5091-CA6A-7922-E0AEA097175A}"/>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7" name="Slide Number Placeholder 5">
            <a:extLst>
              <a:ext uri="{FF2B5EF4-FFF2-40B4-BE49-F238E27FC236}">
                <a16:creationId xmlns:a16="http://schemas.microsoft.com/office/drawing/2014/main" id="{70BF5103-450D-00AA-27F7-4E90D61A8929}"/>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sp>
        <p:nvSpPr>
          <p:cNvPr id="12" name="Title Placeholder 25">
            <a:extLst>
              <a:ext uri="{FF2B5EF4-FFF2-40B4-BE49-F238E27FC236}">
                <a16:creationId xmlns:a16="http://schemas.microsoft.com/office/drawing/2014/main" id="{A8BFF69E-DD06-9FD3-2362-DA88B7A32B41}"/>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sp>
        <p:nvSpPr>
          <p:cNvPr id="10" name="Text Placeholder 7">
            <a:extLst>
              <a:ext uri="{FF2B5EF4-FFF2-40B4-BE49-F238E27FC236}">
                <a16:creationId xmlns:a16="http://schemas.microsoft.com/office/drawing/2014/main" id="{547C9CD2-903A-F644-6FBD-7989D1FD9074}"/>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76732248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Header L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p:nvPr/>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1" y="1927072"/>
            <a:ext cx="5964453"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cxnSp>
        <p:nvCxnSpPr>
          <p:cNvPr id="8" name="Straight Connector 7">
            <a:extLst>
              <a:ext uri="{FF2B5EF4-FFF2-40B4-BE49-F238E27FC236}">
                <a16:creationId xmlns:a16="http://schemas.microsoft.com/office/drawing/2014/main" id="{FA82FD9D-1C0E-9822-A174-49DB57823D43}"/>
              </a:ext>
            </a:extLst>
          </p:cNvPr>
          <p:cNvCxnSpPr>
            <a:cxnSpLocks/>
          </p:cNvCxnSpPr>
          <p:nvPr/>
        </p:nvCxnSpPr>
        <p:spPr>
          <a:xfrm flipV="1">
            <a:off x="912448" y="-558266"/>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B688D38-3E3E-98A2-916D-CE3DBC928A9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pic>
        <p:nvPicPr>
          <p:cNvPr id="12" name="Graphic 11">
            <a:extLst>
              <a:ext uri="{FF2B5EF4-FFF2-40B4-BE49-F238E27FC236}">
                <a16:creationId xmlns:a16="http://schemas.microsoft.com/office/drawing/2014/main" id="{5EC53B4B-19F5-5EA5-5BB0-CF96047688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4804" y="1133422"/>
            <a:ext cx="8519068" cy="6021401"/>
          </a:xfrm>
          <a:prstGeom prst="rect">
            <a:avLst/>
          </a:prstGeom>
        </p:spPr>
      </p:pic>
      <p:sp>
        <p:nvSpPr>
          <p:cNvPr id="3" name="Date Placeholder 3">
            <a:extLst>
              <a:ext uri="{FF2B5EF4-FFF2-40B4-BE49-F238E27FC236}">
                <a16:creationId xmlns:a16="http://schemas.microsoft.com/office/drawing/2014/main" id="{E46D611D-AED8-9F9B-BEE3-7A87D0FD03B3}"/>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13" name="Footer Placeholder 4">
            <a:extLst>
              <a:ext uri="{FF2B5EF4-FFF2-40B4-BE49-F238E27FC236}">
                <a16:creationId xmlns:a16="http://schemas.microsoft.com/office/drawing/2014/main" id="{B969741B-DBD9-15D8-A5D7-5A5B90624C88}"/>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4" name="Slide Number Placeholder 5">
            <a:extLst>
              <a:ext uri="{FF2B5EF4-FFF2-40B4-BE49-F238E27FC236}">
                <a16:creationId xmlns:a16="http://schemas.microsoft.com/office/drawing/2014/main" id="{F26668BE-85C6-CF41-520F-167CBB57A61A}"/>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spTree>
    <p:extLst>
      <p:ext uri="{BB962C8B-B14F-4D97-AF65-F5344CB8AC3E}">
        <p14:creationId xmlns:p14="http://schemas.microsoft.com/office/powerpoint/2010/main" val="113471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44444E-6 L 2.08333E-7 -0.70393 " pathEditMode="relative" rAng="0" ptsTypes="AA">
                                      <p:cBhvr>
                                        <p:cTn id="6" dur="3000" spd="-100000" fill="hold"/>
                                        <p:tgtEl>
                                          <p:spTgt spid="8"/>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Header City">
    <p:bg>
      <p:bgRef idx="1001">
        <a:schemeClr val="bg1"/>
      </p:bgRef>
    </p:bg>
    <p:spTree>
      <p:nvGrpSpPr>
        <p:cNvPr id="1" name=""/>
        <p:cNvGrpSpPr/>
        <p:nvPr/>
      </p:nvGrpSpPr>
      <p:grpSpPr>
        <a:xfrm>
          <a:off x="0" y="0"/>
          <a:ext cx="0" cy="0"/>
          <a:chOff x="0" y="0"/>
          <a:chExt cx="0" cy="0"/>
        </a:xfrm>
      </p:grpSpPr>
      <p:pic>
        <p:nvPicPr>
          <p:cNvPr id="3" name="Picture 2" descr="Newcastle Cityscape">
            <a:extLst>
              <a:ext uri="{FF2B5EF4-FFF2-40B4-BE49-F238E27FC236}">
                <a16:creationId xmlns:a16="http://schemas.microsoft.com/office/drawing/2014/main" id="{EF99EB38-6334-A0DC-181B-3A9705D842C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9" name="Picture 8">
            <a:extLst>
              <a:ext uri="{FF2B5EF4-FFF2-40B4-BE49-F238E27FC236}">
                <a16:creationId xmlns:a16="http://schemas.microsoft.com/office/drawing/2014/main" id="{5B688D38-3E3E-98A2-916D-CE3DBC928A9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p:nvSpPr>
        <p:spPr>
          <a:xfrm>
            <a:off x="8289524" y="6402456"/>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12" name="Date Placeholder 3">
            <a:extLst>
              <a:ext uri="{FF2B5EF4-FFF2-40B4-BE49-F238E27FC236}">
                <a16:creationId xmlns:a16="http://schemas.microsoft.com/office/drawing/2014/main" id="{73BD4321-1B21-C4D5-5232-2B7A774EDC6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15" name="Footer Placeholder 4">
            <a:extLst>
              <a:ext uri="{FF2B5EF4-FFF2-40B4-BE49-F238E27FC236}">
                <a16:creationId xmlns:a16="http://schemas.microsoft.com/office/drawing/2014/main" id="{574AE7ED-1099-210F-EF49-C4B8AEB7EBFC}"/>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6" name="Slide Number Placeholder 5">
            <a:extLst>
              <a:ext uri="{FF2B5EF4-FFF2-40B4-BE49-F238E27FC236}">
                <a16:creationId xmlns:a16="http://schemas.microsoft.com/office/drawing/2014/main" id="{EFFA8343-644D-B8C7-5190-667D05F96B7E}"/>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sp>
        <p:nvSpPr>
          <p:cNvPr id="4" name="Rectangle 3">
            <a:extLst>
              <a:ext uri="{FF2B5EF4-FFF2-40B4-BE49-F238E27FC236}">
                <a16:creationId xmlns:a16="http://schemas.microsoft.com/office/drawing/2014/main" id="{ABB1AF48-2F0E-8C4E-6AEA-84D8333E10C5}"/>
              </a:ext>
            </a:extLst>
          </p:cNvPr>
          <p:cNvSpPr>
            <a:spLocks/>
          </p:cNvSpPr>
          <p:nvPr/>
        </p:nvSpPr>
        <p:spPr>
          <a:xfrm>
            <a:off x="0" y="2524382"/>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5" name="Title 1">
            <a:extLst>
              <a:ext uri="{FF2B5EF4-FFF2-40B4-BE49-F238E27FC236}">
                <a16:creationId xmlns:a16="http://schemas.microsoft.com/office/drawing/2014/main" id="{9ABBF230-7B92-F0B2-DD5A-EA0E1FD1F3D3}"/>
              </a:ext>
            </a:extLst>
          </p:cNvPr>
          <p:cNvSpPr>
            <a:spLocks noGrp="1"/>
          </p:cNvSpPr>
          <p:nvPr>
            <p:ph type="ctrTitle"/>
          </p:nvPr>
        </p:nvSpPr>
        <p:spPr>
          <a:xfrm>
            <a:off x="1523998" y="2986391"/>
            <a:ext cx="6686144" cy="1328281"/>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dirty="0"/>
          </a:p>
        </p:txBody>
      </p:sp>
      <p:cxnSp>
        <p:nvCxnSpPr>
          <p:cNvPr id="6" name="Straight Connector 5">
            <a:extLst>
              <a:ext uri="{FF2B5EF4-FFF2-40B4-BE49-F238E27FC236}">
                <a16:creationId xmlns:a16="http://schemas.microsoft.com/office/drawing/2014/main" id="{4C266846-0A38-02D3-AECA-6C42BCF8E948}"/>
              </a:ext>
            </a:extLst>
          </p:cNvPr>
          <p:cNvCxnSpPr>
            <a:cxnSpLocks/>
          </p:cNvCxnSpPr>
          <p:nvPr/>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1129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2.96296E-6 L -0.69415 -0.00209 " pathEditMode="relative" rAng="0" ptsTypes="AA">
                                      <p:cBhvr>
                                        <p:cTn id="6" dur="3000" spd="-100000" fill="hold"/>
                                        <p:tgtEl>
                                          <p:spTgt spid="4"/>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4.79167E-6 2.96296E-6 L -0.69415 -0.00209 " pathEditMode="relative" rAng="0" ptsTypes="AA">
                                      <p:cBhvr>
                                        <p:cTn id="8" dur="3000" spd="-100000" fill="hold"/>
                                        <p:tgtEl>
                                          <p:spTgt spid="5"/>
                                        </p:tgtEl>
                                        <p:attrNameLst>
                                          <p:attrName>ppt_x</p:attrName>
                                          <p:attrName>ppt_y</p:attrName>
                                        </p:attrNameLst>
                                      </p:cBhvr>
                                      <p:rCtr x="-34701"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6"/>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Header Arches">
    <p:bg>
      <p:bgRef idx="1001">
        <a:schemeClr val="bg1"/>
      </p:bgRef>
    </p:bg>
    <p:spTree>
      <p:nvGrpSpPr>
        <p:cNvPr id="1" name=""/>
        <p:cNvGrpSpPr/>
        <p:nvPr/>
      </p:nvGrpSpPr>
      <p:grpSpPr>
        <a:xfrm>
          <a:off x="0" y="0"/>
          <a:ext cx="0" cy="0"/>
          <a:chOff x="0" y="0"/>
          <a:chExt cx="0" cy="0"/>
        </a:xfrm>
      </p:grpSpPr>
      <p:pic>
        <p:nvPicPr>
          <p:cNvPr id="6" name="Picture 5" descr="Newcastle University Arches">
            <a:extLst>
              <a:ext uri="{FF2B5EF4-FFF2-40B4-BE49-F238E27FC236}">
                <a16:creationId xmlns:a16="http://schemas.microsoft.com/office/drawing/2014/main" id="{117474B9-0808-A6D3-4A0C-CB3134BE20C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23F43331-0AC2-0402-DF42-8DA9534DC48E}"/>
              </a:ext>
            </a:extLst>
          </p:cNvPr>
          <p:cNvSpPr>
            <a:spLocks/>
          </p:cNvSpPr>
          <p:nvPr/>
        </p:nvSpPr>
        <p:spPr>
          <a:xfrm>
            <a:off x="0" y="2524382"/>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3998" y="2986391"/>
            <a:ext cx="6686144" cy="1328281"/>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dirty="0"/>
          </a:p>
        </p:txBody>
      </p:sp>
      <p:pic>
        <p:nvPicPr>
          <p:cNvPr id="9" name="Picture 8">
            <a:extLst>
              <a:ext uri="{FF2B5EF4-FFF2-40B4-BE49-F238E27FC236}">
                <a16:creationId xmlns:a16="http://schemas.microsoft.com/office/drawing/2014/main" id="{5B688D38-3E3E-98A2-916D-CE3DBC928A9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3" name="Date Placeholder 3">
            <a:extLst>
              <a:ext uri="{FF2B5EF4-FFF2-40B4-BE49-F238E27FC236}">
                <a16:creationId xmlns:a16="http://schemas.microsoft.com/office/drawing/2014/main" id="{D0842B96-B5FE-1E35-CBEA-91472EF08373}"/>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12" name="Footer Placeholder 4">
            <a:extLst>
              <a:ext uri="{FF2B5EF4-FFF2-40B4-BE49-F238E27FC236}">
                <a16:creationId xmlns:a16="http://schemas.microsoft.com/office/drawing/2014/main" id="{8CC5A30D-E0CD-8A88-10A5-24D332949805}"/>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3" name="Slide Number Placeholder 5">
            <a:extLst>
              <a:ext uri="{FF2B5EF4-FFF2-40B4-BE49-F238E27FC236}">
                <a16:creationId xmlns:a16="http://schemas.microsoft.com/office/drawing/2014/main" id="{8B6168C0-63B7-4C4B-F94F-092E8F737D7D}"/>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cxnSp>
        <p:nvCxnSpPr>
          <p:cNvPr id="16" name="Straight Connector 15">
            <a:extLst>
              <a:ext uri="{FF2B5EF4-FFF2-40B4-BE49-F238E27FC236}">
                <a16:creationId xmlns:a16="http://schemas.microsoft.com/office/drawing/2014/main" id="{0054636D-B9F2-D1BB-38B8-113E6628E5F3}"/>
              </a:ext>
            </a:extLst>
          </p:cNvPr>
          <p:cNvCxnSpPr>
            <a:cxnSpLocks/>
          </p:cNvCxnSpPr>
          <p:nvPr/>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6981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2.96296E-6 L -0.69415 -0.00209 " pathEditMode="relative" rAng="0" ptsTypes="AA">
                                      <p:cBhvr>
                                        <p:cTn id="6" dur="3000" spd="-100000" fill="hold"/>
                                        <p:tgtEl>
                                          <p:spTgt spid="14"/>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4.79167E-6 2.96296E-6 L -0.69415 -0.00209 " pathEditMode="relative" rAng="0" ptsTypes="AA">
                                      <p:cBhvr>
                                        <p:cTn id="8" dur="3000" spd="-100000" fill="hold"/>
                                        <p:tgtEl>
                                          <p:spTgt spid="2"/>
                                        </p:tgtEl>
                                        <p:attrNameLst>
                                          <p:attrName>ppt_x</p:attrName>
                                          <p:attrName>ppt_y</p:attrName>
                                        </p:attrNameLst>
                                      </p:cBhvr>
                                      <p:rCtr x="-34701"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16"/>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Header King's Gate">
    <p:bg>
      <p:bgRef idx="1001">
        <a:schemeClr val="bg1"/>
      </p:bgRef>
    </p:bg>
    <p:spTree>
      <p:nvGrpSpPr>
        <p:cNvPr id="1" name=""/>
        <p:cNvGrpSpPr/>
        <p:nvPr/>
      </p:nvGrpSpPr>
      <p:grpSpPr>
        <a:xfrm>
          <a:off x="0" y="0"/>
          <a:ext cx="0" cy="0"/>
          <a:chOff x="0" y="0"/>
          <a:chExt cx="0" cy="0"/>
        </a:xfrm>
      </p:grpSpPr>
      <p:pic>
        <p:nvPicPr>
          <p:cNvPr id="5" name="Picture 4" descr="Newcastle University Arches">
            <a:extLst>
              <a:ext uri="{FF2B5EF4-FFF2-40B4-BE49-F238E27FC236}">
                <a16:creationId xmlns:a16="http://schemas.microsoft.com/office/drawing/2014/main" id="{129BD305-8596-6231-A4E1-BD67DC410AC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9" name="Picture 8">
            <a:extLst>
              <a:ext uri="{FF2B5EF4-FFF2-40B4-BE49-F238E27FC236}">
                <a16:creationId xmlns:a16="http://schemas.microsoft.com/office/drawing/2014/main" id="{5B688D38-3E3E-98A2-916D-CE3DBC928A9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711663"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7" name="Date Placeholder 3">
            <a:extLst>
              <a:ext uri="{FF2B5EF4-FFF2-40B4-BE49-F238E27FC236}">
                <a16:creationId xmlns:a16="http://schemas.microsoft.com/office/drawing/2014/main" id="{828D0930-8341-20BE-80CC-56D3871E14EE}"/>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13" name="Footer Placeholder 4">
            <a:extLst>
              <a:ext uri="{FF2B5EF4-FFF2-40B4-BE49-F238E27FC236}">
                <a16:creationId xmlns:a16="http://schemas.microsoft.com/office/drawing/2014/main" id="{1F38AFC6-19EC-D9A7-7C06-4EAFF378FD25}"/>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4" name="Slide Number Placeholder 5">
            <a:extLst>
              <a:ext uri="{FF2B5EF4-FFF2-40B4-BE49-F238E27FC236}">
                <a16:creationId xmlns:a16="http://schemas.microsoft.com/office/drawing/2014/main" id="{73536E95-67EE-DACF-3441-7F66F0DA37A0}"/>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sp>
        <p:nvSpPr>
          <p:cNvPr id="3" name="Rectangle 2">
            <a:extLst>
              <a:ext uri="{FF2B5EF4-FFF2-40B4-BE49-F238E27FC236}">
                <a16:creationId xmlns:a16="http://schemas.microsoft.com/office/drawing/2014/main" id="{C8CF57F7-45DF-22F4-0A57-7398E20B1D74}"/>
              </a:ext>
            </a:extLst>
          </p:cNvPr>
          <p:cNvSpPr>
            <a:spLocks/>
          </p:cNvSpPr>
          <p:nvPr/>
        </p:nvSpPr>
        <p:spPr>
          <a:xfrm>
            <a:off x="0" y="2524382"/>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4" name="Title 1">
            <a:extLst>
              <a:ext uri="{FF2B5EF4-FFF2-40B4-BE49-F238E27FC236}">
                <a16:creationId xmlns:a16="http://schemas.microsoft.com/office/drawing/2014/main" id="{D3D7F13D-305A-FD31-F5CE-903B8290E3E5}"/>
              </a:ext>
            </a:extLst>
          </p:cNvPr>
          <p:cNvSpPr>
            <a:spLocks noGrp="1"/>
          </p:cNvSpPr>
          <p:nvPr>
            <p:ph type="ctrTitle"/>
          </p:nvPr>
        </p:nvSpPr>
        <p:spPr>
          <a:xfrm>
            <a:off x="1523998" y="2986391"/>
            <a:ext cx="6686144" cy="1328281"/>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dirty="0"/>
          </a:p>
        </p:txBody>
      </p:sp>
      <p:cxnSp>
        <p:nvCxnSpPr>
          <p:cNvPr id="6" name="Straight Connector 5">
            <a:extLst>
              <a:ext uri="{FF2B5EF4-FFF2-40B4-BE49-F238E27FC236}">
                <a16:creationId xmlns:a16="http://schemas.microsoft.com/office/drawing/2014/main" id="{1D106751-B68E-56FB-B466-A6467A2BCB3D}"/>
              </a:ext>
            </a:extLst>
          </p:cNvPr>
          <p:cNvCxnSpPr>
            <a:cxnSpLocks/>
          </p:cNvCxnSpPr>
          <p:nvPr/>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813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2.96296E-6 L -0.69415 -0.00209 " pathEditMode="relative" rAng="0" ptsTypes="AA">
                                      <p:cBhvr>
                                        <p:cTn id="6" dur="3000" spd="-100000" fill="hold"/>
                                        <p:tgtEl>
                                          <p:spTgt spid="3"/>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4.79167E-6 2.96296E-6 L -0.69415 -0.00209 " pathEditMode="relative" rAng="0" ptsTypes="AA">
                                      <p:cBhvr>
                                        <p:cTn id="8" dur="3000" spd="-100000" fill="hold"/>
                                        <p:tgtEl>
                                          <p:spTgt spid="4"/>
                                        </p:tgtEl>
                                        <p:attrNameLst>
                                          <p:attrName>ppt_x</p:attrName>
                                          <p:attrName>ppt_y</p:attrName>
                                        </p:attrNameLst>
                                      </p:cBhvr>
                                      <p:rCtr x="-34701"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6"/>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lank Sl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4284DB1-5ABC-F59D-7199-F9DF6F7177B1}"/>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6" name="Footer Placeholder 4">
            <a:extLst>
              <a:ext uri="{FF2B5EF4-FFF2-40B4-BE49-F238E27FC236}">
                <a16:creationId xmlns:a16="http://schemas.microsoft.com/office/drawing/2014/main" id="{DAB30656-7152-8FC6-FBE2-CA84F7BFC607}"/>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7" name="Slide Number Placeholder 5">
            <a:extLst>
              <a:ext uri="{FF2B5EF4-FFF2-40B4-BE49-F238E27FC236}">
                <a16:creationId xmlns:a16="http://schemas.microsoft.com/office/drawing/2014/main" id="{E9EC5824-14DA-A1DF-8052-D70371570992}"/>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spTree>
    <p:extLst>
      <p:ext uri="{BB962C8B-B14F-4D97-AF65-F5344CB8AC3E}">
        <p14:creationId xmlns:p14="http://schemas.microsoft.com/office/powerpoint/2010/main" val="1342497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L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p:nvPr/>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12" name="Graphic 11">
            <a:extLst>
              <a:ext uri="{FF2B5EF4-FFF2-40B4-BE49-F238E27FC236}">
                <a16:creationId xmlns:a16="http://schemas.microsoft.com/office/drawing/2014/main" id="{5EC53B4B-19F5-5EA5-5BB0-CF96047688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4804" y="1133422"/>
            <a:ext cx="8519068" cy="6021401"/>
          </a:xfrm>
          <a:prstGeom prst="rect">
            <a:avLst/>
          </a:prstGeom>
        </p:spPr>
      </p:pic>
      <p:pic>
        <p:nvPicPr>
          <p:cNvPr id="13" name="Picture 12">
            <a:extLst>
              <a:ext uri="{FF2B5EF4-FFF2-40B4-BE49-F238E27FC236}">
                <a16:creationId xmlns:a16="http://schemas.microsoft.com/office/drawing/2014/main" id="{1121DD36-FE02-636F-9396-6AA0CC54340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720152" y="381600"/>
            <a:ext cx="1915200" cy="778956"/>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9143996" cy="2387600"/>
          </a:xfrm>
          <a:prstGeom prst="rect">
            <a:avLst/>
          </a:prstGeom>
        </p:spPr>
        <p:txBody>
          <a:bodyPr anchor="b">
            <a:normAutofit/>
          </a:bodyPr>
          <a:lstStyle>
            <a:lvl1pPr algn="l">
              <a:defRPr sz="48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1" y="3997888"/>
            <a:ext cx="5819774"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FB2FC0-E07B-B32F-00F6-45F6DCEA9701}"/>
              </a:ext>
            </a:extLst>
          </p:cNvPr>
          <p:cNvSpPr>
            <a:spLocks noGrp="1"/>
          </p:cNvSpPr>
          <p:nvPr>
            <p:ph type="dt" sz="half" idx="10"/>
          </p:nvPr>
        </p:nvSpPr>
        <p:spPr>
          <a:xfrm>
            <a:off x="838202" y="6404476"/>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a:p>
        </p:txBody>
      </p:sp>
      <p:sp>
        <p:nvSpPr>
          <p:cNvPr id="5" name="Footer Placeholder 4">
            <a:extLst>
              <a:ext uri="{FF2B5EF4-FFF2-40B4-BE49-F238E27FC236}">
                <a16:creationId xmlns:a16="http://schemas.microsoft.com/office/drawing/2014/main" id="{A63E9E52-375B-9771-1CE7-7167665F0F90}"/>
              </a:ext>
            </a:extLst>
          </p:cNvPr>
          <p:cNvSpPr>
            <a:spLocks noGrp="1"/>
          </p:cNvSpPr>
          <p:nvPr>
            <p:ph type="ftr" sz="quarter" idx="11"/>
          </p:nvPr>
        </p:nvSpPr>
        <p:spPr>
          <a:xfrm>
            <a:off x="3313314" y="6404474"/>
            <a:ext cx="3079348"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6" name="Slide Number Placeholder 5">
            <a:extLst>
              <a:ext uri="{FF2B5EF4-FFF2-40B4-BE49-F238E27FC236}">
                <a16:creationId xmlns:a16="http://schemas.microsoft.com/office/drawing/2014/main" id="{C257EE78-53D2-41A3-C90B-EB59D290E50C}"/>
              </a:ext>
            </a:extLst>
          </p:cNvPr>
          <p:cNvSpPr>
            <a:spLocks noGrp="1"/>
          </p:cNvSpPr>
          <p:nvPr>
            <p:ph type="sldNum" sz="quarter" idx="12"/>
          </p:nvPr>
        </p:nvSpPr>
        <p:spPr>
          <a:xfrm>
            <a:off x="2370340"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cxnSp>
        <p:nvCxnSpPr>
          <p:cNvPr id="8" name="Straight Connector 7">
            <a:extLst>
              <a:ext uri="{FF2B5EF4-FFF2-40B4-BE49-F238E27FC236}">
                <a16:creationId xmlns:a16="http://schemas.microsoft.com/office/drawing/2014/main" id="{FA82FD9D-1C0E-9822-A174-49DB57823D43}"/>
              </a:ext>
            </a:extLst>
          </p:cNvPr>
          <p:cNvCxnSpPr>
            <a:cxnSpLocks/>
          </p:cNvCxnSpPr>
          <p:nvPr/>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96E83FB-26AB-E867-BDDC-9B33AEF537CA}"/>
              </a:ext>
            </a:extLst>
          </p:cNvPr>
          <p:cNvSpPr txBox="1"/>
          <p:nvPr/>
        </p:nvSpPr>
        <p:spPr>
          <a:xfrm>
            <a:off x="8107137" y="6402456"/>
            <a:ext cx="3613744"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From our University. For the world.</a:t>
            </a:r>
          </a:p>
        </p:txBody>
      </p:sp>
    </p:spTree>
    <p:extLst>
      <p:ext uri="{BB962C8B-B14F-4D97-AF65-F5344CB8AC3E}">
        <p14:creationId xmlns:p14="http://schemas.microsoft.com/office/powerpoint/2010/main" val="329907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8"/>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Armstrong">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8" name="Picture 7" descr="Newcastle University Arches">
            <a:extLst>
              <a:ext uri="{FF2B5EF4-FFF2-40B4-BE49-F238E27FC236}">
                <a16:creationId xmlns:a16="http://schemas.microsoft.com/office/drawing/2014/main" id="{7ECC159D-1D37-D5A8-2F4F-58F3829982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12000" y="0"/>
            <a:ext cx="5080000" cy="6858000"/>
          </a:xfrm>
          <a:prstGeom prst="rect">
            <a:avLst/>
          </a:prstGeom>
        </p:spPr>
      </p:pic>
      <p:pic>
        <p:nvPicPr>
          <p:cNvPr id="4" name="Picture 3">
            <a:extLst>
              <a:ext uri="{FF2B5EF4-FFF2-40B4-BE49-F238E27FC236}">
                <a16:creationId xmlns:a16="http://schemas.microsoft.com/office/drawing/2014/main" id="{359707FE-BC55-3ECE-A409-78CE87497DB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19239" y="378192"/>
            <a:ext cx="1915200" cy="778956"/>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GB" dirty="0"/>
          </a:p>
        </p:txBody>
      </p:sp>
      <p:sp>
        <p:nvSpPr>
          <p:cNvPr id="14" name="Date Placeholder 3">
            <a:extLst>
              <a:ext uri="{FF2B5EF4-FFF2-40B4-BE49-F238E27FC236}">
                <a16:creationId xmlns:a16="http://schemas.microsoft.com/office/drawing/2014/main" id="{67A42426-305C-7BE6-D7D6-CE2D0C9C698A}"/>
              </a:ext>
            </a:extLst>
          </p:cNvPr>
          <p:cNvSpPr>
            <a:spLocks noGrp="1"/>
          </p:cNvSpPr>
          <p:nvPr>
            <p:ph type="dt" sz="half" idx="10"/>
          </p:nvPr>
        </p:nvSpPr>
        <p:spPr>
          <a:xfrm>
            <a:off x="838202" y="6404476"/>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a:p>
        </p:txBody>
      </p:sp>
      <p:sp>
        <p:nvSpPr>
          <p:cNvPr id="15" name="Footer Placeholder 4">
            <a:extLst>
              <a:ext uri="{FF2B5EF4-FFF2-40B4-BE49-F238E27FC236}">
                <a16:creationId xmlns:a16="http://schemas.microsoft.com/office/drawing/2014/main" id="{EDFD1A5D-4DBE-3E0B-5B70-DBDE110DCA88}"/>
              </a:ext>
            </a:extLst>
          </p:cNvPr>
          <p:cNvSpPr>
            <a:spLocks noGrp="1"/>
          </p:cNvSpPr>
          <p:nvPr>
            <p:ph type="ftr" sz="quarter" idx="11"/>
          </p:nvPr>
        </p:nvSpPr>
        <p:spPr>
          <a:xfrm>
            <a:off x="3313314" y="6404474"/>
            <a:ext cx="3079348"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6" name="Slide Number Placeholder 5">
            <a:extLst>
              <a:ext uri="{FF2B5EF4-FFF2-40B4-BE49-F238E27FC236}">
                <a16:creationId xmlns:a16="http://schemas.microsoft.com/office/drawing/2014/main" id="{AD04D399-9842-398E-5141-BABA3D9B4440}"/>
              </a:ext>
            </a:extLst>
          </p:cNvPr>
          <p:cNvSpPr>
            <a:spLocks noGrp="1"/>
          </p:cNvSpPr>
          <p:nvPr>
            <p:ph type="sldNum" sz="quarter" idx="12"/>
          </p:nvPr>
        </p:nvSpPr>
        <p:spPr>
          <a:xfrm>
            <a:off x="2370340"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5" name="TextBox 4">
            <a:extLst>
              <a:ext uri="{FF2B5EF4-FFF2-40B4-BE49-F238E27FC236}">
                <a16:creationId xmlns:a16="http://schemas.microsoft.com/office/drawing/2014/main" id="{AB71705B-C709-52B4-1FB8-8AC91E6F625D}"/>
              </a:ext>
            </a:extLst>
          </p:cNvPr>
          <p:cNvSpPr txBox="1"/>
          <p:nvPr/>
        </p:nvSpPr>
        <p:spPr>
          <a:xfrm>
            <a:off x="8107137" y="6402456"/>
            <a:ext cx="3613744"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From our University. For the world.</a:t>
            </a:r>
          </a:p>
        </p:txBody>
      </p:sp>
      <p:cxnSp>
        <p:nvCxnSpPr>
          <p:cNvPr id="6" name="Straight Connector 5">
            <a:extLst>
              <a:ext uri="{FF2B5EF4-FFF2-40B4-BE49-F238E27FC236}">
                <a16:creationId xmlns:a16="http://schemas.microsoft.com/office/drawing/2014/main" id="{2851A3DD-A559-EB5B-B5BD-A06AD2114FB0}"/>
              </a:ext>
            </a:extLst>
          </p:cNvPr>
          <p:cNvCxnSpPr>
            <a:cxnSpLocks/>
          </p:cNvCxnSpPr>
          <p:nvPr/>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61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6"/>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Arches">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5" name="Picture 4" descr="Newcastle University Arches">
            <a:extLst>
              <a:ext uri="{FF2B5EF4-FFF2-40B4-BE49-F238E27FC236}">
                <a16:creationId xmlns:a16="http://schemas.microsoft.com/office/drawing/2014/main" id="{FA73F45C-17BE-EB14-316C-802D08188C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12000" y="-19972"/>
            <a:ext cx="5080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GB"/>
          </a:p>
        </p:txBody>
      </p:sp>
      <p:sp>
        <p:nvSpPr>
          <p:cNvPr id="14" name="Date Placeholder 3">
            <a:extLst>
              <a:ext uri="{FF2B5EF4-FFF2-40B4-BE49-F238E27FC236}">
                <a16:creationId xmlns:a16="http://schemas.microsoft.com/office/drawing/2014/main" id="{67A42426-305C-7BE6-D7D6-CE2D0C9C698A}"/>
              </a:ext>
            </a:extLst>
          </p:cNvPr>
          <p:cNvSpPr>
            <a:spLocks noGrp="1"/>
          </p:cNvSpPr>
          <p:nvPr>
            <p:ph type="dt" sz="half" idx="10"/>
          </p:nvPr>
        </p:nvSpPr>
        <p:spPr>
          <a:xfrm>
            <a:off x="838202" y="6404476"/>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a:p>
        </p:txBody>
      </p:sp>
      <p:sp>
        <p:nvSpPr>
          <p:cNvPr id="15" name="Footer Placeholder 4">
            <a:extLst>
              <a:ext uri="{FF2B5EF4-FFF2-40B4-BE49-F238E27FC236}">
                <a16:creationId xmlns:a16="http://schemas.microsoft.com/office/drawing/2014/main" id="{EDFD1A5D-4DBE-3E0B-5B70-DBDE110DCA88}"/>
              </a:ext>
            </a:extLst>
          </p:cNvPr>
          <p:cNvSpPr>
            <a:spLocks noGrp="1"/>
          </p:cNvSpPr>
          <p:nvPr>
            <p:ph type="ftr" sz="quarter" idx="11"/>
          </p:nvPr>
        </p:nvSpPr>
        <p:spPr>
          <a:xfrm>
            <a:off x="3313314" y="6404474"/>
            <a:ext cx="3079348"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6" name="Slide Number Placeholder 5">
            <a:extLst>
              <a:ext uri="{FF2B5EF4-FFF2-40B4-BE49-F238E27FC236}">
                <a16:creationId xmlns:a16="http://schemas.microsoft.com/office/drawing/2014/main" id="{AD04D399-9842-398E-5141-BABA3D9B4440}"/>
              </a:ext>
            </a:extLst>
          </p:cNvPr>
          <p:cNvSpPr>
            <a:spLocks noGrp="1"/>
          </p:cNvSpPr>
          <p:nvPr>
            <p:ph type="sldNum" sz="quarter" idx="12"/>
          </p:nvPr>
        </p:nvSpPr>
        <p:spPr>
          <a:xfrm>
            <a:off x="2370340"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pic>
        <p:nvPicPr>
          <p:cNvPr id="6" name="Picture 5">
            <a:extLst>
              <a:ext uri="{FF2B5EF4-FFF2-40B4-BE49-F238E27FC236}">
                <a16:creationId xmlns:a16="http://schemas.microsoft.com/office/drawing/2014/main" id="{96D619BF-9D63-380F-4743-DB128114BC8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19239" y="378192"/>
            <a:ext cx="1915200" cy="778956"/>
          </a:xfrm>
          <a:prstGeom prst="rect">
            <a:avLst/>
          </a:prstGeom>
        </p:spPr>
      </p:pic>
      <p:sp>
        <p:nvSpPr>
          <p:cNvPr id="8" name="TextBox 7">
            <a:extLst>
              <a:ext uri="{FF2B5EF4-FFF2-40B4-BE49-F238E27FC236}">
                <a16:creationId xmlns:a16="http://schemas.microsoft.com/office/drawing/2014/main" id="{3CBF0A41-0358-3C64-B056-07E070CA0745}"/>
              </a:ext>
            </a:extLst>
          </p:cNvPr>
          <p:cNvSpPr txBox="1"/>
          <p:nvPr/>
        </p:nvSpPr>
        <p:spPr>
          <a:xfrm>
            <a:off x="8107137" y="6402456"/>
            <a:ext cx="3613744"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From our University. For the world.</a:t>
            </a:r>
          </a:p>
        </p:txBody>
      </p:sp>
      <p:cxnSp>
        <p:nvCxnSpPr>
          <p:cNvPr id="9" name="Straight Connector 8">
            <a:extLst>
              <a:ext uri="{FF2B5EF4-FFF2-40B4-BE49-F238E27FC236}">
                <a16:creationId xmlns:a16="http://schemas.microsoft.com/office/drawing/2014/main" id="{588E669D-AA50-5084-2858-1EDD91B34CB2}"/>
              </a:ext>
            </a:extLst>
          </p:cNvPr>
          <p:cNvCxnSpPr>
            <a:cxnSpLocks/>
          </p:cNvCxnSpPr>
          <p:nvPr/>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49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9"/>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Helix">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9" name="Picture 8" descr="A group of people walking in front of a building&#10;&#10;Description automatically generated">
            <a:extLst>
              <a:ext uri="{FF2B5EF4-FFF2-40B4-BE49-F238E27FC236}">
                <a16:creationId xmlns:a16="http://schemas.microsoft.com/office/drawing/2014/main" id="{55661858-201D-6DA3-CE6D-8FF54E917F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12000" y="0"/>
            <a:ext cx="5080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GB"/>
          </a:p>
        </p:txBody>
      </p:sp>
      <p:sp>
        <p:nvSpPr>
          <p:cNvPr id="14" name="Date Placeholder 3">
            <a:extLst>
              <a:ext uri="{FF2B5EF4-FFF2-40B4-BE49-F238E27FC236}">
                <a16:creationId xmlns:a16="http://schemas.microsoft.com/office/drawing/2014/main" id="{67A42426-305C-7BE6-D7D6-CE2D0C9C698A}"/>
              </a:ext>
            </a:extLst>
          </p:cNvPr>
          <p:cNvSpPr>
            <a:spLocks noGrp="1"/>
          </p:cNvSpPr>
          <p:nvPr>
            <p:ph type="dt" sz="half" idx="10"/>
          </p:nvPr>
        </p:nvSpPr>
        <p:spPr>
          <a:xfrm>
            <a:off x="838202" y="6404476"/>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a:p>
        </p:txBody>
      </p:sp>
      <p:sp>
        <p:nvSpPr>
          <p:cNvPr id="15" name="Footer Placeholder 4">
            <a:extLst>
              <a:ext uri="{FF2B5EF4-FFF2-40B4-BE49-F238E27FC236}">
                <a16:creationId xmlns:a16="http://schemas.microsoft.com/office/drawing/2014/main" id="{EDFD1A5D-4DBE-3E0B-5B70-DBDE110DCA88}"/>
              </a:ext>
            </a:extLst>
          </p:cNvPr>
          <p:cNvSpPr>
            <a:spLocks noGrp="1"/>
          </p:cNvSpPr>
          <p:nvPr>
            <p:ph type="ftr" sz="quarter" idx="11"/>
          </p:nvPr>
        </p:nvSpPr>
        <p:spPr>
          <a:xfrm>
            <a:off x="3313314" y="6404474"/>
            <a:ext cx="3079348"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6" name="Slide Number Placeholder 5">
            <a:extLst>
              <a:ext uri="{FF2B5EF4-FFF2-40B4-BE49-F238E27FC236}">
                <a16:creationId xmlns:a16="http://schemas.microsoft.com/office/drawing/2014/main" id="{AD04D399-9842-398E-5141-BABA3D9B4440}"/>
              </a:ext>
            </a:extLst>
          </p:cNvPr>
          <p:cNvSpPr>
            <a:spLocks noGrp="1"/>
          </p:cNvSpPr>
          <p:nvPr>
            <p:ph type="sldNum" sz="quarter" idx="12"/>
          </p:nvPr>
        </p:nvSpPr>
        <p:spPr>
          <a:xfrm>
            <a:off x="2370340"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pic>
        <p:nvPicPr>
          <p:cNvPr id="4" name="Picture 3">
            <a:extLst>
              <a:ext uri="{FF2B5EF4-FFF2-40B4-BE49-F238E27FC236}">
                <a16:creationId xmlns:a16="http://schemas.microsoft.com/office/drawing/2014/main" id="{123262FF-0FEE-0D24-B8B2-4601D502065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19239" y="378192"/>
            <a:ext cx="1915200" cy="778956"/>
          </a:xfrm>
          <a:prstGeom prst="rect">
            <a:avLst/>
          </a:prstGeom>
        </p:spPr>
      </p:pic>
      <p:sp>
        <p:nvSpPr>
          <p:cNvPr id="5" name="TextBox 4">
            <a:extLst>
              <a:ext uri="{FF2B5EF4-FFF2-40B4-BE49-F238E27FC236}">
                <a16:creationId xmlns:a16="http://schemas.microsoft.com/office/drawing/2014/main" id="{15051CD9-7B03-EFB9-705B-C6E6056DBF09}"/>
              </a:ext>
            </a:extLst>
          </p:cNvPr>
          <p:cNvSpPr txBox="1"/>
          <p:nvPr/>
        </p:nvSpPr>
        <p:spPr>
          <a:xfrm>
            <a:off x="8107137" y="6402456"/>
            <a:ext cx="3613744"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From our University. For the world.</a:t>
            </a:r>
          </a:p>
        </p:txBody>
      </p:sp>
      <p:cxnSp>
        <p:nvCxnSpPr>
          <p:cNvPr id="8" name="Straight Connector 7">
            <a:extLst>
              <a:ext uri="{FF2B5EF4-FFF2-40B4-BE49-F238E27FC236}">
                <a16:creationId xmlns:a16="http://schemas.microsoft.com/office/drawing/2014/main" id="{839BFA10-2703-858D-5C51-21E34F5ADFBC}"/>
              </a:ext>
            </a:extLst>
          </p:cNvPr>
          <p:cNvCxnSpPr>
            <a:cxnSpLocks/>
          </p:cNvCxnSpPr>
          <p:nvPr/>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01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8"/>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Armstrong">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noGrp="1" noRot="1" noMove="1" noResize="1" noEditPoints="1" noAdjustHandles="1" noChangeArrowheads="1" noChangeShapeType="1"/>
          </p:cNvSpPr>
          <p:nvPr/>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14" name="Picture 13" descr="Newcastle University Arches">
            <a:extLst>
              <a:ext uri="{FF2B5EF4-FFF2-40B4-BE49-F238E27FC236}">
                <a16:creationId xmlns:a16="http://schemas.microsoft.com/office/drawing/2014/main" id="{EFE9D616-BCA6-BC65-3F96-099C8F2A8E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12000" y="0"/>
            <a:ext cx="5080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GB"/>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p:nvSpPr>
        <p:spPr>
          <a:xfrm>
            <a:off x="8289524" y="6402456"/>
            <a:ext cx="3431356"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   From Newcastle. For the world.</a:t>
            </a:r>
          </a:p>
        </p:txBody>
      </p:sp>
      <p:sp>
        <p:nvSpPr>
          <p:cNvPr id="4" name="Date Placeholder 3">
            <a:extLst>
              <a:ext uri="{FF2B5EF4-FFF2-40B4-BE49-F238E27FC236}">
                <a16:creationId xmlns:a16="http://schemas.microsoft.com/office/drawing/2014/main" id="{000638F5-F397-85C3-D6CE-65AF0807C91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5" name="Footer Placeholder 4">
            <a:extLst>
              <a:ext uri="{FF2B5EF4-FFF2-40B4-BE49-F238E27FC236}">
                <a16:creationId xmlns:a16="http://schemas.microsoft.com/office/drawing/2014/main" id="{71BE1408-AEFC-B08F-95A3-530B4EEF2CA0}"/>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6" name="Slide Number Placeholder 5">
            <a:extLst>
              <a:ext uri="{FF2B5EF4-FFF2-40B4-BE49-F238E27FC236}">
                <a16:creationId xmlns:a16="http://schemas.microsoft.com/office/drawing/2014/main" id="{8F90D5E5-4D3D-6A99-75FA-3238CA3FC4F1}"/>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cxnSp>
        <p:nvCxnSpPr>
          <p:cNvPr id="8" name="Straight Connector 7">
            <a:extLst>
              <a:ext uri="{FF2B5EF4-FFF2-40B4-BE49-F238E27FC236}">
                <a16:creationId xmlns:a16="http://schemas.microsoft.com/office/drawing/2014/main" id="{DAF55C84-E557-337C-954F-4DAF7C899635}"/>
              </a:ext>
            </a:extLst>
          </p:cNvPr>
          <p:cNvCxnSpPr>
            <a:cxnSpLocks/>
          </p:cNvCxnSpPr>
          <p:nvPr/>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8"/>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White Title and Content">
    <p:spTree>
      <p:nvGrpSpPr>
        <p:cNvPr id="1" name=""/>
        <p:cNvGrpSpPr/>
        <p:nvPr/>
      </p:nvGrpSpPr>
      <p:grpSpPr>
        <a:xfrm>
          <a:off x="0" y="0"/>
          <a:ext cx="0" cy="0"/>
          <a:chOff x="0" y="0"/>
          <a:chExt cx="0" cy="0"/>
        </a:xfrm>
      </p:grpSpPr>
      <p:sp>
        <p:nvSpPr>
          <p:cNvPr id="15" name="Title Placeholder 25">
            <a:extLst>
              <a:ext uri="{FF2B5EF4-FFF2-40B4-BE49-F238E27FC236}">
                <a16:creationId xmlns:a16="http://schemas.microsoft.com/office/drawing/2014/main" id="{6108BDAC-53BD-C9D3-45E4-9954D1F7FC61}"/>
              </a:ext>
            </a:extLst>
          </p:cNvPr>
          <p:cNvSpPr>
            <a:spLocks noGrp="1"/>
          </p:cNvSpPr>
          <p:nvPr>
            <p:ph type="title"/>
          </p:nvPr>
        </p:nvSpPr>
        <p:spPr>
          <a:xfrm>
            <a:off x="520566" y="807030"/>
            <a:ext cx="10515600" cy="8836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11074670"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3">
            <a:extLst>
              <a:ext uri="{FF2B5EF4-FFF2-40B4-BE49-F238E27FC236}">
                <a16:creationId xmlns:a16="http://schemas.microsoft.com/office/drawing/2014/main" id="{B71FCE0F-700D-2853-DCC9-1B91F9045ADA}"/>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dirty="0"/>
          </a:p>
        </p:txBody>
      </p:sp>
      <p:sp>
        <p:nvSpPr>
          <p:cNvPr id="5" name="Footer Placeholder 4">
            <a:extLst>
              <a:ext uri="{FF2B5EF4-FFF2-40B4-BE49-F238E27FC236}">
                <a16:creationId xmlns:a16="http://schemas.microsoft.com/office/drawing/2014/main" id="{15477849-C6C6-9345-3286-D68FB3219963}"/>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6" name="Slide Number Placeholder 5">
            <a:extLst>
              <a:ext uri="{FF2B5EF4-FFF2-40B4-BE49-F238E27FC236}">
                <a16:creationId xmlns:a16="http://schemas.microsoft.com/office/drawing/2014/main" id="{E8CFFD38-3D4B-172A-C2DD-E57859ADDDAB}"/>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8" name="Text Placeholder 7">
            <a:extLst>
              <a:ext uri="{FF2B5EF4-FFF2-40B4-BE49-F238E27FC236}">
                <a16:creationId xmlns:a16="http://schemas.microsoft.com/office/drawing/2014/main" id="{B9667405-35A2-E73D-5A39-AD81287A3C7C}"/>
              </a:ext>
            </a:extLst>
          </p:cNvPr>
          <p:cNvSpPr>
            <a:spLocks noGrp="1"/>
          </p:cNvSpPr>
          <p:nvPr>
            <p:ph type="body" sz="quarter" idx="17" hasCustomPrompt="1"/>
          </p:nvPr>
        </p:nvSpPr>
        <p:spPr>
          <a:xfrm>
            <a:off x="520571" y="186311"/>
            <a:ext cx="9045575" cy="422275"/>
          </a:xfrm>
        </p:spPr>
        <p:txBody>
          <a:bodyPr anchor="ctr">
            <a:normAutofit/>
          </a:bodyPr>
          <a:lstStyle>
            <a:lvl1pPr marL="0" inden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2358625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White Title and 2 x Content">
    <p:spTree>
      <p:nvGrpSpPr>
        <p:cNvPr id="1" name=""/>
        <p:cNvGrpSpPr/>
        <p:nvPr/>
      </p:nvGrpSpPr>
      <p:grpSpPr>
        <a:xfrm>
          <a:off x="0" y="0"/>
          <a:ext cx="0" cy="0"/>
          <a:chOff x="0" y="0"/>
          <a:chExt cx="0" cy="0"/>
        </a:xfrm>
      </p:grpSpPr>
      <p:sp>
        <p:nvSpPr>
          <p:cNvPr id="15" name="Title Placeholder 25">
            <a:extLst>
              <a:ext uri="{FF2B5EF4-FFF2-40B4-BE49-F238E27FC236}">
                <a16:creationId xmlns:a16="http://schemas.microsoft.com/office/drawing/2014/main" id="{6108BDAC-53BD-C9D3-45E4-9954D1F7FC61}"/>
              </a:ext>
            </a:extLst>
          </p:cNvPr>
          <p:cNvSpPr>
            <a:spLocks noGrp="1"/>
          </p:cNvSpPr>
          <p:nvPr>
            <p:ph type="title"/>
          </p:nvPr>
        </p:nvSpPr>
        <p:spPr>
          <a:xfrm>
            <a:off x="520566" y="807030"/>
            <a:ext cx="10515600" cy="8836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5378654"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788B92F-24D4-B1A6-CF56-4569691EF6C4}"/>
              </a:ext>
            </a:extLst>
          </p:cNvPr>
          <p:cNvSpPr>
            <a:spLocks noGrp="1"/>
          </p:cNvSpPr>
          <p:nvPr>
            <p:ph sz="quarter" idx="11"/>
          </p:nvPr>
        </p:nvSpPr>
        <p:spPr>
          <a:xfrm>
            <a:off x="6055776" y="1857375"/>
            <a:ext cx="553561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4AD0902F-AA3F-B093-697F-7CF0AB47B700}"/>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dirty="0"/>
          </a:p>
        </p:txBody>
      </p:sp>
      <p:sp>
        <p:nvSpPr>
          <p:cNvPr id="7" name="Footer Placeholder 4">
            <a:extLst>
              <a:ext uri="{FF2B5EF4-FFF2-40B4-BE49-F238E27FC236}">
                <a16:creationId xmlns:a16="http://schemas.microsoft.com/office/drawing/2014/main" id="{8E18D1C0-B3B7-C993-9ED4-B92CB7AC3A3E}"/>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8" name="Slide Number Placeholder 5">
            <a:extLst>
              <a:ext uri="{FF2B5EF4-FFF2-40B4-BE49-F238E27FC236}">
                <a16:creationId xmlns:a16="http://schemas.microsoft.com/office/drawing/2014/main" id="{34020FC2-50E6-094A-E60D-4A6441E1B292}"/>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2" name="Text Placeholder 7">
            <a:extLst>
              <a:ext uri="{FF2B5EF4-FFF2-40B4-BE49-F238E27FC236}">
                <a16:creationId xmlns:a16="http://schemas.microsoft.com/office/drawing/2014/main" id="{EB1A7487-3787-EC28-792B-71E7338F556B}"/>
              </a:ext>
            </a:extLst>
          </p:cNvPr>
          <p:cNvSpPr>
            <a:spLocks noGrp="1"/>
          </p:cNvSpPr>
          <p:nvPr>
            <p:ph type="body" sz="quarter" idx="17" hasCustomPrompt="1"/>
          </p:nvPr>
        </p:nvSpPr>
        <p:spPr>
          <a:xfrm>
            <a:off x="520571" y="186311"/>
            <a:ext cx="9045575" cy="422275"/>
          </a:xfrm>
        </p:spPr>
        <p:txBody>
          <a:bodyPr anchor="ctr">
            <a:normAutofit/>
          </a:bodyPr>
          <a:lstStyle>
            <a:lvl1pPr marL="0" inden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734579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White Title and 3 x Content">
    <p:spTree>
      <p:nvGrpSpPr>
        <p:cNvPr id="1" name=""/>
        <p:cNvGrpSpPr/>
        <p:nvPr/>
      </p:nvGrpSpPr>
      <p:grpSpPr>
        <a:xfrm>
          <a:off x="0" y="0"/>
          <a:ext cx="0" cy="0"/>
          <a:chOff x="0" y="0"/>
          <a:chExt cx="0" cy="0"/>
        </a:xfrm>
      </p:grpSpPr>
      <p:sp>
        <p:nvSpPr>
          <p:cNvPr id="15" name="Title Placeholder 25">
            <a:extLst>
              <a:ext uri="{FF2B5EF4-FFF2-40B4-BE49-F238E27FC236}">
                <a16:creationId xmlns:a16="http://schemas.microsoft.com/office/drawing/2014/main" id="{6108BDAC-53BD-C9D3-45E4-9954D1F7FC61}"/>
              </a:ext>
            </a:extLst>
          </p:cNvPr>
          <p:cNvSpPr>
            <a:spLocks noGrp="1"/>
          </p:cNvSpPr>
          <p:nvPr>
            <p:ph type="title"/>
          </p:nvPr>
        </p:nvSpPr>
        <p:spPr>
          <a:xfrm>
            <a:off x="520566" y="807030"/>
            <a:ext cx="10515600" cy="8836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a:extLst>
              <a:ext uri="{FF2B5EF4-FFF2-40B4-BE49-F238E27FC236}">
                <a16:creationId xmlns:a16="http://schemas.microsoft.com/office/drawing/2014/main" id="{FA5038F4-BF4B-65F0-ADAE-D3630592FBB6}"/>
              </a:ext>
            </a:extLst>
          </p:cNvPr>
          <p:cNvSpPr>
            <a:spLocks noGrp="1"/>
          </p:cNvSpPr>
          <p:nvPr>
            <p:ph sz="quarter" idx="11"/>
          </p:nvPr>
        </p:nvSpPr>
        <p:spPr>
          <a:xfrm>
            <a:off x="4278392"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a:extLst>
              <a:ext uri="{FF2B5EF4-FFF2-40B4-BE49-F238E27FC236}">
                <a16:creationId xmlns:a16="http://schemas.microsoft.com/office/drawing/2014/main" id="{11379A96-8BA2-048F-8DB4-2DF7FF1C7F67}"/>
              </a:ext>
            </a:extLst>
          </p:cNvPr>
          <p:cNvSpPr>
            <a:spLocks noGrp="1"/>
          </p:cNvSpPr>
          <p:nvPr>
            <p:ph sz="quarter" idx="12"/>
          </p:nvPr>
        </p:nvSpPr>
        <p:spPr>
          <a:xfrm>
            <a:off x="8042769"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3">
            <a:extLst>
              <a:ext uri="{FF2B5EF4-FFF2-40B4-BE49-F238E27FC236}">
                <a16:creationId xmlns:a16="http://schemas.microsoft.com/office/drawing/2014/main" id="{7F117EAF-717D-2A42-197C-DFE335919827}"/>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dirty="0"/>
          </a:p>
        </p:txBody>
      </p:sp>
      <p:sp>
        <p:nvSpPr>
          <p:cNvPr id="7" name="Footer Placeholder 4">
            <a:extLst>
              <a:ext uri="{FF2B5EF4-FFF2-40B4-BE49-F238E27FC236}">
                <a16:creationId xmlns:a16="http://schemas.microsoft.com/office/drawing/2014/main" id="{B4BCF882-68A6-F3C9-6430-EE0503C4CA53}"/>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9" name="Slide Number Placeholder 5">
            <a:extLst>
              <a:ext uri="{FF2B5EF4-FFF2-40B4-BE49-F238E27FC236}">
                <a16:creationId xmlns:a16="http://schemas.microsoft.com/office/drawing/2014/main" id="{16B49B52-52E9-A2A7-1E55-2CFBA4FB5759}"/>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2" name="Text Placeholder 7">
            <a:extLst>
              <a:ext uri="{FF2B5EF4-FFF2-40B4-BE49-F238E27FC236}">
                <a16:creationId xmlns:a16="http://schemas.microsoft.com/office/drawing/2014/main" id="{72893646-7539-6A12-BB8E-24EA52A132A3}"/>
              </a:ext>
            </a:extLst>
          </p:cNvPr>
          <p:cNvSpPr>
            <a:spLocks noGrp="1"/>
          </p:cNvSpPr>
          <p:nvPr>
            <p:ph type="body" sz="quarter" idx="17" hasCustomPrompt="1"/>
          </p:nvPr>
        </p:nvSpPr>
        <p:spPr>
          <a:xfrm>
            <a:off x="520571" y="186311"/>
            <a:ext cx="9045575" cy="422275"/>
          </a:xfrm>
        </p:spPr>
        <p:txBody>
          <a:bodyPr anchor="ctr">
            <a:normAutofit/>
          </a:bodyPr>
          <a:lstStyle>
            <a:lvl1pPr marL="0" inden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77033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lue Title and Content">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FC24EF-1073-293D-64B9-974751FD1AD4}"/>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0180742" y="165259"/>
            <a:ext cx="1473566" cy="599333"/>
          </a:xfrm>
          <a:prstGeom prst="rect">
            <a:avLst/>
          </a:prstGeom>
        </p:spPr>
      </p:pic>
      <p:sp>
        <p:nvSpPr>
          <p:cNvPr id="15" name="Title Placeholder 25">
            <a:extLst>
              <a:ext uri="{FF2B5EF4-FFF2-40B4-BE49-F238E27FC236}">
                <a16:creationId xmlns:a16="http://schemas.microsoft.com/office/drawing/2014/main" id="{6108BDAC-53BD-C9D3-45E4-9954D1F7FC61}"/>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11074670"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Rectangle 1">
            <a:extLst>
              <a:ext uri="{FF2B5EF4-FFF2-40B4-BE49-F238E27FC236}">
                <a16:creationId xmlns:a16="http://schemas.microsoft.com/office/drawing/2014/main" id="{9BDA0A90-EEA9-21C6-AA4A-1BA1480B285C}"/>
              </a:ext>
            </a:extLst>
          </p:cNvPr>
          <p:cNvSpPr/>
          <p:nvPr/>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3" name="Straight Connector 2">
            <a:extLst>
              <a:ext uri="{FF2B5EF4-FFF2-40B4-BE49-F238E27FC236}">
                <a16:creationId xmlns:a16="http://schemas.microsoft.com/office/drawing/2014/main" id="{D1993C57-DB39-0A9E-FAD2-DB9B7686D685}"/>
              </a:ext>
            </a:extLst>
          </p:cNvPr>
          <p:cNvCxnSpPr>
            <a:cxnSpLocks/>
          </p:cNvCxnSpPr>
          <p:nvPr/>
        </p:nvCxnSpPr>
        <p:spPr>
          <a:xfrm flipH="1">
            <a:off x="577516" y="827848"/>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8D236647-51E5-4497-799E-A42D40DC9BF6}"/>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dirty="0"/>
          </a:p>
        </p:txBody>
      </p:sp>
      <p:sp>
        <p:nvSpPr>
          <p:cNvPr id="10" name="Footer Placeholder 4">
            <a:extLst>
              <a:ext uri="{FF2B5EF4-FFF2-40B4-BE49-F238E27FC236}">
                <a16:creationId xmlns:a16="http://schemas.microsoft.com/office/drawing/2014/main" id="{662E8705-F1CA-A6FB-19C9-299FD7468D0C}"/>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1" name="Slide Number Placeholder 5">
            <a:extLst>
              <a:ext uri="{FF2B5EF4-FFF2-40B4-BE49-F238E27FC236}">
                <a16:creationId xmlns:a16="http://schemas.microsoft.com/office/drawing/2014/main" id="{5F870AF4-C9DD-97D2-222B-42C8508AFA01}"/>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16" name="TextBox 15">
            <a:extLst>
              <a:ext uri="{FF2B5EF4-FFF2-40B4-BE49-F238E27FC236}">
                <a16:creationId xmlns:a16="http://schemas.microsoft.com/office/drawing/2014/main" id="{126BAE83-0ADA-3829-E4A6-3F8A7A118535}"/>
              </a:ext>
            </a:extLst>
          </p:cNvPr>
          <p:cNvSpPr txBox="1"/>
          <p:nvPr/>
        </p:nvSpPr>
        <p:spPr>
          <a:xfrm>
            <a:off x="8107137" y="6402456"/>
            <a:ext cx="3613744"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From our University. For the world.</a:t>
            </a:r>
          </a:p>
        </p:txBody>
      </p:sp>
      <p:sp>
        <p:nvSpPr>
          <p:cNvPr id="5" name="Text Placeholder 7">
            <a:extLst>
              <a:ext uri="{FF2B5EF4-FFF2-40B4-BE49-F238E27FC236}">
                <a16:creationId xmlns:a16="http://schemas.microsoft.com/office/drawing/2014/main" id="{5EFC3E18-373C-3549-9EA2-5B6A884B35D0}"/>
              </a:ext>
            </a:extLst>
          </p:cNvPr>
          <p:cNvSpPr>
            <a:spLocks noGrp="1"/>
          </p:cNvSpPr>
          <p:nvPr>
            <p:ph type="body" sz="quarter" idx="17" hasCustomPrompt="1"/>
          </p:nvPr>
        </p:nvSpPr>
        <p:spPr>
          <a:xfrm>
            <a:off x="520571" y="186311"/>
            <a:ext cx="9045575" cy="422275"/>
          </a:xfrm>
        </p:spPr>
        <p:txBody>
          <a:bodyPr anchor="ctr">
            <a:normAutofit/>
          </a:bodyPr>
          <a:lstStyle>
            <a:lvl1pPr marL="0" inden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3322238914"/>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lue Title and 2 x Content">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5378654"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788B92F-24D4-B1A6-CF56-4569691EF6C4}"/>
              </a:ext>
            </a:extLst>
          </p:cNvPr>
          <p:cNvSpPr>
            <a:spLocks noGrp="1"/>
          </p:cNvSpPr>
          <p:nvPr>
            <p:ph sz="quarter" idx="11"/>
          </p:nvPr>
        </p:nvSpPr>
        <p:spPr>
          <a:xfrm>
            <a:off x="6055776" y="1857375"/>
            <a:ext cx="553561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830E2D1D-B99E-3880-C1BD-EDDB9EC4E7AA}"/>
              </a:ext>
            </a:extLst>
          </p:cNvPr>
          <p:cNvSpPr/>
          <p:nvPr/>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8" name="Picture 7">
            <a:extLst>
              <a:ext uri="{FF2B5EF4-FFF2-40B4-BE49-F238E27FC236}">
                <a16:creationId xmlns:a16="http://schemas.microsoft.com/office/drawing/2014/main" id="{8D26C191-ADC8-C193-30A3-E27A3771143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0180742" y="165259"/>
            <a:ext cx="1473566" cy="599333"/>
          </a:xfrm>
          <a:prstGeom prst="rect">
            <a:avLst/>
          </a:prstGeom>
        </p:spPr>
      </p:pic>
      <p:sp>
        <p:nvSpPr>
          <p:cNvPr id="9" name="Title Placeholder 25">
            <a:extLst>
              <a:ext uri="{FF2B5EF4-FFF2-40B4-BE49-F238E27FC236}">
                <a16:creationId xmlns:a16="http://schemas.microsoft.com/office/drawing/2014/main" id="{1E1D6E5D-F0CF-21C0-E56C-B850ECD5D40E}"/>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E7F09CE-580D-4EBD-3E39-13767B9ED974}"/>
              </a:ext>
            </a:extLst>
          </p:cNvPr>
          <p:cNvCxnSpPr>
            <a:cxnSpLocks/>
          </p:cNvCxnSpPr>
          <p:nvPr/>
        </p:nvCxnSpPr>
        <p:spPr>
          <a:xfrm flipH="1">
            <a:off x="577516" y="827848"/>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FFC3CBDB-83A9-50EB-A5DA-70A658034A2D}"/>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dirty="0"/>
          </a:p>
        </p:txBody>
      </p:sp>
      <p:sp>
        <p:nvSpPr>
          <p:cNvPr id="15" name="Footer Placeholder 4">
            <a:extLst>
              <a:ext uri="{FF2B5EF4-FFF2-40B4-BE49-F238E27FC236}">
                <a16:creationId xmlns:a16="http://schemas.microsoft.com/office/drawing/2014/main" id="{4A6C7F5D-DC6C-3D12-C6CD-E2393E8E8618}"/>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6" name="Slide Number Placeholder 5">
            <a:extLst>
              <a:ext uri="{FF2B5EF4-FFF2-40B4-BE49-F238E27FC236}">
                <a16:creationId xmlns:a16="http://schemas.microsoft.com/office/drawing/2014/main" id="{14B12E7D-E570-6B1E-07A1-D56706557384}"/>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17" name="TextBox 16">
            <a:extLst>
              <a:ext uri="{FF2B5EF4-FFF2-40B4-BE49-F238E27FC236}">
                <a16:creationId xmlns:a16="http://schemas.microsoft.com/office/drawing/2014/main" id="{B98759B0-8F87-CAF8-A376-4465B5DD873B}"/>
              </a:ext>
            </a:extLst>
          </p:cNvPr>
          <p:cNvSpPr txBox="1"/>
          <p:nvPr/>
        </p:nvSpPr>
        <p:spPr>
          <a:xfrm>
            <a:off x="8107137" y="6402456"/>
            <a:ext cx="3613744"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From our University. For the world.</a:t>
            </a:r>
          </a:p>
        </p:txBody>
      </p:sp>
      <p:sp>
        <p:nvSpPr>
          <p:cNvPr id="6" name="Text Placeholder 7">
            <a:extLst>
              <a:ext uri="{FF2B5EF4-FFF2-40B4-BE49-F238E27FC236}">
                <a16:creationId xmlns:a16="http://schemas.microsoft.com/office/drawing/2014/main" id="{5AACC2F9-BBEC-F7D1-8921-877261437548}"/>
              </a:ext>
            </a:extLst>
          </p:cNvPr>
          <p:cNvSpPr>
            <a:spLocks noGrp="1"/>
          </p:cNvSpPr>
          <p:nvPr>
            <p:ph type="body" sz="quarter" idx="17" hasCustomPrompt="1"/>
          </p:nvPr>
        </p:nvSpPr>
        <p:spPr>
          <a:xfrm>
            <a:off x="520571" y="186311"/>
            <a:ext cx="9045575" cy="422275"/>
          </a:xfrm>
        </p:spPr>
        <p:txBody>
          <a:bodyPr anchor="ctr">
            <a:normAutofit/>
          </a:bodyPr>
          <a:lstStyle>
            <a:lvl1pPr marL="0" inden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1820553004"/>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lue Title and 3 x Content">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a:extLst>
              <a:ext uri="{FF2B5EF4-FFF2-40B4-BE49-F238E27FC236}">
                <a16:creationId xmlns:a16="http://schemas.microsoft.com/office/drawing/2014/main" id="{FA5038F4-BF4B-65F0-ADAE-D3630592FBB6}"/>
              </a:ext>
            </a:extLst>
          </p:cNvPr>
          <p:cNvSpPr>
            <a:spLocks noGrp="1"/>
          </p:cNvSpPr>
          <p:nvPr>
            <p:ph sz="quarter" idx="11"/>
          </p:nvPr>
        </p:nvSpPr>
        <p:spPr>
          <a:xfrm>
            <a:off x="4278392"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a:extLst>
              <a:ext uri="{FF2B5EF4-FFF2-40B4-BE49-F238E27FC236}">
                <a16:creationId xmlns:a16="http://schemas.microsoft.com/office/drawing/2014/main" id="{11379A96-8BA2-048F-8DB4-2DF7FF1C7F67}"/>
              </a:ext>
            </a:extLst>
          </p:cNvPr>
          <p:cNvSpPr>
            <a:spLocks noGrp="1"/>
          </p:cNvSpPr>
          <p:nvPr>
            <p:ph sz="quarter" idx="12"/>
          </p:nvPr>
        </p:nvSpPr>
        <p:spPr>
          <a:xfrm>
            <a:off x="8042769"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D8FC6DFA-53D3-D102-D39E-1C2BFA0960C3}"/>
              </a:ext>
            </a:extLst>
          </p:cNvPr>
          <p:cNvSpPr/>
          <p:nvPr/>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9" name="Picture 8">
            <a:extLst>
              <a:ext uri="{FF2B5EF4-FFF2-40B4-BE49-F238E27FC236}">
                <a16:creationId xmlns:a16="http://schemas.microsoft.com/office/drawing/2014/main" id="{9F770DC1-196A-E393-D83A-53EF6D80C914}"/>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0180742" y="165259"/>
            <a:ext cx="1473566" cy="599333"/>
          </a:xfrm>
          <a:prstGeom prst="rect">
            <a:avLst/>
          </a:prstGeom>
        </p:spPr>
      </p:pic>
      <p:sp>
        <p:nvSpPr>
          <p:cNvPr id="10" name="Title Placeholder 25">
            <a:extLst>
              <a:ext uri="{FF2B5EF4-FFF2-40B4-BE49-F238E27FC236}">
                <a16:creationId xmlns:a16="http://schemas.microsoft.com/office/drawing/2014/main" id="{D6181B84-8074-36F2-0ABF-04FA4C04EB17}"/>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cxnSp>
        <p:nvCxnSpPr>
          <p:cNvPr id="11" name="Straight Connector 10">
            <a:extLst>
              <a:ext uri="{FF2B5EF4-FFF2-40B4-BE49-F238E27FC236}">
                <a16:creationId xmlns:a16="http://schemas.microsoft.com/office/drawing/2014/main" id="{49779B73-5EE1-CF64-73A3-B04D6337CB77}"/>
              </a:ext>
            </a:extLst>
          </p:cNvPr>
          <p:cNvCxnSpPr>
            <a:cxnSpLocks/>
          </p:cNvCxnSpPr>
          <p:nvPr/>
        </p:nvCxnSpPr>
        <p:spPr>
          <a:xfrm flipH="1">
            <a:off x="577516" y="827848"/>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CDE52C98-A32C-2D9D-03C9-2E6CE0F5A59E}"/>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dirty="0"/>
          </a:p>
        </p:txBody>
      </p:sp>
      <p:sp>
        <p:nvSpPr>
          <p:cNvPr id="19" name="Footer Placeholder 4">
            <a:extLst>
              <a:ext uri="{FF2B5EF4-FFF2-40B4-BE49-F238E27FC236}">
                <a16:creationId xmlns:a16="http://schemas.microsoft.com/office/drawing/2014/main" id="{B8AB19A2-B59A-CE95-2922-4D2837B1E700}"/>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20" name="Slide Number Placeholder 5">
            <a:extLst>
              <a:ext uri="{FF2B5EF4-FFF2-40B4-BE49-F238E27FC236}">
                <a16:creationId xmlns:a16="http://schemas.microsoft.com/office/drawing/2014/main" id="{E381B6DD-24DC-0C2A-BF44-BB9DAD77FBBD}"/>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21" name="TextBox 20">
            <a:extLst>
              <a:ext uri="{FF2B5EF4-FFF2-40B4-BE49-F238E27FC236}">
                <a16:creationId xmlns:a16="http://schemas.microsoft.com/office/drawing/2014/main" id="{2224E0F8-13B4-EF02-92FF-9442AB7DCF82}"/>
              </a:ext>
            </a:extLst>
          </p:cNvPr>
          <p:cNvSpPr txBox="1"/>
          <p:nvPr/>
        </p:nvSpPr>
        <p:spPr>
          <a:xfrm>
            <a:off x="8107137" y="6402456"/>
            <a:ext cx="3613744"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From our University. For the world.</a:t>
            </a:r>
          </a:p>
        </p:txBody>
      </p:sp>
      <p:sp>
        <p:nvSpPr>
          <p:cNvPr id="7" name="Text Placeholder 7">
            <a:extLst>
              <a:ext uri="{FF2B5EF4-FFF2-40B4-BE49-F238E27FC236}">
                <a16:creationId xmlns:a16="http://schemas.microsoft.com/office/drawing/2014/main" id="{AB1B1164-3F69-DD50-473A-EE55BDF68762}"/>
              </a:ext>
            </a:extLst>
          </p:cNvPr>
          <p:cNvSpPr>
            <a:spLocks noGrp="1"/>
          </p:cNvSpPr>
          <p:nvPr>
            <p:ph type="body" sz="quarter" idx="17" hasCustomPrompt="1"/>
          </p:nvPr>
        </p:nvSpPr>
        <p:spPr>
          <a:xfrm>
            <a:off x="520571" y="186311"/>
            <a:ext cx="9045575" cy="422275"/>
          </a:xfrm>
        </p:spPr>
        <p:txBody>
          <a:bodyPr anchor="ctr">
            <a:normAutofit/>
          </a:bodyPr>
          <a:lstStyle>
            <a:lvl1pPr marL="0" inden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198158278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ection Header L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p:nvPr/>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12" name="Graphic 11">
            <a:extLst>
              <a:ext uri="{FF2B5EF4-FFF2-40B4-BE49-F238E27FC236}">
                <a16:creationId xmlns:a16="http://schemas.microsoft.com/office/drawing/2014/main" id="{5EC53B4B-19F5-5EA5-5BB0-CF96047688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4804" y="1133422"/>
            <a:ext cx="8519068" cy="6021401"/>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1" y="1927072"/>
            <a:ext cx="5964453"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cxnSp>
        <p:nvCxnSpPr>
          <p:cNvPr id="8" name="Straight Connector 7">
            <a:extLst>
              <a:ext uri="{FF2B5EF4-FFF2-40B4-BE49-F238E27FC236}">
                <a16:creationId xmlns:a16="http://schemas.microsoft.com/office/drawing/2014/main" id="{FA82FD9D-1C0E-9822-A174-49DB57823D43}"/>
              </a:ext>
            </a:extLst>
          </p:cNvPr>
          <p:cNvCxnSpPr>
            <a:cxnSpLocks/>
          </p:cNvCxnSpPr>
          <p:nvPr/>
        </p:nvCxnSpPr>
        <p:spPr>
          <a:xfrm flipV="1">
            <a:off x="912448" y="-558266"/>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79E8807-F48D-B515-DE42-287B8D2EB85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755664" y="381600"/>
            <a:ext cx="1915200" cy="778956"/>
          </a:xfrm>
          <a:prstGeom prst="rect">
            <a:avLst/>
          </a:prstGeom>
        </p:spPr>
      </p:pic>
      <p:sp>
        <p:nvSpPr>
          <p:cNvPr id="15" name="Date Placeholder 3">
            <a:extLst>
              <a:ext uri="{FF2B5EF4-FFF2-40B4-BE49-F238E27FC236}">
                <a16:creationId xmlns:a16="http://schemas.microsoft.com/office/drawing/2014/main" id="{B55E6DBC-8C0E-A8A3-6ABD-297734B69FC6}"/>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dirty="0"/>
          </a:p>
        </p:txBody>
      </p:sp>
      <p:sp>
        <p:nvSpPr>
          <p:cNvPr id="16" name="Footer Placeholder 4">
            <a:extLst>
              <a:ext uri="{FF2B5EF4-FFF2-40B4-BE49-F238E27FC236}">
                <a16:creationId xmlns:a16="http://schemas.microsoft.com/office/drawing/2014/main" id="{E582EBE4-0944-5D4E-8DB2-F47F79736C0B}"/>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7" name="Slide Number Placeholder 5">
            <a:extLst>
              <a:ext uri="{FF2B5EF4-FFF2-40B4-BE49-F238E27FC236}">
                <a16:creationId xmlns:a16="http://schemas.microsoft.com/office/drawing/2014/main" id="{F444DEA8-5CC3-3139-D65A-63A2E875F13B}"/>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18" name="TextBox 17">
            <a:extLst>
              <a:ext uri="{FF2B5EF4-FFF2-40B4-BE49-F238E27FC236}">
                <a16:creationId xmlns:a16="http://schemas.microsoft.com/office/drawing/2014/main" id="{9F6EBAB4-6ABF-9E3F-C13C-95AA6B094F29}"/>
              </a:ext>
            </a:extLst>
          </p:cNvPr>
          <p:cNvSpPr txBox="1"/>
          <p:nvPr/>
        </p:nvSpPr>
        <p:spPr>
          <a:xfrm>
            <a:off x="8107137" y="6402456"/>
            <a:ext cx="3613744"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From our University. For the world.</a:t>
            </a:r>
          </a:p>
        </p:txBody>
      </p:sp>
    </p:spTree>
    <p:extLst>
      <p:ext uri="{BB962C8B-B14F-4D97-AF65-F5344CB8AC3E}">
        <p14:creationId xmlns:p14="http://schemas.microsoft.com/office/powerpoint/2010/main" val="158043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44444E-6 L 2.08333E-7 -0.70393 " pathEditMode="relative" rAng="0" ptsTypes="AA">
                                      <p:cBhvr>
                                        <p:cTn id="6" dur="3000" spd="-100000" fill="hold"/>
                                        <p:tgtEl>
                                          <p:spTgt spid="8"/>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Header City">
    <p:bg>
      <p:bgRef idx="1001">
        <a:schemeClr val="bg1"/>
      </p:bgRef>
    </p:bg>
    <p:spTree>
      <p:nvGrpSpPr>
        <p:cNvPr id="1" name=""/>
        <p:cNvGrpSpPr/>
        <p:nvPr/>
      </p:nvGrpSpPr>
      <p:grpSpPr>
        <a:xfrm>
          <a:off x="0" y="0"/>
          <a:ext cx="0" cy="0"/>
          <a:chOff x="0" y="0"/>
          <a:chExt cx="0" cy="0"/>
        </a:xfrm>
      </p:grpSpPr>
      <p:pic>
        <p:nvPicPr>
          <p:cNvPr id="4" name="Picture 3" descr="Newcastle Cityscape">
            <a:extLst>
              <a:ext uri="{FF2B5EF4-FFF2-40B4-BE49-F238E27FC236}">
                <a16:creationId xmlns:a16="http://schemas.microsoft.com/office/drawing/2014/main" id="{6A466605-B8A7-A4B8-B35F-29D96A2757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3" name="Picture 2">
            <a:extLst>
              <a:ext uri="{FF2B5EF4-FFF2-40B4-BE49-F238E27FC236}">
                <a16:creationId xmlns:a16="http://schemas.microsoft.com/office/drawing/2014/main" id="{116FEAC8-6832-3A9F-89A6-C21DEE70782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755664" y="381600"/>
            <a:ext cx="1915200" cy="778956"/>
          </a:xfrm>
          <a:prstGeom prst="rect">
            <a:avLst/>
          </a:prstGeom>
        </p:spPr>
      </p:pic>
      <p:sp>
        <p:nvSpPr>
          <p:cNvPr id="15" name="Date Placeholder 3">
            <a:extLst>
              <a:ext uri="{FF2B5EF4-FFF2-40B4-BE49-F238E27FC236}">
                <a16:creationId xmlns:a16="http://schemas.microsoft.com/office/drawing/2014/main" id="{A4B1C368-B8B2-C8D5-30FF-949184DC4F1B}"/>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dirty="0"/>
          </a:p>
        </p:txBody>
      </p:sp>
      <p:sp>
        <p:nvSpPr>
          <p:cNvPr id="16" name="Footer Placeholder 4">
            <a:extLst>
              <a:ext uri="{FF2B5EF4-FFF2-40B4-BE49-F238E27FC236}">
                <a16:creationId xmlns:a16="http://schemas.microsoft.com/office/drawing/2014/main" id="{1B03C8FB-9BBF-1592-EFBB-B1A969C168A0}"/>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7" name="Slide Number Placeholder 5">
            <a:extLst>
              <a:ext uri="{FF2B5EF4-FFF2-40B4-BE49-F238E27FC236}">
                <a16:creationId xmlns:a16="http://schemas.microsoft.com/office/drawing/2014/main" id="{E7D2074D-04B1-6730-017C-6CD9126C31DC}"/>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18" name="TextBox 17">
            <a:extLst>
              <a:ext uri="{FF2B5EF4-FFF2-40B4-BE49-F238E27FC236}">
                <a16:creationId xmlns:a16="http://schemas.microsoft.com/office/drawing/2014/main" id="{D64BC488-DE39-32A6-E1F5-8DDBE7A09251}"/>
              </a:ext>
            </a:extLst>
          </p:cNvPr>
          <p:cNvSpPr txBox="1"/>
          <p:nvPr/>
        </p:nvSpPr>
        <p:spPr>
          <a:xfrm>
            <a:off x="8107137" y="6402456"/>
            <a:ext cx="3613744"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From our University. For the world.</a:t>
            </a:r>
          </a:p>
        </p:txBody>
      </p:sp>
      <p:sp>
        <p:nvSpPr>
          <p:cNvPr id="5" name="Rectangle 4">
            <a:extLst>
              <a:ext uri="{FF2B5EF4-FFF2-40B4-BE49-F238E27FC236}">
                <a16:creationId xmlns:a16="http://schemas.microsoft.com/office/drawing/2014/main" id="{0EB46D77-994D-3C16-4F47-4D02D7CC69CE}"/>
              </a:ext>
            </a:extLst>
          </p:cNvPr>
          <p:cNvSpPr>
            <a:spLocks/>
          </p:cNvSpPr>
          <p:nvPr/>
        </p:nvSpPr>
        <p:spPr>
          <a:xfrm>
            <a:off x="0" y="2524382"/>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6" name="Title 1">
            <a:extLst>
              <a:ext uri="{FF2B5EF4-FFF2-40B4-BE49-F238E27FC236}">
                <a16:creationId xmlns:a16="http://schemas.microsoft.com/office/drawing/2014/main" id="{3A937C66-93CE-D50C-40FB-36028002A9A2}"/>
              </a:ext>
            </a:extLst>
          </p:cNvPr>
          <p:cNvSpPr>
            <a:spLocks noGrp="1"/>
          </p:cNvSpPr>
          <p:nvPr>
            <p:ph type="ctrTitle"/>
          </p:nvPr>
        </p:nvSpPr>
        <p:spPr>
          <a:xfrm>
            <a:off x="1523998" y="2986391"/>
            <a:ext cx="6686144" cy="1328281"/>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dirty="0"/>
          </a:p>
        </p:txBody>
      </p:sp>
      <p:cxnSp>
        <p:nvCxnSpPr>
          <p:cNvPr id="7" name="Straight Connector 6">
            <a:extLst>
              <a:ext uri="{FF2B5EF4-FFF2-40B4-BE49-F238E27FC236}">
                <a16:creationId xmlns:a16="http://schemas.microsoft.com/office/drawing/2014/main" id="{3242D7E0-B389-BDF3-5561-D257C27986EA}"/>
              </a:ext>
            </a:extLst>
          </p:cNvPr>
          <p:cNvCxnSpPr>
            <a:cxnSpLocks/>
          </p:cNvCxnSpPr>
          <p:nvPr/>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2088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2.96296E-6 L -0.69415 -0.00209 " pathEditMode="relative" rAng="0" ptsTypes="AA">
                                      <p:cBhvr>
                                        <p:cTn id="6" dur="3000" spd="-100000" fill="hold"/>
                                        <p:tgtEl>
                                          <p:spTgt spid="5"/>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4.79167E-6 2.96296E-6 L -0.69415 -0.00209 " pathEditMode="relative" rAng="0" ptsTypes="AA">
                                      <p:cBhvr>
                                        <p:cTn id="8" dur="3000" spd="-100000" fill="hold"/>
                                        <p:tgtEl>
                                          <p:spTgt spid="6"/>
                                        </p:tgtEl>
                                        <p:attrNameLst>
                                          <p:attrName>ppt_x</p:attrName>
                                          <p:attrName>ppt_y</p:attrName>
                                        </p:attrNameLst>
                                      </p:cBhvr>
                                      <p:rCtr x="-34701"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7"/>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ction Header Arches">
    <p:bg>
      <p:bgRef idx="1001">
        <a:schemeClr val="bg1"/>
      </p:bgRef>
    </p:bg>
    <p:spTree>
      <p:nvGrpSpPr>
        <p:cNvPr id="1" name=""/>
        <p:cNvGrpSpPr/>
        <p:nvPr/>
      </p:nvGrpSpPr>
      <p:grpSpPr>
        <a:xfrm>
          <a:off x="0" y="0"/>
          <a:ext cx="0" cy="0"/>
          <a:chOff x="0" y="0"/>
          <a:chExt cx="0" cy="0"/>
        </a:xfrm>
      </p:grpSpPr>
      <p:pic>
        <p:nvPicPr>
          <p:cNvPr id="4" name="Picture 3" descr="Newcastle University Arches">
            <a:extLst>
              <a:ext uri="{FF2B5EF4-FFF2-40B4-BE49-F238E27FC236}">
                <a16:creationId xmlns:a16="http://schemas.microsoft.com/office/drawing/2014/main" id="{5FD6CC66-C358-FFF2-F5A8-D06837BC94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pic>
        <p:nvPicPr>
          <p:cNvPr id="3" name="Picture 2">
            <a:extLst>
              <a:ext uri="{FF2B5EF4-FFF2-40B4-BE49-F238E27FC236}">
                <a16:creationId xmlns:a16="http://schemas.microsoft.com/office/drawing/2014/main" id="{E114122F-9D5D-BF03-AC3D-BF4C4A48D22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755664" y="381600"/>
            <a:ext cx="1915200" cy="778956"/>
          </a:xfrm>
          <a:prstGeom prst="rect">
            <a:avLst/>
          </a:prstGeom>
        </p:spPr>
      </p:pic>
      <p:sp>
        <p:nvSpPr>
          <p:cNvPr id="16" name="Date Placeholder 3">
            <a:extLst>
              <a:ext uri="{FF2B5EF4-FFF2-40B4-BE49-F238E27FC236}">
                <a16:creationId xmlns:a16="http://schemas.microsoft.com/office/drawing/2014/main" id="{94FDC049-3D02-23BE-3223-7456E8097C36}"/>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dirty="0"/>
          </a:p>
        </p:txBody>
      </p:sp>
      <p:sp>
        <p:nvSpPr>
          <p:cNvPr id="17" name="Footer Placeholder 4">
            <a:extLst>
              <a:ext uri="{FF2B5EF4-FFF2-40B4-BE49-F238E27FC236}">
                <a16:creationId xmlns:a16="http://schemas.microsoft.com/office/drawing/2014/main" id="{4AC3E614-F4BF-7ABD-B169-93A77D4ED65F}"/>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8" name="Slide Number Placeholder 5">
            <a:extLst>
              <a:ext uri="{FF2B5EF4-FFF2-40B4-BE49-F238E27FC236}">
                <a16:creationId xmlns:a16="http://schemas.microsoft.com/office/drawing/2014/main" id="{B57307FC-ACCB-88A2-E367-975504A45BF9}"/>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19" name="TextBox 18">
            <a:extLst>
              <a:ext uri="{FF2B5EF4-FFF2-40B4-BE49-F238E27FC236}">
                <a16:creationId xmlns:a16="http://schemas.microsoft.com/office/drawing/2014/main" id="{12D68134-0233-2694-630B-FDB750B325A2}"/>
              </a:ext>
            </a:extLst>
          </p:cNvPr>
          <p:cNvSpPr txBox="1"/>
          <p:nvPr/>
        </p:nvSpPr>
        <p:spPr>
          <a:xfrm>
            <a:off x="8107137" y="6402456"/>
            <a:ext cx="3613744"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From our University. For the world.</a:t>
            </a:r>
          </a:p>
        </p:txBody>
      </p:sp>
      <p:sp>
        <p:nvSpPr>
          <p:cNvPr id="5" name="Rectangle 4">
            <a:extLst>
              <a:ext uri="{FF2B5EF4-FFF2-40B4-BE49-F238E27FC236}">
                <a16:creationId xmlns:a16="http://schemas.microsoft.com/office/drawing/2014/main" id="{9567BC42-126E-BBFF-C369-D0D48DEBE547}"/>
              </a:ext>
            </a:extLst>
          </p:cNvPr>
          <p:cNvSpPr>
            <a:spLocks/>
          </p:cNvSpPr>
          <p:nvPr/>
        </p:nvSpPr>
        <p:spPr>
          <a:xfrm>
            <a:off x="0" y="2524382"/>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6" name="Title 1">
            <a:extLst>
              <a:ext uri="{FF2B5EF4-FFF2-40B4-BE49-F238E27FC236}">
                <a16:creationId xmlns:a16="http://schemas.microsoft.com/office/drawing/2014/main" id="{59D76AE7-9B65-2C03-E798-673660B06983}"/>
              </a:ext>
            </a:extLst>
          </p:cNvPr>
          <p:cNvSpPr>
            <a:spLocks noGrp="1"/>
          </p:cNvSpPr>
          <p:nvPr>
            <p:ph type="ctrTitle"/>
          </p:nvPr>
        </p:nvSpPr>
        <p:spPr>
          <a:xfrm>
            <a:off x="1523998" y="2986391"/>
            <a:ext cx="6686144" cy="1328281"/>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dirty="0"/>
          </a:p>
        </p:txBody>
      </p:sp>
      <p:cxnSp>
        <p:nvCxnSpPr>
          <p:cNvPr id="7" name="Straight Connector 6">
            <a:extLst>
              <a:ext uri="{FF2B5EF4-FFF2-40B4-BE49-F238E27FC236}">
                <a16:creationId xmlns:a16="http://schemas.microsoft.com/office/drawing/2014/main" id="{18F4437F-FE34-A6A7-BD59-36EB6C95FF3E}"/>
              </a:ext>
            </a:extLst>
          </p:cNvPr>
          <p:cNvCxnSpPr>
            <a:cxnSpLocks/>
          </p:cNvCxnSpPr>
          <p:nvPr/>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0473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2.96296E-6 L -0.69415 -0.00209 " pathEditMode="relative" rAng="0" ptsTypes="AA">
                                      <p:cBhvr>
                                        <p:cTn id="6" dur="3000" spd="-100000" fill="hold"/>
                                        <p:tgtEl>
                                          <p:spTgt spid="5"/>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4.79167E-6 2.96296E-6 L -0.69415 -0.00209 " pathEditMode="relative" rAng="0" ptsTypes="AA">
                                      <p:cBhvr>
                                        <p:cTn id="8" dur="3000" spd="-100000" fill="hold"/>
                                        <p:tgtEl>
                                          <p:spTgt spid="6"/>
                                        </p:tgtEl>
                                        <p:attrNameLst>
                                          <p:attrName>ppt_x</p:attrName>
                                          <p:attrName>ppt_y</p:attrName>
                                        </p:attrNameLst>
                                      </p:cBhvr>
                                      <p:rCtr x="-34701"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7"/>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ction Header King's Gate">
    <p:bg>
      <p:bgRef idx="1001">
        <a:schemeClr val="bg1"/>
      </p:bgRef>
    </p:bg>
    <p:spTree>
      <p:nvGrpSpPr>
        <p:cNvPr id="1" name=""/>
        <p:cNvGrpSpPr/>
        <p:nvPr/>
      </p:nvGrpSpPr>
      <p:grpSpPr>
        <a:xfrm>
          <a:off x="0" y="0"/>
          <a:ext cx="0" cy="0"/>
          <a:chOff x="0" y="0"/>
          <a:chExt cx="0" cy="0"/>
        </a:xfrm>
      </p:grpSpPr>
      <p:pic>
        <p:nvPicPr>
          <p:cNvPr id="6" name="Picture 5" descr="Newcastle University Arches">
            <a:extLst>
              <a:ext uri="{FF2B5EF4-FFF2-40B4-BE49-F238E27FC236}">
                <a16:creationId xmlns:a16="http://schemas.microsoft.com/office/drawing/2014/main" id="{86EC979D-1A4D-4D50-B63C-71F1DC5A1A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11" name="TextBox 10">
            <a:extLst>
              <a:ext uri="{FF2B5EF4-FFF2-40B4-BE49-F238E27FC236}">
                <a16:creationId xmlns:a16="http://schemas.microsoft.com/office/drawing/2014/main" id="{3792C4E1-CA3C-BE4B-A9BA-E62C792EE9AF}"/>
              </a:ext>
            </a:extLst>
          </p:cNvPr>
          <p:cNvSpPr txBox="1"/>
          <p:nvPr/>
        </p:nvSpPr>
        <p:spPr>
          <a:xfrm>
            <a:off x="8107137" y="6402456"/>
            <a:ext cx="3613744" cy="338554"/>
          </a:xfrm>
          <a:prstGeom prst="rect">
            <a:avLst/>
          </a:prstGeom>
          <a:noFill/>
        </p:spPr>
        <p:txBody>
          <a:bodyPr wrap="square" rtlCol="0">
            <a:spAutoFit/>
          </a:bodyPr>
          <a:lstStyle/>
          <a:p>
            <a:r>
              <a:rPr lang="en-US" sz="1600" b="1" dirty="0">
                <a:solidFill>
                  <a:schemeClr val="bg1"/>
                </a:solidFill>
                <a:latin typeface="Derailed" panose="020B0503030101060003" pitchFamily="34" charset="77"/>
              </a:rPr>
              <a:t>From our University. For the world.</a:t>
            </a:r>
          </a:p>
        </p:txBody>
      </p:sp>
      <p:pic>
        <p:nvPicPr>
          <p:cNvPr id="7" name="Picture 6">
            <a:extLst>
              <a:ext uri="{FF2B5EF4-FFF2-40B4-BE49-F238E27FC236}">
                <a16:creationId xmlns:a16="http://schemas.microsoft.com/office/drawing/2014/main" id="{B1F62966-0544-EEC6-F82B-7D2CDA9857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755664" y="381600"/>
            <a:ext cx="1915200" cy="778956"/>
          </a:xfrm>
          <a:prstGeom prst="rect">
            <a:avLst/>
          </a:prstGeom>
        </p:spPr>
      </p:pic>
      <p:sp>
        <p:nvSpPr>
          <p:cNvPr id="9" name="Date Placeholder 3">
            <a:extLst>
              <a:ext uri="{FF2B5EF4-FFF2-40B4-BE49-F238E27FC236}">
                <a16:creationId xmlns:a16="http://schemas.microsoft.com/office/drawing/2014/main" id="{0D54DDD3-AD8E-D46D-629C-7377EFAF883B}"/>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dirty="0"/>
          </a:p>
        </p:txBody>
      </p:sp>
      <p:sp>
        <p:nvSpPr>
          <p:cNvPr id="13" name="Footer Placeholder 4">
            <a:extLst>
              <a:ext uri="{FF2B5EF4-FFF2-40B4-BE49-F238E27FC236}">
                <a16:creationId xmlns:a16="http://schemas.microsoft.com/office/drawing/2014/main" id="{796D8D5A-42B6-EA13-B1E2-BD3CAB461BAF}"/>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14" name="Slide Number Placeholder 5">
            <a:extLst>
              <a:ext uri="{FF2B5EF4-FFF2-40B4-BE49-F238E27FC236}">
                <a16:creationId xmlns:a16="http://schemas.microsoft.com/office/drawing/2014/main" id="{66AAAD07-D79C-99F6-B02B-E66687CA2D55}"/>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
        <p:nvSpPr>
          <p:cNvPr id="3" name="Rectangle 2">
            <a:extLst>
              <a:ext uri="{FF2B5EF4-FFF2-40B4-BE49-F238E27FC236}">
                <a16:creationId xmlns:a16="http://schemas.microsoft.com/office/drawing/2014/main" id="{1A6C864C-6C52-6EB2-2C47-679B1AC98159}"/>
              </a:ext>
            </a:extLst>
          </p:cNvPr>
          <p:cNvSpPr>
            <a:spLocks/>
          </p:cNvSpPr>
          <p:nvPr/>
        </p:nvSpPr>
        <p:spPr>
          <a:xfrm>
            <a:off x="0" y="2524382"/>
            <a:ext cx="8463065" cy="2232250"/>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4" name="Title 1">
            <a:extLst>
              <a:ext uri="{FF2B5EF4-FFF2-40B4-BE49-F238E27FC236}">
                <a16:creationId xmlns:a16="http://schemas.microsoft.com/office/drawing/2014/main" id="{CF058A3D-6BEA-3643-A9E5-AF95B77E2828}"/>
              </a:ext>
            </a:extLst>
          </p:cNvPr>
          <p:cNvSpPr>
            <a:spLocks noGrp="1"/>
          </p:cNvSpPr>
          <p:nvPr>
            <p:ph type="ctrTitle"/>
          </p:nvPr>
        </p:nvSpPr>
        <p:spPr>
          <a:xfrm>
            <a:off x="1523998" y="2986391"/>
            <a:ext cx="6686144" cy="1328281"/>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dirty="0"/>
          </a:p>
        </p:txBody>
      </p:sp>
      <p:cxnSp>
        <p:nvCxnSpPr>
          <p:cNvPr id="5" name="Straight Connector 4">
            <a:extLst>
              <a:ext uri="{FF2B5EF4-FFF2-40B4-BE49-F238E27FC236}">
                <a16:creationId xmlns:a16="http://schemas.microsoft.com/office/drawing/2014/main" id="{82F1E3A6-5212-3D30-C63A-46FD2E329DC1}"/>
              </a:ext>
            </a:extLst>
          </p:cNvPr>
          <p:cNvCxnSpPr>
            <a:cxnSpLocks/>
          </p:cNvCxnSpPr>
          <p:nvPr/>
        </p:nvCxnSpPr>
        <p:spPr>
          <a:xfrm flipV="1">
            <a:off x="912448" y="-4722868"/>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3720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79167E-6 2.96296E-6 L -0.69415 -0.00209 " pathEditMode="relative" rAng="0" ptsTypes="AA">
                                      <p:cBhvr>
                                        <p:cTn id="6" dur="3000" spd="-100000" fill="hold"/>
                                        <p:tgtEl>
                                          <p:spTgt spid="3"/>
                                        </p:tgtEl>
                                        <p:attrNameLst>
                                          <p:attrName>ppt_x</p:attrName>
                                          <p:attrName>ppt_y</p:attrName>
                                        </p:attrNameLst>
                                      </p:cBhvr>
                                      <p:rCtr x="-34701" y="-116"/>
                                    </p:animMotion>
                                  </p:childTnLst>
                                </p:cTn>
                              </p:par>
                              <p:par>
                                <p:cTn id="7" presetID="42" presetClass="path" presetSubtype="0" accel="50000" decel="50000" fill="hold" grpId="0" nodeType="withEffect">
                                  <p:stCondLst>
                                    <p:cond delay="0"/>
                                  </p:stCondLst>
                                  <p:childTnLst>
                                    <p:animMotion origin="layout" path="M 4.79167E-6 2.96296E-6 L -0.69415 -0.00209 " pathEditMode="relative" rAng="0" ptsTypes="AA">
                                      <p:cBhvr>
                                        <p:cTn id="8" dur="3000" spd="-100000" fill="hold"/>
                                        <p:tgtEl>
                                          <p:spTgt spid="4"/>
                                        </p:tgtEl>
                                        <p:attrNameLst>
                                          <p:attrName>ppt_x</p:attrName>
                                          <p:attrName>ppt_y</p:attrName>
                                        </p:attrNameLst>
                                      </p:cBhvr>
                                      <p:rCtr x="-34701" y="-116"/>
                                    </p:animMotion>
                                  </p:childTnLst>
                                </p:cTn>
                              </p:par>
                            </p:childTnLst>
                          </p:cTn>
                        </p:par>
                        <p:par>
                          <p:cTn id="9" fill="hold">
                            <p:stCondLst>
                              <p:cond delay="3000"/>
                            </p:stCondLst>
                            <p:childTnLst>
                              <p:par>
                                <p:cTn id="10" presetID="42" presetClass="path" presetSubtype="0" accel="50000" decel="50000" fill="hold" nodeType="afterEffect">
                                  <p:stCondLst>
                                    <p:cond delay="0"/>
                                  </p:stCondLst>
                                  <p:childTnLst>
                                    <p:animMotion origin="layout" path="M 0.00078 -0.00533 L -0.00065 0.60671 " pathEditMode="relative" rAng="0" ptsTypes="AA">
                                      <p:cBhvr>
                                        <p:cTn id="11" dur="2000" fill="hold"/>
                                        <p:tgtEl>
                                          <p:spTgt spid="5"/>
                                        </p:tgtEl>
                                        <p:attrNameLst>
                                          <p:attrName>ppt_x</p:attrName>
                                          <p:attrName>ppt_y</p:attrName>
                                        </p:attrNameLst>
                                      </p:cBhvr>
                                      <p:rCtr x="-78" y="3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Arches">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p:nvSpPr>
        <p:spPr>
          <a:xfrm>
            <a:off x="43544"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14" name="Picture 13" descr="Newcastle University Arches">
            <a:extLst>
              <a:ext uri="{FF2B5EF4-FFF2-40B4-BE49-F238E27FC236}">
                <a16:creationId xmlns:a16="http://schemas.microsoft.com/office/drawing/2014/main" id="{A2DDBE0B-439A-D5F8-3F89-CA4DBFDDAD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12000" y="-19972"/>
            <a:ext cx="5080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GB" dirty="0"/>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6" name="Date Placeholder 3">
            <a:extLst>
              <a:ext uri="{FF2B5EF4-FFF2-40B4-BE49-F238E27FC236}">
                <a16:creationId xmlns:a16="http://schemas.microsoft.com/office/drawing/2014/main" id="{39EFE649-362A-C9F8-84D2-DA4D7BB413C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8" name="Footer Placeholder 4">
            <a:extLst>
              <a:ext uri="{FF2B5EF4-FFF2-40B4-BE49-F238E27FC236}">
                <a16:creationId xmlns:a16="http://schemas.microsoft.com/office/drawing/2014/main" id="{5E32D6E6-344C-5A86-C5BA-9B17D0EC6EC3}"/>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2" name="Slide Number Placeholder 5">
            <a:extLst>
              <a:ext uri="{FF2B5EF4-FFF2-40B4-BE49-F238E27FC236}">
                <a16:creationId xmlns:a16="http://schemas.microsoft.com/office/drawing/2014/main" id="{D3D1421D-829F-A8EC-EF42-6A389E5EDE04}"/>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cxnSp>
        <p:nvCxnSpPr>
          <p:cNvPr id="13" name="Straight Connector 12">
            <a:extLst>
              <a:ext uri="{FF2B5EF4-FFF2-40B4-BE49-F238E27FC236}">
                <a16:creationId xmlns:a16="http://schemas.microsoft.com/office/drawing/2014/main" id="{32CDF995-8303-90A9-AC96-8763E0CDC7FC}"/>
              </a:ext>
            </a:extLst>
          </p:cNvPr>
          <p:cNvCxnSpPr>
            <a:cxnSpLocks/>
          </p:cNvCxnSpPr>
          <p:nvPr/>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47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13"/>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Blank Sl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4284DB1-5ABC-F59D-7199-F9DF6F7177B1}"/>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AA252497-302E-4D64-8C0F-03D753052451}" type="datetimeFigureOut">
              <a:rPr lang="en-GB" smtClean="0"/>
              <a:pPr/>
              <a:t>16/06/2025</a:t>
            </a:fld>
            <a:endParaRPr lang="en-GB" dirty="0"/>
          </a:p>
        </p:txBody>
      </p:sp>
      <p:sp>
        <p:nvSpPr>
          <p:cNvPr id="6" name="Footer Placeholder 4">
            <a:extLst>
              <a:ext uri="{FF2B5EF4-FFF2-40B4-BE49-F238E27FC236}">
                <a16:creationId xmlns:a16="http://schemas.microsoft.com/office/drawing/2014/main" id="{DAB30656-7152-8FC6-FBE2-CA84F7BFC607}"/>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dirty="0"/>
          </a:p>
        </p:txBody>
      </p:sp>
      <p:sp>
        <p:nvSpPr>
          <p:cNvPr id="7" name="Slide Number Placeholder 5">
            <a:extLst>
              <a:ext uri="{FF2B5EF4-FFF2-40B4-BE49-F238E27FC236}">
                <a16:creationId xmlns:a16="http://schemas.microsoft.com/office/drawing/2014/main" id="{E9EC5824-14DA-A1DF-8052-D70371570992}"/>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11FA375E-B0AD-4EAB-A626-FE81862A3FF2}" type="slidenum">
              <a:rPr lang="en-GB" smtClean="0"/>
              <a:pPr/>
              <a:t>‹#›</a:t>
            </a:fld>
            <a:endParaRPr lang="en-GB"/>
          </a:p>
        </p:txBody>
      </p:sp>
    </p:spTree>
    <p:extLst>
      <p:ext uri="{BB962C8B-B14F-4D97-AF65-F5344CB8AC3E}">
        <p14:creationId xmlns:p14="http://schemas.microsoft.com/office/powerpoint/2010/main" val="2530418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Helix">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29679-9942-77AF-4C6B-55AA077C5DC6}"/>
              </a:ext>
            </a:extLst>
          </p:cNvPr>
          <p:cNvSpPr>
            <a:spLocks/>
          </p:cNvSpPr>
          <p:nvPr/>
        </p:nvSpPr>
        <p:spPr>
          <a:xfrm>
            <a:off x="0" y="0"/>
            <a:ext cx="12192000" cy="6858000"/>
          </a:xfrm>
          <a:prstGeom prst="rect">
            <a:avLst/>
          </a:prstGeom>
          <a:gradFill flip="none" rotWithShape="1">
            <a:gsLst>
              <a:gs pos="50000">
                <a:srgbClr val="004273"/>
              </a:gs>
              <a:gs pos="0">
                <a:srgbClr val="003050"/>
              </a:gs>
              <a:gs pos="100000">
                <a:srgbClr val="0091CE"/>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800"/>
          </a:p>
        </p:txBody>
      </p:sp>
      <p:pic>
        <p:nvPicPr>
          <p:cNvPr id="14" name="Picture 13" descr="A group of people walking in front of a building&#10;&#10;Description automatically generated">
            <a:extLst>
              <a:ext uri="{FF2B5EF4-FFF2-40B4-BE49-F238E27FC236}">
                <a16:creationId xmlns:a16="http://schemas.microsoft.com/office/drawing/2014/main" id="{00500CD6-A5AC-0904-EA13-4A14EB2F58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12000" y="0"/>
            <a:ext cx="5080000" cy="6858000"/>
          </a:xfrm>
          <a:prstGeom prst="rect">
            <a:avLst/>
          </a:prstGeom>
        </p:spPr>
      </p:pic>
      <p:sp>
        <p:nvSpPr>
          <p:cNvPr id="10" name="Rectangle 9">
            <a:extLst>
              <a:ext uri="{FF2B5EF4-FFF2-40B4-BE49-F238E27FC236}">
                <a16:creationId xmlns:a16="http://schemas.microsoft.com/office/drawing/2014/main" id="{CC33804A-E475-4620-90BA-14C7236A9E30}"/>
              </a:ext>
            </a:extLst>
          </p:cNvPr>
          <p:cNvSpPr>
            <a:spLocks noGrp="1" noRot="1" noMove="1" noResize="1" noEditPoints="1" noAdjustHandles="1" noChangeArrowheads="1" noChangeShapeType="1"/>
          </p:cNvSpPr>
          <p:nvPr/>
        </p:nvSpPr>
        <p:spPr>
          <a:xfrm>
            <a:off x="0" y="6294704"/>
            <a:ext cx="12192000" cy="574476"/>
          </a:xfrm>
          <a:prstGeom prst="rect">
            <a:avLst/>
          </a:prstGeom>
          <a:solidFill>
            <a:srgbClr val="003A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sp>
        <p:nvSpPr>
          <p:cNvPr id="2" name="Title 1">
            <a:extLst>
              <a:ext uri="{FF2B5EF4-FFF2-40B4-BE49-F238E27FC236}">
                <a16:creationId xmlns:a16="http://schemas.microsoft.com/office/drawing/2014/main" id="{336C9D99-1ADC-64D8-DC9D-FA1FF5D9BD0A}"/>
              </a:ext>
            </a:extLst>
          </p:cNvPr>
          <p:cNvSpPr>
            <a:spLocks noGrp="1"/>
          </p:cNvSpPr>
          <p:nvPr>
            <p:ph type="ctrTitle"/>
          </p:nvPr>
        </p:nvSpPr>
        <p:spPr>
          <a:xfrm>
            <a:off x="1524000" y="1484313"/>
            <a:ext cx="4799797" cy="2387600"/>
          </a:xfrm>
          <a:prstGeom prst="rect">
            <a:avLst/>
          </a:prstGeom>
        </p:spPr>
        <p:txBody>
          <a:bodyPr anchor="b">
            <a:normAutofit/>
          </a:bodyPr>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A82C5F-DE69-51CD-03F2-48A48F63F946}"/>
              </a:ext>
            </a:extLst>
          </p:cNvPr>
          <p:cNvSpPr>
            <a:spLocks noGrp="1"/>
          </p:cNvSpPr>
          <p:nvPr>
            <p:ph type="subTitle" idx="1"/>
          </p:nvPr>
        </p:nvSpPr>
        <p:spPr>
          <a:xfrm>
            <a:off x="1524000" y="3997888"/>
            <a:ext cx="4799797" cy="767661"/>
          </a:xfrm>
          <a:prstGeom prst="rect">
            <a:avLst/>
          </a:prstGeom>
        </p:spPr>
        <p:txBody>
          <a:bodyPr anchor="b">
            <a:normAutofit/>
          </a:bodyPr>
          <a:lstStyle>
            <a:lvl1pPr marL="0" indent="0" algn="l">
              <a:buNone/>
              <a:defRPr sz="2400">
                <a:solidFill>
                  <a:schemeClr val="bg1"/>
                </a:solidFill>
                <a:latin typeface="Derailed Light" panose="020B0403030101060003" pitchFamily="34" charset="0"/>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GB" dirty="0"/>
          </a:p>
        </p:txBody>
      </p:sp>
      <p:pic>
        <p:nvPicPr>
          <p:cNvPr id="9" name="Picture 8">
            <a:extLst>
              <a:ext uri="{FF2B5EF4-FFF2-40B4-BE49-F238E27FC236}">
                <a16:creationId xmlns:a16="http://schemas.microsoft.com/office/drawing/2014/main" id="{5B688D38-3E3E-98A2-916D-CE3DBC928A9B}"/>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30165" y="378192"/>
            <a:ext cx="1912677" cy="543265"/>
          </a:xfrm>
          <a:prstGeom prst="rect">
            <a:avLst/>
          </a:prstGeom>
        </p:spPr>
      </p:pic>
      <p:sp>
        <p:nvSpPr>
          <p:cNvPr id="11" name="TextBox 10">
            <a:extLst>
              <a:ext uri="{FF2B5EF4-FFF2-40B4-BE49-F238E27FC236}">
                <a16:creationId xmlns:a16="http://schemas.microsoft.com/office/drawing/2014/main" id="{3792C4E1-CA3C-BE4B-A9BA-E62C792EE9AF}"/>
              </a:ext>
            </a:extLst>
          </p:cNvPr>
          <p:cNvSpPr txBox="1"/>
          <p:nvPr/>
        </p:nvSpPr>
        <p:spPr>
          <a:xfrm>
            <a:off x="8289524" y="6402456"/>
            <a:ext cx="3431356" cy="338554"/>
          </a:xfrm>
          <a:prstGeom prst="rect">
            <a:avLst/>
          </a:prstGeom>
          <a:noFill/>
        </p:spPr>
        <p:txBody>
          <a:bodyPr wrap="square" rtlCol="0">
            <a:spAutoFit/>
          </a:bodyPr>
          <a:lstStyle/>
          <a:p>
            <a:r>
              <a:rPr lang="en-US" sz="1600" b="1">
                <a:solidFill>
                  <a:schemeClr val="bg1"/>
                </a:solidFill>
                <a:latin typeface="Derailed" panose="020B0503030101060003" pitchFamily="34" charset="77"/>
              </a:rPr>
              <a:t>   From Newcastle. For the world.</a:t>
            </a:r>
          </a:p>
        </p:txBody>
      </p:sp>
      <p:sp>
        <p:nvSpPr>
          <p:cNvPr id="4" name="Date Placeholder 3">
            <a:extLst>
              <a:ext uri="{FF2B5EF4-FFF2-40B4-BE49-F238E27FC236}">
                <a16:creationId xmlns:a16="http://schemas.microsoft.com/office/drawing/2014/main" id="{62E2E9B4-74C4-1F28-BDAC-C524D4BC182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5" name="Footer Placeholder 4">
            <a:extLst>
              <a:ext uri="{FF2B5EF4-FFF2-40B4-BE49-F238E27FC236}">
                <a16:creationId xmlns:a16="http://schemas.microsoft.com/office/drawing/2014/main" id="{0905429C-2501-75E9-56F3-16AB4EC771BD}"/>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8" name="Slide Number Placeholder 5">
            <a:extLst>
              <a:ext uri="{FF2B5EF4-FFF2-40B4-BE49-F238E27FC236}">
                <a16:creationId xmlns:a16="http://schemas.microsoft.com/office/drawing/2014/main" id="{33164727-76C0-BA83-5A77-68C24B7458F7}"/>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cxnSp>
        <p:nvCxnSpPr>
          <p:cNvPr id="13" name="Straight Connector 12">
            <a:extLst>
              <a:ext uri="{FF2B5EF4-FFF2-40B4-BE49-F238E27FC236}">
                <a16:creationId xmlns:a16="http://schemas.microsoft.com/office/drawing/2014/main" id="{B259A67F-65F0-72C7-6867-0AC031F903DA}"/>
              </a:ext>
            </a:extLst>
          </p:cNvPr>
          <p:cNvCxnSpPr>
            <a:cxnSpLocks/>
          </p:cNvCxnSpPr>
          <p:nvPr/>
        </p:nvCxnSpPr>
        <p:spPr>
          <a:xfrm flipV="1">
            <a:off x="912448" y="0"/>
            <a:ext cx="0" cy="4727448"/>
          </a:xfrm>
          <a:prstGeom prst="line">
            <a:avLst/>
          </a:prstGeom>
          <a:ln w="127000">
            <a:solidFill>
              <a:srgbClr val="C92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37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07407E-6 L 2.08333E-7 -0.70394 " pathEditMode="relative" rAng="0" ptsTypes="AA">
                                      <p:cBhvr>
                                        <p:cTn id="6" dur="3000" spd="-100000" fill="hold"/>
                                        <p:tgtEl>
                                          <p:spTgt spid="13"/>
                                        </p:tgtEl>
                                        <p:attrNameLst>
                                          <p:attrName>ppt_x</p:attrName>
                                          <p:attrName>ppt_y</p:attrName>
                                        </p:attrNameLst>
                                      </p:cBhvr>
                                      <p:rCtr x="0" y="-3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White Title and Content">
    <p:spTree>
      <p:nvGrpSpPr>
        <p:cNvPr id="1" name=""/>
        <p:cNvGrpSpPr/>
        <p:nvPr/>
      </p:nvGrpSpPr>
      <p:grpSpPr>
        <a:xfrm>
          <a:off x="0" y="0"/>
          <a:ext cx="0" cy="0"/>
          <a:chOff x="0" y="0"/>
          <a:chExt cx="0" cy="0"/>
        </a:xfrm>
      </p:grpSpPr>
      <p:sp>
        <p:nvSpPr>
          <p:cNvPr id="15" name="Title Placeholder 25">
            <a:extLst>
              <a:ext uri="{FF2B5EF4-FFF2-40B4-BE49-F238E27FC236}">
                <a16:creationId xmlns:a16="http://schemas.microsoft.com/office/drawing/2014/main" id="{6108BDAC-53BD-C9D3-45E4-9954D1F7FC61}"/>
              </a:ext>
            </a:extLst>
          </p:cNvPr>
          <p:cNvSpPr>
            <a:spLocks noGrp="1"/>
          </p:cNvSpPr>
          <p:nvPr>
            <p:ph type="title"/>
          </p:nvPr>
        </p:nvSpPr>
        <p:spPr>
          <a:xfrm>
            <a:off x="520566" y="807030"/>
            <a:ext cx="10515600" cy="8836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11074670"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Date Placeholder 3">
            <a:extLst>
              <a:ext uri="{FF2B5EF4-FFF2-40B4-BE49-F238E27FC236}">
                <a16:creationId xmlns:a16="http://schemas.microsoft.com/office/drawing/2014/main" id="{7670CF57-D16D-8515-14B1-03E6778D1372}"/>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5" name="Footer Placeholder 4">
            <a:extLst>
              <a:ext uri="{FF2B5EF4-FFF2-40B4-BE49-F238E27FC236}">
                <a16:creationId xmlns:a16="http://schemas.microsoft.com/office/drawing/2014/main" id="{8D3F9AD8-B58E-EE4F-3EB3-FD7F53F56D9E}"/>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6" name="Slide Number Placeholder 5">
            <a:extLst>
              <a:ext uri="{FF2B5EF4-FFF2-40B4-BE49-F238E27FC236}">
                <a16:creationId xmlns:a16="http://schemas.microsoft.com/office/drawing/2014/main" id="{04D48C7E-E8AC-CDE1-4233-3BC9E960C0DB}"/>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sp>
        <p:nvSpPr>
          <p:cNvPr id="7" name="Text Placeholder 7">
            <a:extLst>
              <a:ext uri="{FF2B5EF4-FFF2-40B4-BE49-F238E27FC236}">
                <a16:creationId xmlns:a16="http://schemas.microsoft.com/office/drawing/2014/main" id="{15370308-87DB-F072-D5C9-25406B5AF881}"/>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3051278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White Title and 2 x Content">
    <p:spTree>
      <p:nvGrpSpPr>
        <p:cNvPr id="1" name=""/>
        <p:cNvGrpSpPr/>
        <p:nvPr/>
      </p:nvGrpSpPr>
      <p:grpSpPr>
        <a:xfrm>
          <a:off x="0" y="0"/>
          <a:ext cx="0" cy="0"/>
          <a:chOff x="0" y="0"/>
          <a:chExt cx="0" cy="0"/>
        </a:xfrm>
      </p:grpSpPr>
      <p:sp>
        <p:nvSpPr>
          <p:cNvPr id="15" name="Title Placeholder 25">
            <a:extLst>
              <a:ext uri="{FF2B5EF4-FFF2-40B4-BE49-F238E27FC236}">
                <a16:creationId xmlns:a16="http://schemas.microsoft.com/office/drawing/2014/main" id="{6108BDAC-53BD-C9D3-45E4-9954D1F7FC61}"/>
              </a:ext>
            </a:extLst>
          </p:cNvPr>
          <p:cNvSpPr>
            <a:spLocks noGrp="1"/>
          </p:cNvSpPr>
          <p:nvPr>
            <p:ph type="title"/>
          </p:nvPr>
        </p:nvSpPr>
        <p:spPr>
          <a:xfrm>
            <a:off x="520566" y="807030"/>
            <a:ext cx="10515600" cy="8836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5378654"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788B92F-24D4-B1A6-CF56-4569691EF6C4}"/>
              </a:ext>
            </a:extLst>
          </p:cNvPr>
          <p:cNvSpPr>
            <a:spLocks noGrp="1"/>
          </p:cNvSpPr>
          <p:nvPr>
            <p:ph sz="quarter" idx="11"/>
          </p:nvPr>
        </p:nvSpPr>
        <p:spPr>
          <a:xfrm>
            <a:off x="6055776" y="1857375"/>
            <a:ext cx="553561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040400FE-5AFF-87BE-A1EA-C1174C5C5DA4}"/>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7" name="Footer Placeholder 4">
            <a:extLst>
              <a:ext uri="{FF2B5EF4-FFF2-40B4-BE49-F238E27FC236}">
                <a16:creationId xmlns:a16="http://schemas.microsoft.com/office/drawing/2014/main" id="{1707353D-119C-314E-BD3C-5B000F253880}"/>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8" name="Slide Number Placeholder 5">
            <a:extLst>
              <a:ext uri="{FF2B5EF4-FFF2-40B4-BE49-F238E27FC236}">
                <a16:creationId xmlns:a16="http://schemas.microsoft.com/office/drawing/2014/main" id="{7B9A6FE8-C18C-1166-DA44-D181371CC5E0}"/>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sp>
        <p:nvSpPr>
          <p:cNvPr id="2" name="Text Placeholder 7">
            <a:extLst>
              <a:ext uri="{FF2B5EF4-FFF2-40B4-BE49-F238E27FC236}">
                <a16:creationId xmlns:a16="http://schemas.microsoft.com/office/drawing/2014/main" id="{DA05F247-F093-53F6-047E-4F7E21F4EABC}"/>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3971278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White Title and 3 x Content">
    <p:spTree>
      <p:nvGrpSpPr>
        <p:cNvPr id="1" name=""/>
        <p:cNvGrpSpPr/>
        <p:nvPr/>
      </p:nvGrpSpPr>
      <p:grpSpPr>
        <a:xfrm>
          <a:off x="0" y="0"/>
          <a:ext cx="0" cy="0"/>
          <a:chOff x="0" y="0"/>
          <a:chExt cx="0" cy="0"/>
        </a:xfrm>
      </p:grpSpPr>
      <p:sp>
        <p:nvSpPr>
          <p:cNvPr id="15" name="Title Placeholder 25">
            <a:extLst>
              <a:ext uri="{FF2B5EF4-FFF2-40B4-BE49-F238E27FC236}">
                <a16:creationId xmlns:a16="http://schemas.microsoft.com/office/drawing/2014/main" id="{6108BDAC-53BD-C9D3-45E4-9954D1F7FC61}"/>
              </a:ext>
            </a:extLst>
          </p:cNvPr>
          <p:cNvSpPr>
            <a:spLocks noGrp="1"/>
          </p:cNvSpPr>
          <p:nvPr>
            <p:ph type="title"/>
          </p:nvPr>
        </p:nvSpPr>
        <p:spPr>
          <a:xfrm>
            <a:off x="520566" y="807030"/>
            <a:ext cx="10515600" cy="8836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a:extLst>
              <a:ext uri="{FF2B5EF4-FFF2-40B4-BE49-F238E27FC236}">
                <a16:creationId xmlns:a16="http://schemas.microsoft.com/office/drawing/2014/main" id="{FA5038F4-BF4B-65F0-ADAE-D3630592FBB6}"/>
              </a:ext>
            </a:extLst>
          </p:cNvPr>
          <p:cNvSpPr>
            <a:spLocks noGrp="1"/>
          </p:cNvSpPr>
          <p:nvPr>
            <p:ph sz="quarter" idx="11"/>
          </p:nvPr>
        </p:nvSpPr>
        <p:spPr>
          <a:xfrm>
            <a:off x="4278392"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a:extLst>
              <a:ext uri="{FF2B5EF4-FFF2-40B4-BE49-F238E27FC236}">
                <a16:creationId xmlns:a16="http://schemas.microsoft.com/office/drawing/2014/main" id="{11379A96-8BA2-048F-8DB4-2DF7FF1C7F67}"/>
              </a:ext>
            </a:extLst>
          </p:cNvPr>
          <p:cNvSpPr>
            <a:spLocks noGrp="1"/>
          </p:cNvSpPr>
          <p:nvPr>
            <p:ph sz="quarter" idx="12"/>
          </p:nvPr>
        </p:nvSpPr>
        <p:spPr>
          <a:xfrm>
            <a:off x="8042769" y="1857373"/>
            <a:ext cx="3554772"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3">
            <a:extLst>
              <a:ext uri="{FF2B5EF4-FFF2-40B4-BE49-F238E27FC236}">
                <a16:creationId xmlns:a16="http://schemas.microsoft.com/office/drawing/2014/main" id="{472DC17D-D620-C46C-B93B-BDB06A931096}"/>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7" name="Footer Placeholder 4">
            <a:extLst>
              <a:ext uri="{FF2B5EF4-FFF2-40B4-BE49-F238E27FC236}">
                <a16:creationId xmlns:a16="http://schemas.microsoft.com/office/drawing/2014/main" id="{6A941EC5-359B-427D-CB3F-355D5063BE58}"/>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9" name="Slide Number Placeholder 5">
            <a:extLst>
              <a:ext uri="{FF2B5EF4-FFF2-40B4-BE49-F238E27FC236}">
                <a16:creationId xmlns:a16="http://schemas.microsoft.com/office/drawing/2014/main" id="{C39EDF68-9BBA-FF48-E44F-9696E1AEBBA9}"/>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sp>
        <p:nvSpPr>
          <p:cNvPr id="2" name="Text Placeholder 7">
            <a:extLst>
              <a:ext uri="{FF2B5EF4-FFF2-40B4-BE49-F238E27FC236}">
                <a16:creationId xmlns:a16="http://schemas.microsoft.com/office/drawing/2014/main" id="{14785E77-E2A0-BB0B-0FBD-5792680A01EA}"/>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387792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lue Title and Content">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11074670"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Rectangle 1">
            <a:extLst>
              <a:ext uri="{FF2B5EF4-FFF2-40B4-BE49-F238E27FC236}">
                <a16:creationId xmlns:a16="http://schemas.microsoft.com/office/drawing/2014/main" id="{9BDA0A90-EEA9-21C6-AA4A-1BA1480B285C}"/>
              </a:ext>
            </a:extLst>
          </p:cNvPr>
          <p:cNvSpPr/>
          <p:nvPr/>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3" name="Straight Connector 2">
            <a:extLst>
              <a:ext uri="{FF2B5EF4-FFF2-40B4-BE49-F238E27FC236}">
                <a16:creationId xmlns:a16="http://schemas.microsoft.com/office/drawing/2014/main" id="{D1993C57-DB39-0A9E-FAD2-DB9B7686D685}"/>
              </a:ext>
            </a:extLst>
          </p:cNvPr>
          <p:cNvCxnSpPr>
            <a:cxnSpLocks/>
          </p:cNvCxnSpPr>
          <p:nvPr/>
        </p:nvCxnSpPr>
        <p:spPr>
          <a:xfrm flipH="1">
            <a:off x="577516" y="685800"/>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86A0183-3DC6-C087-2A63-612C524C81A7}"/>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0180742" y="169310"/>
            <a:ext cx="1473566" cy="418543"/>
          </a:xfrm>
          <a:prstGeom prst="rect">
            <a:avLst/>
          </a:prstGeom>
        </p:spPr>
      </p:pic>
      <p:sp>
        <p:nvSpPr>
          <p:cNvPr id="7" name="TextBox 6">
            <a:extLst>
              <a:ext uri="{FF2B5EF4-FFF2-40B4-BE49-F238E27FC236}">
                <a16:creationId xmlns:a16="http://schemas.microsoft.com/office/drawing/2014/main" id="{88DACEDB-67F4-B0F3-451B-42044C557BB9}"/>
              </a:ext>
            </a:extLst>
          </p:cNvPr>
          <p:cNvSpPr txBox="1"/>
          <p:nvPr/>
        </p:nvSpPr>
        <p:spPr>
          <a:xfrm>
            <a:off x="8289524" y="6402456"/>
            <a:ext cx="3431356"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   From Newcastle. For the world.</a:t>
            </a:r>
          </a:p>
        </p:txBody>
      </p:sp>
      <p:sp>
        <p:nvSpPr>
          <p:cNvPr id="9" name="Date Placeholder 3">
            <a:extLst>
              <a:ext uri="{FF2B5EF4-FFF2-40B4-BE49-F238E27FC236}">
                <a16:creationId xmlns:a16="http://schemas.microsoft.com/office/drawing/2014/main" id="{4573A5EE-4342-DE6C-BBF2-147026A211D1}"/>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10" name="Footer Placeholder 4">
            <a:extLst>
              <a:ext uri="{FF2B5EF4-FFF2-40B4-BE49-F238E27FC236}">
                <a16:creationId xmlns:a16="http://schemas.microsoft.com/office/drawing/2014/main" id="{384FA823-9F66-85FD-758E-3F11BFE0C6DF}"/>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1" name="Slide Number Placeholder 5">
            <a:extLst>
              <a:ext uri="{FF2B5EF4-FFF2-40B4-BE49-F238E27FC236}">
                <a16:creationId xmlns:a16="http://schemas.microsoft.com/office/drawing/2014/main" id="{7C990419-9D10-AFBC-951E-C2A36BA9DD62}"/>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sp>
        <p:nvSpPr>
          <p:cNvPr id="13" name="Title Placeholder 25">
            <a:extLst>
              <a:ext uri="{FF2B5EF4-FFF2-40B4-BE49-F238E27FC236}">
                <a16:creationId xmlns:a16="http://schemas.microsoft.com/office/drawing/2014/main" id="{D539933D-A84E-DCF5-3667-EF8C43FD4518}"/>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sp>
        <p:nvSpPr>
          <p:cNvPr id="6" name="Text Placeholder 7">
            <a:extLst>
              <a:ext uri="{FF2B5EF4-FFF2-40B4-BE49-F238E27FC236}">
                <a16:creationId xmlns:a16="http://schemas.microsoft.com/office/drawing/2014/main" id="{3C0F89A9-D8BF-6A7F-6991-5BAA87817EF1}"/>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287823677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ue Title and 2 x Content">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E1BCA-057F-6E1D-A798-7BA1A68F8A7B}"/>
              </a:ext>
            </a:extLst>
          </p:cNvPr>
          <p:cNvSpPr>
            <a:spLocks noGrp="1"/>
          </p:cNvSpPr>
          <p:nvPr>
            <p:ph sz="quarter" idx="10"/>
          </p:nvPr>
        </p:nvSpPr>
        <p:spPr>
          <a:xfrm>
            <a:off x="520701" y="1857374"/>
            <a:ext cx="5378654" cy="4193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788B92F-24D4-B1A6-CF56-4569691EF6C4}"/>
              </a:ext>
            </a:extLst>
          </p:cNvPr>
          <p:cNvSpPr>
            <a:spLocks noGrp="1"/>
          </p:cNvSpPr>
          <p:nvPr>
            <p:ph sz="quarter" idx="11"/>
          </p:nvPr>
        </p:nvSpPr>
        <p:spPr>
          <a:xfrm>
            <a:off x="6055776" y="1857375"/>
            <a:ext cx="553561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830E2D1D-B99E-3880-C1BD-EDDB9EC4E7AA}"/>
              </a:ext>
            </a:extLst>
          </p:cNvPr>
          <p:cNvSpPr/>
          <p:nvPr/>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5" name="Straight Connector 4">
            <a:extLst>
              <a:ext uri="{FF2B5EF4-FFF2-40B4-BE49-F238E27FC236}">
                <a16:creationId xmlns:a16="http://schemas.microsoft.com/office/drawing/2014/main" id="{51741236-913F-E787-6049-E578E02B1AB9}"/>
              </a:ext>
            </a:extLst>
          </p:cNvPr>
          <p:cNvCxnSpPr>
            <a:cxnSpLocks/>
          </p:cNvCxnSpPr>
          <p:nvPr/>
        </p:nvCxnSpPr>
        <p:spPr>
          <a:xfrm flipH="1">
            <a:off x="577516" y="685800"/>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04C1AA8-EAF6-BCD7-CB43-5FD4B645DF3C}"/>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0180742" y="169310"/>
            <a:ext cx="1473566" cy="418543"/>
          </a:xfrm>
          <a:prstGeom prst="rect">
            <a:avLst/>
          </a:prstGeom>
        </p:spPr>
      </p:pic>
      <p:sp>
        <p:nvSpPr>
          <p:cNvPr id="8" name="TextBox 7">
            <a:extLst>
              <a:ext uri="{FF2B5EF4-FFF2-40B4-BE49-F238E27FC236}">
                <a16:creationId xmlns:a16="http://schemas.microsoft.com/office/drawing/2014/main" id="{F15F056F-B96C-7E69-ADDB-5A115E961E8C}"/>
              </a:ext>
            </a:extLst>
          </p:cNvPr>
          <p:cNvSpPr txBox="1"/>
          <p:nvPr/>
        </p:nvSpPr>
        <p:spPr>
          <a:xfrm>
            <a:off x="8289524" y="6402456"/>
            <a:ext cx="3431356"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   From Newcastle. For the world.</a:t>
            </a:r>
          </a:p>
        </p:txBody>
      </p:sp>
      <p:sp>
        <p:nvSpPr>
          <p:cNvPr id="10" name="Date Placeholder 3">
            <a:extLst>
              <a:ext uri="{FF2B5EF4-FFF2-40B4-BE49-F238E27FC236}">
                <a16:creationId xmlns:a16="http://schemas.microsoft.com/office/drawing/2014/main" id="{466571CA-A634-387A-19F2-224ADD9F29CA}"/>
              </a:ext>
            </a:extLst>
          </p:cNvPr>
          <p:cNvSpPr>
            <a:spLocks noGrp="1"/>
          </p:cNvSpPr>
          <p:nvPr>
            <p:ph type="dt" sz="half" idx="14"/>
          </p:nvPr>
        </p:nvSpPr>
        <p:spPr>
          <a:xfrm>
            <a:off x="6276975" y="6404474"/>
            <a:ext cx="1362075" cy="365125"/>
          </a:xfrm>
          <a:prstGeom prst="rect">
            <a:avLst/>
          </a:prstGeom>
        </p:spPr>
        <p:txBody>
          <a:bodyPr/>
          <a:lstStyle>
            <a:lvl1pPr>
              <a:defRPr>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11" name="Footer Placeholder 4">
            <a:extLst>
              <a:ext uri="{FF2B5EF4-FFF2-40B4-BE49-F238E27FC236}">
                <a16:creationId xmlns:a16="http://schemas.microsoft.com/office/drawing/2014/main" id="{379BA25E-0A1E-7DA9-6557-F7846DE2846C}"/>
              </a:ext>
            </a:extLst>
          </p:cNvPr>
          <p:cNvSpPr>
            <a:spLocks noGrp="1"/>
          </p:cNvSpPr>
          <p:nvPr>
            <p:ph type="ftr" sz="quarter" idx="15"/>
          </p:nvPr>
        </p:nvSpPr>
        <p:spPr>
          <a:xfrm>
            <a:off x="1468185" y="6404474"/>
            <a:ext cx="4671359" cy="365125"/>
          </a:xfrm>
          <a:prstGeom prst="rect">
            <a:avLst/>
          </a:prstGeom>
        </p:spPr>
        <p:txBody>
          <a:bodyPr/>
          <a:lstStyle>
            <a:lvl1pPr algn="l">
              <a:defRPr>
                <a:solidFill>
                  <a:schemeClr val="accent1">
                    <a:lumMod val="40000"/>
                    <a:lumOff val="60000"/>
                  </a:schemeClr>
                </a:solidFill>
              </a:defRPr>
            </a:lvl1pPr>
          </a:lstStyle>
          <a:p>
            <a:endParaRPr lang="en-GB"/>
          </a:p>
        </p:txBody>
      </p:sp>
      <p:sp>
        <p:nvSpPr>
          <p:cNvPr id="16" name="Slide Number Placeholder 5">
            <a:extLst>
              <a:ext uri="{FF2B5EF4-FFF2-40B4-BE49-F238E27FC236}">
                <a16:creationId xmlns:a16="http://schemas.microsoft.com/office/drawing/2014/main" id="{E996D91A-3B8E-E458-9960-C42C902BCD61}"/>
              </a:ext>
            </a:extLst>
          </p:cNvPr>
          <p:cNvSpPr>
            <a:spLocks noGrp="1"/>
          </p:cNvSpPr>
          <p:nvPr>
            <p:ph type="sldNum" sz="quarter" idx="16"/>
          </p:nvPr>
        </p:nvSpPr>
        <p:spPr>
          <a:xfrm>
            <a:off x="525212" y="6404475"/>
            <a:ext cx="772910" cy="365125"/>
          </a:xfrm>
          <a:prstGeom prst="rect">
            <a:avLst/>
          </a:prstGeom>
        </p:spPr>
        <p:txBody>
          <a:bodyPr/>
          <a:lstStyle>
            <a:lvl1pPr algn="l">
              <a:defRPr>
                <a:solidFill>
                  <a:schemeClr val="accent1">
                    <a:lumMod val="40000"/>
                    <a:lumOff val="60000"/>
                  </a:schemeClr>
                </a:solidFill>
              </a:defRPr>
            </a:lvl1pPr>
          </a:lstStyle>
          <a:p>
            <a:fld id="{505B9D78-4E2A-4945-8E30-9FEE53D7FADF}" type="slidenum">
              <a:rPr lang="en-GB" smtClean="0"/>
              <a:t>‹#›</a:t>
            </a:fld>
            <a:endParaRPr lang="en-GB"/>
          </a:p>
        </p:txBody>
      </p:sp>
      <p:sp>
        <p:nvSpPr>
          <p:cNvPr id="12" name="Title Placeholder 25">
            <a:extLst>
              <a:ext uri="{FF2B5EF4-FFF2-40B4-BE49-F238E27FC236}">
                <a16:creationId xmlns:a16="http://schemas.microsoft.com/office/drawing/2014/main" id="{91CBD133-5863-4B09-55C0-EC150E31984C}"/>
              </a:ext>
            </a:extLst>
          </p:cNvPr>
          <p:cNvSpPr>
            <a:spLocks noGrp="1"/>
          </p:cNvSpPr>
          <p:nvPr>
            <p:ph type="title"/>
          </p:nvPr>
        </p:nvSpPr>
        <p:spPr>
          <a:xfrm>
            <a:off x="520566" y="895810"/>
            <a:ext cx="10515600" cy="883658"/>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endParaRPr lang="en-GB"/>
          </a:p>
        </p:txBody>
      </p:sp>
      <p:sp>
        <p:nvSpPr>
          <p:cNvPr id="9" name="Text Placeholder 7">
            <a:extLst>
              <a:ext uri="{FF2B5EF4-FFF2-40B4-BE49-F238E27FC236}">
                <a16:creationId xmlns:a16="http://schemas.microsoft.com/office/drawing/2014/main" id="{130607CD-9D22-B962-8BFE-83EB5CB8F06D}"/>
              </a:ext>
            </a:extLst>
          </p:cNvPr>
          <p:cNvSpPr>
            <a:spLocks noGrp="1"/>
          </p:cNvSpPr>
          <p:nvPr>
            <p:ph type="body" sz="quarter" idx="17" hasCustomPrompt="1"/>
          </p:nvPr>
        </p:nvSpPr>
        <p:spPr>
          <a:xfrm>
            <a:off x="520571" y="186311"/>
            <a:ext cx="9045575" cy="422275"/>
          </a:xfrm>
        </p:spPr>
        <p:txBody>
          <a:bodyPr anchor="ctr">
            <a:noAutofit/>
          </a:bodyPr>
          <a:lstStyle>
            <a:lvl1pPr marL="0" indent="0">
              <a:buFont typeface="Arial" panose="020B0604020202020204" pitchFamily="34" charset="0"/>
              <a:buNone/>
              <a:defRPr sz="2400">
                <a:solidFill>
                  <a:schemeClr val="tx2"/>
                </a:solidFill>
                <a:latin typeface="Derailed Light" panose="020B0403030101060003" pitchFamily="34" charset="0"/>
              </a:defRPr>
            </a:lvl1pPr>
            <a:lvl2pPr marL="457205" indent="0">
              <a:buNone/>
              <a:defRPr/>
            </a:lvl2pPr>
            <a:lvl3pPr marL="914411" indent="0">
              <a:buNone/>
              <a:defRPr/>
            </a:lvl3pPr>
            <a:lvl4pPr marL="1371617" indent="0">
              <a:buNone/>
              <a:defRPr/>
            </a:lvl4pPr>
            <a:lvl5pPr marL="1828823" indent="0">
              <a:buNone/>
              <a:defRPr/>
            </a:lvl5pPr>
          </a:lstStyle>
          <a:p>
            <a:pPr lvl="0"/>
            <a:r>
              <a:rPr lang="en-US" dirty="0"/>
              <a:t>Presentation Name</a:t>
            </a:r>
            <a:endParaRPr lang="en-GB" dirty="0"/>
          </a:p>
        </p:txBody>
      </p:sp>
    </p:spTree>
    <p:extLst>
      <p:ext uri="{BB962C8B-B14F-4D97-AF65-F5344CB8AC3E}">
        <p14:creationId xmlns:p14="http://schemas.microsoft.com/office/powerpoint/2010/main" val="1977347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3.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6D4B61-A653-0CA6-1246-0BAB948E92CB}"/>
              </a:ext>
            </a:extLst>
          </p:cNvPr>
          <p:cNvSpPr/>
          <p:nvPr/>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12" name="Straight Connector 11">
            <a:extLst>
              <a:ext uri="{FF2B5EF4-FFF2-40B4-BE49-F238E27FC236}">
                <a16:creationId xmlns:a16="http://schemas.microsoft.com/office/drawing/2014/main" id="{6BC4B93E-1B6C-1D6F-25CD-4CB806A44D04}"/>
              </a:ext>
            </a:extLst>
          </p:cNvPr>
          <p:cNvCxnSpPr>
            <a:cxnSpLocks/>
          </p:cNvCxnSpPr>
          <p:nvPr/>
        </p:nvCxnSpPr>
        <p:spPr>
          <a:xfrm flipH="1">
            <a:off x="577516" y="685800"/>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2CB2BB6A-EF49-B28E-E0FB-A485852782C2}"/>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183528" y="176111"/>
            <a:ext cx="1440809" cy="413032"/>
          </a:xfrm>
          <a:prstGeom prst="rect">
            <a:avLst/>
          </a:prstGeom>
        </p:spPr>
      </p:pic>
      <p:sp>
        <p:nvSpPr>
          <p:cNvPr id="26" name="Title Placeholder 25">
            <a:extLst>
              <a:ext uri="{FF2B5EF4-FFF2-40B4-BE49-F238E27FC236}">
                <a16:creationId xmlns:a16="http://schemas.microsoft.com/office/drawing/2014/main" id="{B8B67DA7-E45C-0732-7C76-8F37EFD4E2EC}"/>
              </a:ext>
            </a:extLst>
          </p:cNvPr>
          <p:cNvSpPr>
            <a:spLocks noGrp="1"/>
          </p:cNvSpPr>
          <p:nvPr>
            <p:ph type="title"/>
          </p:nvPr>
        </p:nvSpPr>
        <p:spPr>
          <a:xfrm>
            <a:off x="520566" y="807030"/>
            <a:ext cx="11103770" cy="8836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28" name="Text Placeholder 27">
            <a:extLst>
              <a:ext uri="{FF2B5EF4-FFF2-40B4-BE49-F238E27FC236}">
                <a16:creationId xmlns:a16="http://schemas.microsoft.com/office/drawing/2014/main" id="{32F1EC9F-1ED8-6537-D172-CC5D462CA5BF}"/>
              </a:ext>
            </a:extLst>
          </p:cNvPr>
          <p:cNvSpPr>
            <a:spLocks noGrp="1"/>
          </p:cNvSpPr>
          <p:nvPr>
            <p:ph type="body" idx="1"/>
          </p:nvPr>
        </p:nvSpPr>
        <p:spPr>
          <a:xfrm>
            <a:off x="520566" y="1820862"/>
            <a:ext cx="111037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extBox 1">
            <a:extLst>
              <a:ext uri="{FF2B5EF4-FFF2-40B4-BE49-F238E27FC236}">
                <a16:creationId xmlns:a16="http://schemas.microsoft.com/office/drawing/2014/main" id="{A487E581-5C50-6761-5B1F-F483F7AC7631}"/>
              </a:ext>
            </a:extLst>
          </p:cNvPr>
          <p:cNvSpPr txBox="1"/>
          <p:nvPr/>
        </p:nvSpPr>
        <p:spPr>
          <a:xfrm>
            <a:off x="8289524" y="6402456"/>
            <a:ext cx="3431356"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   From Newcastle. For the world.</a:t>
            </a:r>
          </a:p>
        </p:txBody>
      </p:sp>
      <p:sp>
        <p:nvSpPr>
          <p:cNvPr id="3" name="Date Placeholder 3">
            <a:extLst>
              <a:ext uri="{FF2B5EF4-FFF2-40B4-BE49-F238E27FC236}">
                <a16:creationId xmlns:a16="http://schemas.microsoft.com/office/drawing/2014/main" id="{A22FBC8C-281C-1125-FDFB-34CBEE7A9500}"/>
              </a:ext>
            </a:extLst>
          </p:cNvPr>
          <p:cNvSpPr>
            <a:spLocks noGrp="1"/>
          </p:cNvSpPr>
          <p:nvPr>
            <p:ph type="dt" sz="half" idx="2"/>
          </p:nvPr>
        </p:nvSpPr>
        <p:spPr>
          <a:xfrm>
            <a:off x="6276975" y="6404474"/>
            <a:ext cx="1362075" cy="365125"/>
          </a:xfrm>
          <a:prstGeom prst="rect">
            <a:avLst/>
          </a:prstGeom>
        </p:spPr>
        <p:txBody>
          <a:bodyPr/>
          <a:lstStyle>
            <a:lvl1pPr>
              <a:defRPr sz="1400">
                <a:solidFill>
                  <a:schemeClr val="accent1">
                    <a:lumMod val="40000"/>
                    <a:lumOff val="60000"/>
                  </a:schemeClr>
                </a:solidFill>
              </a:defRPr>
            </a:lvl1pPr>
          </a:lstStyle>
          <a:p>
            <a:fld id="{FE6204B0-C3B0-4E45-BDAF-4AA85049941C}" type="datetimeFigureOut">
              <a:rPr lang="en-GB" smtClean="0"/>
              <a:t>16/06/2025</a:t>
            </a:fld>
            <a:endParaRPr lang="en-GB"/>
          </a:p>
        </p:txBody>
      </p:sp>
      <p:sp>
        <p:nvSpPr>
          <p:cNvPr id="4" name="Footer Placeholder 4">
            <a:extLst>
              <a:ext uri="{FF2B5EF4-FFF2-40B4-BE49-F238E27FC236}">
                <a16:creationId xmlns:a16="http://schemas.microsoft.com/office/drawing/2014/main" id="{F2A2A0DD-4BF1-6A5E-6062-E619F36BEFDA}"/>
              </a:ext>
            </a:extLst>
          </p:cNvPr>
          <p:cNvSpPr>
            <a:spLocks noGrp="1"/>
          </p:cNvSpPr>
          <p:nvPr>
            <p:ph type="ftr" sz="quarter" idx="3"/>
          </p:nvPr>
        </p:nvSpPr>
        <p:spPr>
          <a:xfrm>
            <a:off x="1468185" y="6404474"/>
            <a:ext cx="4671359" cy="365125"/>
          </a:xfrm>
          <a:prstGeom prst="rect">
            <a:avLst/>
          </a:prstGeom>
        </p:spPr>
        <p:txBody>
          <a:bodyPr/>
          <a:lstStyle>
            <a:lvl1pPr algn="l">
              <a:defRPr sz="1400">
                <a:solidFill>
                  <a:schemeClr val="accent1">
                    <a:lumMod val="40000"/>
                    <a:lumOff val="60000"/>
                  </a:schemeClr>
                </a:solidFill>
              </a:defRPr>
            </a:lvl1pPr>
          </a:lstStyle>
          <a:p>
            <a:endParaRPr lang="en-GB"/>
          </a:p>
        </p:txBody>
      </p:sp>
      <p:sp>
        <p:nvSpPr>
          <p:cNvPr id="5" name="Slide Number Placeholder 5">
            <a:extLst>
              <a:ext uri="{FF2B5EF4-FFF2-40B4-BE49-F238E27FC236}">
                <a16:creationId xmlns:a16="http://schemas.microsoft.com/office/drawing/2014/main" id="{6803D8A5-C42E-66AC-B3A3-F236B3EA9215}"/>
              </a:ext>
            </a:extLst>
          </p:cNvPr>
          <p:cNvSpPr>
            <a:spLocks noGrp="1"/>
          </p:cNvSpPr>
          <p:nvPr>
            <p:ph type="sldNum" sz="quarter" idx="4"/>
          </p:nvPr>
        </p:nvSpPr>
        <p:spPr>
          <a:xfrm>
            <a:off x="525212" y="6404475"/>
            <a:ext cx="772910" cy="365125"/>
          </a:xfrm>
          <a:prstGeom prst="rect">
            <a:avLst/>
          </a:prstGeom>
        </p:spPr>
        <p:txBody>
          <a:bodyPr/>
          <a:lstStyle>
            <a:lvl1pPr algn="l">
              <a:defRPr sz="1400">
                <a:solidFill>
                  <a:schemeClr val="accent1">
                    <a:lumMod val="40000"/>
                    <a:lumOff val="60000"/>
                  </a:schemeClr>
                </a:solidFill>
              </a:defRPr>
            </a:lvl1pPr>
          </a:lstStyle>
          <a:p>
            <a:fld id="{505B9D78-4E2A-4945-8E30-9FEE53D7FADF}" type="slidenum">
              <a:rPr lang="en-GB" smtClean="0"/>
              <a:t>‹#›</a:t>
            </a:fld>
            <a:endParaRPr lang="en-GB"/>
          </a:p>
        </p:txBody>
      </p:sp>
    </p:spTree>
    <p:extLst>
      <p:ext uri="{BB962C8B-B14F-4D97-AF65-F5344CB8AC3E}">
        <p14:creationId xmlns:p14="http://schemas.microsoft.com/office/powerpoint/2010/main" val="2081647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11" rtl="0" eaLnBrk="1" latinLnBrk="0" hangingPunct="1">
        <a:lnSpc>
          <a:spcPct val="90000"/>
        </a:lnSpc>
        <a:spcBef>
          <a:spcPct val="0"/>
        </a:spcBef>
        <a:buNone/>
        <a:defRPr sz="3600" b="1" kern="1200">
          <a:solidFill>
            <a:schemeClr val="tx2"/>
          </a:solidFill>
          <a:latin typeface="+mn-lt"/>
          <a:ea typeface="+mj-ea"/>
          <a:cs typeface="+mj-cs"/>
        </a:defRPr>
      </a:lvl1pPr>
    </p:titleStyle>
    <p:bodyStyle>
      <a:lvl1pPr marL="0" indent="0" algn="l" defTabSz="914411"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685808" indent="-228603" algn="l" defTabSz="914411"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36906-09FA-C5A1-0EE4-311ED5BD86D5}"/>
              </a:ext>
            </a:extLst>
          </p:cNvPr>
          <p:cNvPicPr>
            <a:picLocks noChangeAspect="1"/>
          </p:cNvPicPr>
          <p:nvPr/>
        </p:nvPicPr>
        <p:blipFill>
          <a:blip r:embed="rId17"/>
          <a:srcRect/>
          <a:stretch/>
        </p:blipFill>
        <p:spPr>
          <a:xfrm>
            <a:off x="10183527" y="176110"/>
            <a:ext cx="1386361" cy="569819"/>
          </a:xfrm>
          <a:prstGeom prst="rect">
            <a:avLst/>
          </a:prstGeom>
        </p:spPr>
      </p:pic>
      <p:sp>
        <p:nvSpPr>
          <p:cNvPr id="9" name="Rectangle 8">
            <a:extLst>
              <a:ext uri="{FF2B5EF4-FFF2-40B4-BE49-F238E27FC236}">
                <a16:creationId xmlns:a16="http://schemas.microsoft.com/office/drawing/2014/main" id="{A66D4B61-A653-0CA6-1246-0BAB948E92CB}"/>
              </a:ext>
            </a:extLst>
          </p:cNvPr>
          <p:cNvSpPr/>
          <p:nvPr/>
        </p:nvSpPr>
        <p:spPr>
          <a:xfrm>
            <a:off x="577516" y="6233298"/>
            <a:ext cx="11046820" cy="6996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92136"/>
              </a:solidFill>
            </a:endParaRPr>
          </a:p>
        </p:txBody>
      </p:sp>
      <p:cxnSp>
        <p:nvCxnSpPr>
          <p:cNvPr id="12" name="Straight Connector 11">
            <a:extLst>
              <a:ext uri="{FF2B5EF4-FFF2-40B4-BE49-F238E27FC236}">
                <a16:creationId xmlns:a16="http://schemas.microsoft.com/office/drawing/2014/main" id="{6BC4B93E-1B6C-1D6F-25CD-4CB806A44D04}"/>
              </a:ext>
            </a:extLst>
          </p:cNvPr>
          <p:cNvCxnSpPr>
            <a:cxnSpLocks/>
          </p:cNvCxnSpPr>
          <p:nvPr/>
        </p:nvCxnSpPr>
        <p:spPr>
          <a:xfrm flipH="1">
            <a:off x="577516" y="792336"/>
            <a:ext cx="1104682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6" name="Title Placeholder 25">
            <a:extLst>
              <a:ext uri="{FF2B5EF4-FFF2-40B4-BE49-F238E27FC236}">
                <a16:creationId xmlns:a16="http://schemas.microsoft.com/office/drawing/2014/main" id="{B8B67DA7-E45C-0732-7C76-8F37EFD4E2EC}"/>
              </a:ext>
            </a:extLst>
          </p:cNvPr>
          <p:cNvSpPr>
            <a:spLocks noGrp="1"/>
          </p:cNvSpPr>
          <p:nvPr>
            <p:ph type="title"/>
          </p:nvPr>
        </p:nvSpPr>
        <p:spPr>
          <a:xfrm>
            <a:off x="520566" y="807030"/>
            <a:ext cx="11046820" cy="8836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28" name="Text Placeholder 27">
            <a:extLst>
              <a:ext uri="{FF2B5EF4-FFF2-40B4-BE49-F238E27FC236}">
                <a16:creationId xmlns:a16="http://schemas.microsoft.com/office/drawing/2014/main" id="{32F1EC9F-1ED8-6537-D172-CC5D462CA5BF}"/>
              </a:ext>
            </a:extLst>
          </p:cNvPr>
          <p:cNvSpPr>
            <a:spLocks noGrp="1"/>
          </p:cNvSpPr>
          <p:nvPr>
            <p:ph type="body" idx="1"/>
          </p:nvPr>
        </p:nvSpPr>
        <p:spPr>
          <a:xfrm>
            <a:off x="520566" y="1820862"/>
            <a:ext cx="1104682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38EBB6A8-4A05-8F50-A4CA-CE983D9C5113}"/>
              </a:ext>
            </a:extLst>
          </p:cNvPr>
          <p:cNvSpPr>
            <a:spLocks noGrp="1"/>
          </p:cNvSpPr>
          <p:nvPr>
            <p:ph type="dt" sz="half" idx="2"/>
          </p:nvPr>
        </p:nvSpPr>
        <p:spPr>
          <a:xfrm>
            <a:off x="6276975" y="6404474"/>
            <a:ext cx="1362075" cy="365125"/>
          </a:xfrm>
          <a:prstGeom prst="rect">
            <a:avLst/>
          </a:prstGeom>
        </p:spPr>
        <p:txBody>
          <a:bodyPr/>
          <a:lstStyle>
            <a:lvl1pPr>
              <a:defRPr sz="1400">
                <a:solidFill>
                  <a:schemeClr val="accent1">
                    <a:lumMod val="40000"/>
                    <a:lumOff val="60000"/>
                  </a:schemeClr>
                </a:solidFill>
              </a:defRPr>
            </a:lvl1pPr>
          </a:lstStyle>
          <a:p>
            <a:fld id="{AA252497-302E-4D64-8C0F-03D753052451}" type="datetimeFigureOut">
              <a:rPr lang="en-GB" smtClean="0"/>
              <a:pPr/>
              <a:t>16/06/2025</a:t>
            </a:fld>
            <a:endParaRPr lang="en-GB" dirty="0"/>
          </a:p>
        </p:txBody>
      </p:sp>
      <p:sp>
        <p:nvSpPr>
          <p:cNvPr id="5" name="Footer Placeholder 4">
            <a:extLst>
              <a:ext uri="{FF2B5EF4-FFF2-40B4-BE49-F238E27FC236}">
                <a16:creationId xmlns:a16="http://schemas.microsoft.com/office/drawing/2014/main" id="{BD193192-D81C-14E6-C2E7-219DD73C3703}"/>
              </a:ext>
            </a:extLst>
          </p:cNvPr>
          <p:cNvSpPr>
            <a:spLocks noGrp="1"/>
          </p:cNvSpPr>
          <p:nvPr>
            <p:ph type="ftr" sz="quarter" idx="3"/>
          </p:nvPr>
        </p:nvSpPr>
        <p:spPr>
          <a:xfrm>
            <a:off x="1468185" y="6404474"/>
            <a:ext cx="4671359" cy="365125"/>
          </a:xfrm>
          <a:prstGeom prst="rect">
            <a:avLst/>
          </a:prstGeom>
        </p:spPr>
        <p:txBody>
          <a:bodyPr/>
          <a:lstStyle>
            <a:lvl1pPr algn="l">
              <a:defRPr sz="1400">
                <a:solidFill>
                  <a:schemeClr val="accent1">
                    <a:lumMod val="40000"/>
                    <a:lumOff val="60000"/>
                  </a:schemeClr>
                </a:solidFill>
              </a:defRPr>
            </a:lvl1pPr>
          </a:lstStyle>
          <a:p>
            <a:endParaRPr lang="en-GB" dirty="0"/>
          </a:p>
        </p:txBody>
      </p:sp>
      <p:sp>
        <p:nvSpPr>
          <p:cNvPr id="6" name="Slide Number Placeholder 5">
            <a:extLst>
              <a:ext uri="{FF2B5EF4-FFF2-40B4-BE49-F238E27FC236}">
                <a16:creationId xmlns:a16="http://schemas.microsoft.com/office/drawing/2014/main" id="{05F964D2-24A9-E55C-D033-4A0D9B1292E2}"/>
              </a:ext>
            </a:extLst>
          </p:cNvPr>
          <p:cNvSpPr>
            <a:spLocks noGrp="1"/>
          </p:cNvSpPr>
          <p:nvPr>
            <p:ph type="sldNum" sz="quarter" idx="4"/>
          </p:nvPr>
        </p:nvSpPr>
        <p:spPr>
          <a:xfrm>
            <a:off x="525212" y="6404475"/>
            <a:ext cx="772910" cy="365125"/>
          </a:xfrm>
          <a:prstGeom prst="rect">
            <a:avLst/>
          </a:prstGeom>
        </p:spPr>
        <p:txBody>
          <a:bodyPr/>
          <a:lstStyle>
            <a:lvl1pPr algn="l">
              <a:defRPr sz="1400">
                <a:solidFill>
                  <a:schemeClr val="accent1">
                    <a:lumMod val="40000"/>
                    <a:lumOff val="60000"/>
                  </a:schemeClr>
                </a:solidFill>
              </a:defRPr>
            </a:lvl1pPr>
          </a:lstStyle>
          <a:p>
            <a:fld id="{11FA375E-B0AD-4EAB-A626-FE81862A3FF2}" type="slidenum">
              <a:rPr lang="en-GB" smtClean="0"/>
              <a:pPr/>
              <a:t>‹#›</a:t>
            </a:fld>
            <a:endParaRPr lang="en-GB"/>
          </a:p>
        </p:txBody>
      </p:sp>
      <p:sp>
        <p:nvSpPr>
          <p:cNvPr id="7" name="TextBox 6">
            <a:extLst>
              <a:ext uri="{FF2B5EF4-FFF2-40B4-BE49-F238E27FC236}">
                <a16:creationId xmlns:a16="http://schemas.microsoft.com/office/drawing/2014/main" id="{81AA5F10-B405-9DD8-05DE-D0CAFD33B878}"/>
              </a:ext>
            </a:extLst>
          </p:cNvPr>
          <p:cNvSpPr txBox="1"/>
          <p:nvPr/>
        </p:nvSpPr>
        <p:spPr>
          <a:xfrm>
            <a:off x="8107137" y="6402456"/>
            <a:ext cx="3613744" cy="338554"/>
          </a:xfrm>
          <a:prstGeom prst="rect">
            <a:avLst/>
          </a:prstGeom>
          <a:noFill/>
        </p:spPr>
        <p:txBody>
          <a:bodyPr wrap="square" rtlCol="0">
            <a:spAutoFit/>
          </a:bodyPr>
          <a:lstStyle/>
          <a:p>
            <a:r>
              <a:rPr lang="en-US" sz="1600" b="1" dirty="0">
                <a:solidFill>
                  <a:schemeClr val="tx1"/>
                </a:solidFill>
                <a:latin typeface="Derailed" panose="020B0503030101060003" pitchFamily="34" charset="77"/>
              </a:rPr>
              <a:t>From our University. For the world.</a:t>
            </a:r>
          </a:p>
        </p:txBody>
      </p:sp>
    </p:spTree>
    <p:extLst>
      <p:ext uri="{BB962C8B-B14F-4D97-AF65-F5344CB8AC3E}">
        <p14:creationId xmlns:p14="http://schemas.microsoft.com/office/powerpoint/2010/main" val="13120020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11" rtl="0" eaLnBrk="1" latinLnBrk="0" hangingPunct="1">
        <a:lnSpc>
          <a:spcPct val="90000"/>
        </a:lnSpc>
        <a:spcBef>
          <a:spcPct val="0"/>
        </a:spcBef>
        <a:buNone/>
        <a:defRPr sz="3600" b="1" kern="1200">
          <a:solidFill>
            <a:schemeClr val="tx2"/>
          </a:solidFill>
          <a:latin typeface="+mn-lt"/>
          <a:ea typeface="+mj-ea"/>
          <a:cs typeface="+mj-cs"/>
        </a:defRPr>
      </a:lvl1pPr>
    </p:titleStyle>
    <p:bodyStyle>
      <a:lvl1pPr marL="0" indent="0" algn="l" defTabSz="914411"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research.ncl.ac.uk/phonologicalawareness/"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mailto:aispublications@essex.gov.uk"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4.emf"/><Relationship Id="rId5" Type="http://schemas.openxmlformats.org/officeDocument/2006/relationships/oleObject" Target="../embeddings/oleObject1.bin"/><Relationship Id="rId4" Type="http://schemas.openxmlformats.org/officeDocument/2006/relationships/hyperlink" Target="http://research.ncl.ac.uk/phonologicalawarenes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hyperlink" Target="https://research.ncl.ac.uk/phonologicalawarenes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4.jpg"/><Relationship Id="rId4" Type="http://schemas.openxmlformats.org/officeDocument/2006/relationships/diagramLayout" Target="../diagrams/layout2.xml"/><Relationship Id="rId9" Type="http://schemas.openxmlformats.org/officeDocument/2006/relationships/hyperlink" Target="https://doi.org/10.1080/1368282031000162558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3C68-26A7-274B-67B1-69ACFABD9BD5}"/>
              </a:ext>
            </a:extLst>
          </p:cNvPr>
          <p:cNvSpPr>
            <a:spLocks noGrp="1"/>
          </p:cNvSpPr>
          <p:nvPr>
            <p:ph type="ctrTitle"/>
          </p:nvPr>
        </p:nvSpPr>
        <p:spPr/>
        <p:txBody>
          <a:bodyPr/>
          <a:lstStyle/>
          <a:p>
            <a:r>
              <a:rPr lang="en-GB" dirty="0"/>
              <a:t>What every teacher should know about phonological awareness</a:t>
            </a:r>
          </a:p>
        </p:txBody>
      </p:sp>
      <p:sp>
        <p:nvSpPr>
          <p:cNvPr id="3" name="Subtitle 2">
            <a:extLst>
              <a:ext uri="{FF2B5EF4-FFF2-40B4-BE49-F238E27FC236}">
                <a16:creationId xmlns:a16="http://schemas.microsoft.com/office/drawing/2014/main" id="{72D445F6-9A53-1494-8B29-FAE422F04769}"/>
              </a:ext>
            </a:extLst>
          </p:cNvPr>
          <p:cNvSpPr>
            <a:spLocks noGrp="1"/>
          </p:cNvSpPr>
          <p:nvPr>
            <p:ph type="subTitle" idx="1"/>
          </p:nvPr>
        </p:nvSpPr>
        <p:spPr>
          <a:xfrm>
            <a:off x="1524000" y="3997889"/>
            <a:ext cx="7851493" cy="1761644"/>
          </a:xfrm>
        </p:spPr>
        <p:txBody>
          <a:bodyPr>
            <a:normAutofit/>
          </a:bodyPr>
          <a:lstStyle/>
          <a:p>
            <a:endParaRPr lang="en-GB" dirty="0"/>
          </a:p>
          <a:p>
            <a:r>
              <a:rPr lang="en-GB" dirty="0"/>
              <a:t>Professor Helen Stringer, Newcastle University, UK.</a:t>
            </a:r>
          </a:p>
        </p:txBody>
      </p:sp>
    </p:spTree>
    <p:extLst>
      <p:ext uri="{BB962C8B-B14F-4D97-AF65-F5344CB8AC3E}">
        <p14:creationId xmlns:p14="http://schemas.microsoft.com/office/powerpoint/2010/main" val="2570440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D376F-0833-3E2C-87E5-B5C18CA10C5F}"/>
              </a:ext>
            </a:extLst>
          </p:cNvPr>
          <p:cNvSpPr>
            <a:spLocks noGrp="1"/>
          </p:cNvSpPr>
          <p:nvPr>
            <p:ph type="title"/>
          </p:nvPr>
        </p:nvSpPr>
        <p:spPr>
          <a:xfrm>
            <a:off x="9222520" y="1238492"/>
            <a:ext cx="2969480" cy="3680748"/>
          </a:xfrm>
        </p:spPr>
        <p:txBody>
          <a:bodyPr>
            <a:noAutofit/>
          </a:bodyPr>
          <a:lstStyle/>
          <a:p>
            <a:r>
              <a:rPr lang="en-GB" dirty="0"/>
              <a:t>When do children with SLCN  acquire phonological awareness skills? </a:t>
            </a:r>
          </a:p>
        </p:txBody>
      </p:sp>
      <p:sp>
        <p:nvSpPr>
          <p:cNvPr id="4" name="Text Placeholder 3">
            <a:extLst>
              <a:ext uri="{FF2B5EF4-FFF2-40B4-BE49-F238E27FC236}">
                <a16:creationId xmlns:a16="http://schemas.microsoft.com/office/drawing/2014/main" id="{9BF20AD4-4C07-B67A-1711-5AFBA975CC2F}"/>
              </a:ext>
            </a:extLst>
          </p:cNvPr>
          <p:cNvSpPr>
            <a:spLocks noGrp="1"/>
          </p:cNvSpPr>
          <p:nvPr>
            <p:ph type="body" sz="quarter" idx="17"/>
          </p:nvPr>
        </p:nvSpPr>
        <p:spPr/>
        <p:txBody>
          <a:bodyPr/>
          <a:lstStyle/>
          <a:p>
            <a:r>
              <a:rPr lang="en-GB" dirty="0"/>
              <a:t>What every teacher should know about phonological awareness</a:t>
            </a:r>
          </a:p>
        </p:txBody>
      </p:sp>
      <p:graphicFrame>
        <p:nvGraphicFramePr>
          <p:cNvPr id="5" name="Content Placeholder 4">
            <a:extLst>
              <a:ext uri="{FF2B5EF4-FFF2-40B4-BE49-F238E27FC236}">
                <a16:creationId xmlns:a16="http://schemas.microsoft.com/office/drawing/2014/main" id="{B9FB1719-35FD-6885-0292-5A0774358204}"/>
              </a:ext>
            </a:extLst>
          </p:cNvPr>
          <p:cNvGraphicFramePr>
            <a:graphicFrameLocks/>
          </p:cNvGraphicFramePr>
          <p:nvPr>
            <p:extLst>
              <p:ext uri="{D42A27DB-BD31-4B8C-83A1-F6EECF244321}">
                <p14:modId xmlns:p14="http://schemas.microsoft.com/office/powerpoint/2010/main" val="529635412"/>
              </p:ext>
            </p:extLst>
          </p:nvPr>
        </p:nvGraphicFramePr>
        <p:xfrm>
          <a:off x="628649" y="1446027"/>
          <a:ext cx="8593871" cy="4730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tar: 5 Points 1">
            <a:extLst>
              <a:ext uri="{FF2B5EF4-FFF2-40B4-BE49-F238E27FC236}">
                <a16:creationId xmlns:a16="http://schemas.microsoft.com/office/drawing/2014/main" id="{DE224539-F787-DA01-5575-98146E787EB5}"/>
              </a:ext>
            </a:extLst>
          </p:cNvPr>
          <p:cNvSpPr/>
          <p:nvPr/>
        </p:nvSpPr>
        <p:spPr>
          <a:xfrm rot="1662911">
            <a:off x="7909592" y="4327103"/>
            <a:ext cx="2625854" cy="203714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What a mess!</a:t>
            </a:r>
          </a:p>
        </p:txBody>
      </p:sp>
    </p:spTree>
    <p:extLst>
      <p:ext uri="{BB962C8B-B14F-4D97-AF65-F5344CB8AC3E}">
        <p14:creationId xmlns:p14="http://schemas.microsoft.com/office/powerpoint/2010/main" val="312880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91BACA-1920-B30F-F78F-F863EACB3B36}"/>
              </a:ext>
            </a:extLst>
          </p:cNvPr>
          <p:cNvSpPr>
            <a:spLocks noGrp="1"/>
          </p:cNvSpPr>
          <p:nvPr>
            <p:ph sz="quarter" idx="10"/>
          </p:nvPr>
        </p:nvSpPr>
        <p:spPr>
          <a:xfrm>
            <a:off x="520701" y="1857374"/>
            <a:ext cx="8924241" cy="4193595"/>
          </a:xfrm>
        </p:spPr>
        <p:txBody>
          <a:bodyPr>
            <a:normAutofit/>
          </a:bodyPr>
          <a:lstStyle/>
          <a:p>
            <a:r>
              <a:rPr lang="en-GB" dirty="0"/>
              <a:t>Preschool/early years (nursery and reception class) for all children age 3-5 years</a:t>
            </a:r>
          </a:p>
          <a:p>
            <a:r>
              <a:rPr lang="en-GB" dirty="0"/>
              <a:t>On entry to year 1 for children age 6-7 who are not </a:t>
            </a:r>
            <a:r>
              <a:rPr lang="en-GB" i="1" dirty="0"/>
              <a:t>excelling </a:t>
            </a:r>
            <a:r>
              <a:rPr lang="en-GB" dirty="0"/>
              <a:t>at phonics  </a:t>
            </a:r>
          </a:p>
          <a:p>
            <a:r>
              <a:rPr lang="en-GB" dirty="0"/>
              <a:t>At any point in primary years if child is struggling with vocabulary learning, reading, spelling</a:t>
            </a:r>
          </a:p>
          <a:p>
            <a:r>
              <a:rPr lang="en-GB" dirty="0"/>
              <a:t>On entry to secondary school for children who may be considered ‘low achieving’ or who have problem behaviour</a:t>
            </a:r>
          </a:p>
        </p:txBody>
      </p:sp>
      <p:sp>
        <p:nvSpPr>
          <p:cNvPr id="3" name="Title 2">
            <a:extLst>
              <a:ext uri="{FF2B5EF4-FFF2-40B4-BE49-F238E27FC236}">
                <a16:creationId xmlns:a16="http://schemas.microsoft.com/office/drawing/2014/main" id="{38DD376F-0833-3E2C-87E5-B5C18CA10C5F}"/>
              </a:ext>
            </a:extLst>
          </p:cNvPr>
          <p:cNvSpPr>
            <a:spLocks noGrp="1"/>
          </p:cNvSpPr>
          <p:nvPr>
            <p:ph type="title"/>
          </p:nvPr>
        </p:nvSpPr>
        <p:spPr/>
        <p:txBody>
          <a:bodyPr/>
          <a:lstStyle/>
          <a:p>
            <a:r>
              <a:rPr lang="en-GB" dirty="0"/>
              <a:t>Assessing phonological awareness: when?</a:t>
            </a:r>
          </a:p>
        </p:txBody>
      </p:sp>
      <p:sp>
        <p:nvSpPr>
          <p:cNvPr id="4" name="Text Placeholder 3">
            <a:extLst>
              <a:ext uri="{FF2B5EF4-FFF2-40B4-BE49-F238E27FC236}">
                <a16:creationId xmlns:a16="http://schemas.microsoft.com/office/drawing/2014/main" id="{9BF20AD4-4C07-B67A-1711-5AFBA975CC2F}"/>
              </a:ext>
            </a:extLst>
          </p:cNvPr>
          <p:cNvSpPr>
            <a:spLocks noGrp="1"/>
          </p:cNvSpPr>
          <p:nvPr>
            <p:ph type="body" sz="quarter" idx="17"/>
          </p:nvPr>
        </p:nvSpPr>
        <p:spPr/>
        <p:txBody>
          <a:bodyPr/>
          <a:lstStyle/>
          <a:p>
            <a:r>
              <a:rPr lang="en-GB" dirty="0"/>
              <a:t>What every teacher should know about phonological awareness</a:t>
            </a:r>
          </a:p>
        </p:txBody>
      </p:sp>
      <p:grpSp>
        <p:nvGrpSpPr>
          <p:cNvPr id="8" name="Group 7">
            <a:extLst>
              <a:ext uri="{FF2B5EF4-FFF2-40B4-BE49-F238E27FC236}">
                <a16:creationId xmlns:a16="http://schemas.microsoft.com/office/drawing/2014/main" id="{9B384092-A578-B694-2411-C80679AD71E4}"/>
              </a:ext>
            </a:extLst>
          </p:cNvPr>
          <p:cNvGrpSpPr/>
          <p:nvPr/>
        </p:nvGrpSpPr>
        <p:grpSpPr>
          <a:xfrm>
            <a:off x="9699649" y="608586"/>
            <a:ext cx="2281726" cy="5602147"/>
            <a:chOff x="9699649" y="608586"/>
            <a:chExt cx="2281726" cy="5602147"/>
          </a:xfrm>
        </p:grpSpPr>
        <p:pic>
          <p:nvPicPr>
            <p:cNvPr id="6" name="Picture 5" descr="Business woman holding sign">
              <a:extLst>
                <a:ext uri="{FF2B5EF4-FFF2-40B4-BE49-F238E27FC236}">
                  <a16:creationId xmlns:a16="http://schemas.microsoft.com/office/drawing/2014/main" id="{98D4971B-B006-9721-AC6E-789E9D6F7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9649" y="608586"/>
              <a:ext cx="2281726" cy="5602147"/>
            </a:xfrm>
            <a:prstGeom prst="rect">
              <a:avLst/>
            </a:prstGeom>
          </p:spPr>
        </p:pic>
        <p:sp>
          <p:nvSpPr>
            <p:cNvPr id="7" name="TextBox 6">
              <a:extLst>
                <a:ext uri="{FF2B5EF4-FFF2-40B4-BE49-F238E27FC236}">
                  <a16:creationId xmlns:a16="http://schemas.microsoft.com/office/drawing/2014/main" id="{414D3DCD-9CEC-A161-78F1-276F6B73E414}"/>
                </a:ext>
              </a:extLst>
            </p:cNvPr>
            <p:cNvSpPr txBox="1"/>
            <p:nvPr/>
          </p:nvSpPr>
          <p:spPr>
            <a:xfrm>
              <a:off x="9861630" y="2089841"/>
              <a:ext cx="2002421" cy="1477328"/>
            </a:xfrm>
            <a:prstGeom prst="rect">
              <a:avLst/>
            </a:prstGeom>
            <a:noFill/>
          </p:spPr>
          <p:txBody>
            <a:bodyPr wrap="square" rtlCol="0">
              <a:spAutoFit/>
            </a:bodyPr>
            <a:lstStyle/>
            <a:p>
              <a:r>
                <a:rPr lang="en-GB" dirty="0">
                  <a:solidFill>
                    <a:schemeClr val="bg2"/>
                  </a:solidFill>
                </a:rPr>
                <a:t>Are phonological awareness skills of every child recorded in your school?</a:t>
              </a:r>
            </a:p>
          </p:txBody>
        </p:sp>
      </p:grpSp>
    </p:spTree>
    <p:extLst>
      <p:ext uri="{BB962C8B-B14F-4D97-AF65-F5344CB8AC3E}">
        <p14:creationId xmlns:p14="http://schemas.microsoft.com/office/powerpoint/2010/main" val="3089072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463C74-5AE6-E95F-224A-3F6943521D7A}"/>
              </a:ext>
            </a:extLst>
          </p:cNvPr>
          <p:cNvSpPr>
            <a:spLocks noGrp="1"/>
          </p:cNvSpPr>
          <p:nvPr>
            <p:ph sz="quarter" idx="10"/>
          </p:nvPr>
        </p:nvSpPr>
        <p:spPr>
          <a:xfrm>
            <a:off x="520566" y="2566488"/>
            <a:ext cx="4017432" cy="3282813"/>
          </a:xfrm>
        </p:spPr>
        <p:txBody>
          <a:bodyPr>
            <a:normAutofit fontScale="92500" lnSpcReduction="20000"/>
          </a:bodyPr>
          <a:lstStyle/>
          <a:p>
            <a:r>
              <a:rPr lang="en-US" altLang="en-US" sz="3600" b="1" kern="1200" dirty="0">
                <a:solidFill>
                  <a:srgbClr val="FFFFFF"/>
                </a:solidFill>
                <a:latin typeface="+mj-lt"/>
                <a:ea typeface="+mj-ea"/>
                <a:cs typeface="+mj-cs"/>
              </a:rPr>
              <a:t>Newcastle Assessment of Phonological Awareness (NAPA) </a:t>
            </a:r>
          </a:p>
          <a:p>
            <a:r>
              <a:rPr lang="en-US" altLang="en-US" sz="2000" b="1" kern="1200" dirty="0">
                <a:solidFill>
                  <a:srgbClr val="FFFFFF"/>
                </a:solidFill>
                <a:latin typeface="+mj-lt"/>
                <a:ea typeface="+mj-ea"/>
                <a:cs typeface="+mj-cs"/>
              </a:rPr>
              <a:t>Stringer (2019)</a:t>
            </a:r>
          </a:p>
          <a:p>
            <a:r>
              <a:rPr lang="en-US" altLang="en-US" sz="2000" b="1" dirty="0">
                <a:solidFill>
                  <a:srgbClr val="FFFFFF"/>
                </a:solidFill>
                <a:latin typeface="+mj-lt"/>
                <a:ea typeface="+mj-ea"/>
                <a:cs typeface="+mj-cs"/>
              </a:rPr>
              <a:t>Download from here: </a:t>
            </a:r>
            <a:r>
              <a:rPr lang="en-GB" dirty="0">
                <a:hlinkClick r:id="rId3"/>
              </a:rPr>
              <a:t>https://research.ncl.ac.uk/phonologicalawareness/</a:t>
            </a:r>
            <a:r>
              <a:rPr lang="en-GB" dirty="0"/>
              <a:t> </a:t>
            </a:r>
            <a:endParaRPr lang="en-US" altLang="en-US" sz="2000" b="1" kern="1200" dirty="0">
              <a:solidFill>
                <a:srgbClr val="FFFFFF"/>
              </a:solidFill>
              <a:latin typeface="+mj-lt"/>
              <a:ea typeface="+mj-ea"/>
              <a:cs typeface="+mj-cs"/>
            </a:endParaRPr>
          </a:p>
          <a:p>
            <a:endParaRPr lang="en-GB" sz="2000" dirty="0"/>
          </a:p>
        </p:txBody>
      </p:sp>
      <p:sp>
        <p:nvSpPr>
          <p:cNvPr id="5" name="Footer Placeholder 4">
            <a:extLst>
              <a:ext uri="{FF2B5EF4-FFF2-40B4-BE49-F238E27FC236}">
                <a16:creationId xmlns:a16="http://schemas.microsoft.com/office/drawing/2014/main" id="{80C8DC49-1C34-9DF3-D09C-3697D6683FE4}"/>
              </a:ext>
            </a:extLst>
          </p:cNvPr>
          <p:cNvSpPr>
            <a:spLocks noGrp="1"/>
          </p:cNvSpPr>
          <p:nvPr>
            <p:ph type="ftr" sz="quarter" idx="15"/>
          </p:nvPr>
        </p:nvSpPr>
        <p:spPr/>
        <p:txBody>
          <a:bodyPr/>
          <a:lstStyle/>
          <a:p>
            <a:r>
              <a:rPr lang="en-GB"/>
              <a:t>helen.stringer@newcastle.ac.uk</a:t>
            </a:r>
          </a:p>
        </p:txBody>
      </p:sp>
      <p:sp>
        <p:nvSpPr>
          <p:cNvPr id="6" name="Slide Number Placeholder 5">
            <a:extLst>
              <a:ext uri="{FF2B5EF4-FFF2-40B4-BE49-F238E27FC236}">
                <a16:creationId xmlns:a16="http://schemas.microsoft.com/office/drawing/2014/main" id="{4D4F4D5D-A962-2141-883F-01E30AADD143}"/>
              </a:ext>
            </a:extLst>
          </p:cNvPr>
          <p:cNvSpPr>
            <a:spLocks noGrp="1"/>
          </p:cNvSpPr>
          <p:nvPr>
            <p:ph type="sldNum" sz="quarter" idx="16"/>
          </p:nvPr>
        </p:nvSpPr>
        <p:spPr/>
        <p:txBody>
          <a:bodyPr/>
          <a:lstStyle/>
          <a:p>
            <a:fld id="{3B109B20-E247-4940-A18E-576A3846E98D}" type="slidenum">
              <a:rPr lang="en-GB" smtClean="0"/>
              <a:t>12</a:t>
            </a:fld>
            <a:endParaRPr lang="en-GB"/>
          </a:p>
        </p:txBody>
      </p:sp>
      <p:sp>
        <p:nvSpPr>
          <p:cNvPr id="3" name="Title 2">
            <a:extLst>
              <a:ext uri="{FF2B5EF4-FFF2-40B4-BE49-F238E27FC236}">
                <a16:creationId xmlns:a16="http://schemas.microsoft.com/office/drawing/2014/main" id="{430FAC54-43E0-D507-BDD5-8854026CC3EA}"/>
              </a:ext>
            </a:extLst>
          </p:cNvPr>
          <p:cNvSpPr>
            <a:spLocks noGrp="1"/>
          </p:cNvSpPr>
          <p:nvPr>
            <p:ph type="title"/>
          </p:nvPr>
        </p:nvSpPr>
        <p:spPr/>
        <p:txBody>
          <a:bodyPr/>
          <a:lstStyle/>
          <a:p>
            <a:r>
              <a:rPr lang="en-GB" dirty="0"/>
              <a:t>Assessing phonological awareness: how?</a:t>
            </a:r>
          </a:p>
        </p:txBody>
      </p:sp>
      <p:sp>
        <p:nvSpPr>
          <p:cNvPr id="4" name="Text Placeholder 3">
            <a:extLst>
              <a:ext uri="{FF2B5EF4-FFF2-40B4-BE49-F238E27FC236}">
                <a16:creationId xmlns:a16="http://schemas.microsoft.com/office/drawing/2014/main" id="{91FC2A12-8989-7793-511B-19E4F70D28C5}"/>
              </a:ext>
            </a:extLst>
          </p:cNvPr>
          <p:cNvSpPr>
            <a:spLocks noGrp="1"/>
          </p:cNvSpPr>
          <p:nvPr>
            <p:ph type="body" sz="quarter" idx="17"/>
          </p:nvPr>
        </p:nvSpPr>
        <p:spPr>
          <a:xfrm>
            <a:off x="520571" y="186311"/>
            <a:ext cx="9556879" cy="422275"/>
          </a:xfrm>
        </p:spPr>
        <p:txBody>
          <a:bodyPr/>
          <a:lstStyle/>
          <a:p>
            <a:r>
              <a:rPr lang="en-GB" dirty="0"/>
              <a:t>What every teacher should know about phonological awareness</a:t>
            </a:r>
          </a:p>
        </p:txBody>
      </p:sp>
      <p:pic>
        <p:nvPicPr>
          <p:cNvPr id="7" name="Content Placeholder 5">
            <a:extLst>
              <a:ext uri="{FF2B5EF4-FFF2-40B4-BE49-F238E27FC236}">
                <a16:creationId xmlns:a16="http://schemas.microsoft.com/office/drawing/2014/main" id="{6184FA40-A935-BF7E-DCEE-FD2FC0FCAFB9}"/>
              </a:ext>
            </a:extLst>
          </p:cNvPr>
          <p:cNvPicPr>
            <a:picLocks noChangeAspect="1"/>
          </p:cNvPicPr>
          <p:nvPr/>
        </p:nvPicPr>
        <p:blipFill>
          <a:blip r:embed="rId4"/>
          <a:stretch>
            <a:fillRect/>
          </a:stretch>
        </p:blipFill>
        <p:spPr>
          <a:xfrm>
            <a:off x="4876123" y="1659635"/>
            <a:ext cx="6795311" cy="4449310"/>
          </a:xfrm>
          <a:prstGeom prst="rect">
            <a:avLst/>
          </a:prstGeom>
        </p:spPr>
      </p:pic>
      <p:sp>
        <p:nvSpPr>
          <p:cNvPr id="8" name="Arrow: Right 7">
            <a:extLst>
              <a:ext uri="{FF2B5EF4-FFF2-40B4-BE49-F238E27FC236}">
                <a16:creationId xmlns:a16="http://schemas.microsoft.com/office/drawing/2014/main" id="{6A2F734A-A92D-7E60-DA10-E258F8ECE863}"/>
              </a:ext>
            </a:extLst>
          </p:cNvPr>
          <p:cNvSpPr/>
          <p:nvPr/>
        </p:nvSpPr>
        <p:spPr>
          <a:xfrm rot="468146">
            <a:off x="879153" y="1361378"/>
            <a:ext cx="4120444" cy="17042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Clapping, drumming, pausing between words or syllables are as good as counting</a:t>
            </a:r>
          </a:p>
        </p:txBody>
      </p:sp>
      <p:sp>
        <p:nvSpPr>
          <p:cNvPr id="9" name="Arrow: Right 8">
            <a:extLst>
              <a:ext uri="{FF2B5EF4-FFF2-40B4-BE49-F238E27FC236}">
                <a16:creationId xmlns:a16="http://schemas.microsoft.com/office/drawing/2014/main" id="{E23AA77E-4A78-BD36-7545-99187CEF2E4C}"/>
              </a:ext>
            </a:extLst>
          </p:cNvPr>
          <p:cNvSpPr/>
          <p:nvPr/>
        </p:nvSpPr>
        <p:spPr>
          <a:xfrm>
            <a:off x="891822" y="2788356"/>
            <a:ext cx="3984301" cy="15804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Give visual support but never written words</a:t>
            </a:r>
          </a:p>
        </p:txBody>
      </p:sp>
      <p:sp>
        <p:nvSpPr>
          <p:cNvPr id="10" name="Arrow: Right 9">
            <a:extLst>
              <a:ext uri="{FF2B5EF4-FFF2-40B4-BE49-F238E27FC236}">
                <a16:creationId xmlns:a16="http://schemas.microsoft.com/office/drawing/2014/main" id="{5F740595-7050-192F-0401-7F00CFBDEF6D}"/>
              </a:ext>
            </a:extLst>
          </p:cNvPr>
          <p:cNvSpPr/>
          <p:nvPr/>
        </p:nvSpPr>
        <p:spPr>
          <a:xfrm>
            <a:off x="677333" y="4124487"/>
            <a:ext cx="4231921" cy="15425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Complex sounds are consonant clusters e.g. str, bl, pr, </a:t>
            </a:r>
            <a:r>
              <a:rPr lang="en-GB" dirty="0" err="1"/>
              <a:t>fl</a:t>
            </a:r>
            <a:r>
              <a:rPr lang="en-GB" dirty="0"/>
              <a:t>, kw</a:t>
            </a:r>
          </a:p>
        </p:txBody>
      </p:sp>
      <p:sp>
        <p:nvSpPr>
          <p:cNvPr id="11" name="Arrow: Right 10">
            <a:extLst>
              <a:ext uri="{FF2B5EF4-FFF2-40B4-BE49-F238E27FC236}">
                <a16:creationId xmlns:a16="http://schemas.microsoft.com/office/drawing/2014/main" id="{66EC295A-8F44-AF4B-BE2D-79673B6C9C98}"/>
              </a:ext>
            </a:extLst>
          </p:cNvPr>
          <p:cNvSpPr/>
          <p:nvPr/>
        </p:nvSpPr>
        <p:spPr>
          <a:xfrm>
            <a:off x="768011" y="5213922"/>
            <a:ext cx="4231921" cy="6637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 syllable level skill important for spelling</a:t>
            </a:r>
          </a:p>
        </p:txBody>
      </p:sp>
      <p:sp>
        <p:nvSpPr>
          <p:cNvPr id="12" name="Arrow: Right 11">
            <a:extLst>
              <a:ext uri="{FF2B5EF4-FFF2-40B4-BE49-F238E27FC236}">
                <a16:creationId xmlns:a16="http://schemas.microsoft.com/office/drawing/2014/main" id="{D2DFB701-6928-93AB-F2E6-27D40FAFF341}"/>
              </a:ext>
            </a:extLst>
          </p:cNvPr>
          <p:cNvSpPr/>
          <p:nvPr/>
        </p:nvSpPr>
        <p:spPr>
          <a:xfrm>
            <a:off x="520567" y="5667023"/>
            <a:ext cx="4479366" cy="5062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Don’t do this unless you know they can</a:t>
            </a:r>
          </a:p>
        </p:txBody>
      </p:sp>
      <p:sp>
        <p:nvSpPr>
          <p:cNvPr id="13" name="Arrow: Down 12">
            <a:extLst>
              <a:ext uri="{FF2B5EF4-FFF2-40B4-BE49-F238E27FC236}">
                <a16:creationId xmlns:a16="http://schemas.microsoft.com/office/drawing/2014/main" id="{493F819B-4861-FD70-54AF-F659C768DFC9}"/>
              </a:ext>
            </a:extLst>
          </p:cNvPr>
          <p:cNvSpPr/>
          <p:nvPr/>
        </p:nvSpPr>
        <p:spPr>
          <a:xfrm>
            <a:off x="10077450" y="778933"/>
            <a:ext cx="1742017" cy="880702"/>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88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style.rotation</p:attrName>
                                        </p:attrNameLst>
                                      </p:cBhvr>
                                      <p:tavLst>
                                        <p:tav tm="0">
                                          <p:val>
                                            <p:fltVal val="720"/>
                                          </p:val>
                                        </p:tav>
                                        <p:tav tm="100000">
                                          <p:val>
                                            <p:fltVal val="0"/>
                                          </p:val>
                                        </p:tav>
                                      </p:tavLst>
                                    </p:anim>
                                    <p:anim calcmode="lin" valueType="num">
                                      <p:cBhvr>
                                        <p:cTn id="29" dur="2000" fill="hold"/>
                                        <p:tgtEl>
                                          <p:spTgt spid="13"/>
                                        </p:tgtEl>
                                        <p:attrNameLst>
                                          <p:attrName>ppt_h</p:attrName>
                                        </p:attrNameLst>
                                      </p:cBhvr>
                                      <p:tavLst>
                                        <p:tav tm="0">
                                          <p:val>
                                            <p:fltVal val="0"/>
                                          </p:val>
                                        </p:tav>
                                        <p:tav tm="100000">
                                          <p:val>
                                            <p:strVal val="#ppt_h"/>
                                          </p:val>
                                        </p:tav>
                                      </p:tavLst>
                                    </p:anim>
                                    <p:anim calcmode="lin" valueType="num">
                                      <p:cBhvr>
                                        <p:cTn id="30" dur="20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463C74-5AE6-E95F-224A-3F6943521D7A}"/>
              </a:ext>
            </a:extLst>
          </p:cNvPr>
          <p:cNvSpPr>
            <a:spLocks noGrp="1"/>
          </p:cNvSpPr>
          <p:nvPr>
            <p:ph sz="quarter" idx="10"/>
          </p:nvPr>
        </p:nvSpPr>
        <p:spPr>
          <a:xfrm>
            <a:off x="520702" y="1857374"/>
            <a:ext cx="4897966" cy="4193595"/>
          </a:xfrm>
        </p:spPr>
        <p:txBody>
          <a:bodyPr/>
          <a:lstStyle/>
          <a:p>
            <a:r>
              <a:rPr lang="en-GB" dirty="0"/>
              <a:t>Confidence in decision making</a:t>
            </a:r>
          </a:p>
          <a:p>
            <a:r>
              <a:rPr lang="en-GB" dirty="0"/>
              <a:t>The score tells us </a:t>
            </a:r>
          </a:p>
          <a:p>
            <a:pPr marL="457200" indent="-457200">
              <a:buFont typeface="Arial" panose="020B0604020202020204" pitchFamily="34" charset="0"/>
              <a:buChar char="•"/>
            </a:pPr>
            <a:r>
              <a:rPr lang="en-GB" dirty="0"/>
              <a:t>Which session to start as main focus </a:t>
            </a:r>
          </a:p>
          <a:p>
            <a:pPr marL="457200" indent="-457200">
              <a:buFont typeface="Arial" panose="020B0604020202020204" pitchFamily="34" charset="0"/>
              <a:buChar char="•"/>
            </a:pPr>
            <a:r>
              <a:rPr lang="en-GB" dirty="0"/>
              <a:t>Which sessions we need to provide extra practice to maintain skills </a:t>
            </a:r>
          </a:p>
        </p:txBody>
      </p:sp>
      <p:sp>
        <p:nvSpPr>
          <p:cNvPr id="5" name="Footer Placeholder 4">
            <a:extLst>
              <a:ext uri="{FF2B5EF4-FFF2-40B4-BE49-F238E27FC236}">
                <a16:creationId xmlns:a16="http://schemas.microsoft.com/office/drawing/2014/main" id="{80C8DC49-1C34-9DF3-D09C-3697D6683FE4}"/>
              </a:ext>
            </a:extLst>
          </p:cNvPr>
          <p:cNvSpPr>
            <a:spLocks noGrp="1"/>
          </p:cNvSpPr>
          <p:nvPr>
            <p:ph type="ftr" sz="quarter" idx="15"/>
          </p:nvPr>
        </p:nvSpPr>
        <p:spPr/>
        <p:txBody>
          <a:bodyPr/>
          <a:lstStyle/>
          <a:p>
            <a:r>
              <a:rPr lang="en-GB"/>
              <a:t>helen.stringer@newcastle.ac.uk</a:t>
            </a:r>
          </a:p>
        </p:txBody>
      </p:sp>
      <p:sp>
        <p:nvSpPr>
          <p:cNvPr id="6" name="Slide Number Placeholder 5">
            <a:extLst>
              <a:ext uri="{FF2B5EF4-FFF2-40B4-BE49-F238E27FC236}">
                <a16:creationId xmlns:a16="http://schemas.microsoft.com/office/drawing/2014/main" id="{4D4F4D5D-A962-2141-883F-01E30AADD143}"/>
              </a:ext>
            </a:extLst>
          </p:cNvPr>
          <p:cNvSpPr>
            <a:spLocks noGrp="1"/>
          </p:cNvSpPr>
          <p:nvPr>
            <p:ph type="sldNum" sz="quarter" idx="16"/>
          </p:nvPr>
        </p:nvSpPr>
        <p:spPr/>
        <p:txBody>
          <a:bodyPr/>
          <a:lstStyle/>
          <a:p>
            <a:fld id="{3B109B20-E247-4940-A18E-576A3846E98D}" type="slidenum">
              <a:rPr lang="en-GB" smtClean="0"/>
              <a:t>13</a:t>
            </a:fld>
            <a:endParaRPr lang="en-GB"/>
          </a:p>
        </p:txBody>
      </p:sp>
      <p:sp>
        <p:nvSpPr>
          <p:cNvPr id="3" name="Title 2">
            <a:extLst>
              <a:ext uri="{FF2B5EF4-FFF2-40B4-BE49-F238E27FC236}">
                <a16:creationId xmlns:a16="http://schemas.microsoft.com/office/drawing/2014/main" id="{430FAC54-43E0-D507-BDD5-8854026CC3EA}"/>
              </a:ext>
            </a:extLst>
          </p:cNvPr>
          <p:cNvSpPr>
            <a:spLocks noGrp="1"/>
          </p:cNvSpPr>
          <p:nvPr>
            <p:ph type="title"/>
          </p:nvPr>
        </p:nvSpPr>
        <p:spPr/>
        <p:txBody>
          <a:bodyPr/>
          <a:lstStyle/>
          <a:p>
            <a:r>
              <a:rPr lang="en-GB" dirty="0"/>
              <a:t>Assessing phonological awareness: how?</a:t>
            </a:r>
          </a:p>
        </p:txBody>
      </p:sp>
      <p:sp>
        <p:nvSpPr>
          <p:cNvPr id="4" name="Text Placeholder 3">
            <a:extLst>
              <a:ext uri="{FF2B5EF4-FFF2-40B4-BE49-F238E27FC236}">
                <a16:creationId xmlns:a16="http://schemas.microsoft.com/office/drawing/2014/main" id="{91FC2A12-8989-7793-511B-19E4F70D28C5}"/>
              </a:ext>
            </a:extLst>
          </p:cNvPr>
          <p:cNvSpPr>
            <a:spLocks noGrp="1"/>
          </p:cNvSpPr>
          <p:nvPr>
            <p:ph type="body" sz="quarter" idx="17"/>
          </p:nvPr>
        </p:nvSpPr>
        <p:spPr>
          <a:xfrm>
            <a:off x="520571" y="186311"/>
            <a:ext cx="9556879" cy="422275"/>
          </a:xfrm>
        </p:spPr>
        <p:txBody>
          <a:bodyPr/>
          <a:lstStyle/>
          <a:p>
            <a:r>
              <a:rPr lang="en-GB" dirty="0"/>
              <a:t>What every teacher should know about phonological awareness</a:t>
            </a:r>
          </a:p>
        </p:txBody>
      </p:sp>
      <p:pic>
        <p:nvPicPr>
          <p:cNvPr id="7" name="Content Placeholder 5">
            <a:extLst>
              <a:ext uri="{FF2B5EF4-FFF2-40B4-BE49-F238E27FC236}">
                <a16:creationId xmlns:a16="http://schemas.microsoft.com/office/drawing/2014/main" id="{49F34DDA-698B-44F2-F6C5-59F2CA43EF73}"/>
              </a:ext>
            </a:extLst>
          </p:cNvPr>
          <p:cNvPicPr>
            <a:picLocks noChangeAspect="1"/>
          </p:cNvPicPr>
          <p:nvPr/>
        </p:nvPicPr>
        <p:blipFill>
          <a:blip r:embed="rId3"/>
          <a:stretch>
            <a:fillRect/>
          </a:stretch>
        </p:blipFill>
        <p:spPr>
          <a:xfrm>
            <a:off x="5584761" y="2008716"/>
            <a:ext cx="6173624" cy="4042253"/>
          </a:xfrm>
          <a:prstGeom prst="rect">
            <a:avLst/>
          </a:prstGeom>
        </p:spPr>
      </p:pic>
      <p:sp>
        <p:nvSpPr>
          <p:cNvPr id="8" name="Arrow: Right 7">
            <a:extLst>
              <a:ext uri="{FF2B5EF4-FFF2-40B4-BE49-F238E27FC236}">
                <a16:creationId xmlns:a16="http://schemas.microsoft.com/office/drawing/2014/main" id="{95305E4B-2E70-5783-9153-500D8C375EA8}"/>
              </a:ext>
            </a:extLst>
          </p:cNvPr>
          <p:cNvSpPr/>
          <p:nvPr/>
        </p:nvSpPr>
        <p:spPr>
          <a:xfrm>
            <a:off x="4888088" y="2345355"/>
            <a:ext cx="4671359" cy="11514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Scores in </a:t>
            </a:r>
            <a:r>
              <a:rPr lang="en-GB" i="1" dirty="0"/>
              <a:t>Needs Support </a:t>
            </a:r>
            <a:r>
              <a:rPr lang="en-GB" dirty="0"/>
              <a:t>in this column</a:t>
            </a:r>
          </a:p>
        </p:txBody>
      </p:sp>
      <p:sp>
        <p:nvSpPr>
          <p:cNvPr id="9" name="Arrow: Right 8">
            <a:extLst>
              <a:ext uri="{FF2B5EF4-FFF2-40B4-BE49-F238E27FC236}">
                <a16:creationId xmlns:a16="http://schemas.microsoft.com/office/drawing/2014/main" id="{6F2B60BE-21BB-51D5-209F-1A93DC11DB00}"/>
              </a:ext>
            </a:extLst>
          </p:cNvPr>
          <p:cNvSpPr/>
          <p:nvPr/>
        </p:nvSpPr>
        <p:spPr>
          <a:xfrm>
            <a:off x="3760320" y="4111386"/>
            <a:ext cx="4671359" cy="11514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Scores </a:t>
            </a:r>
            <a:r>
              <a:rPr lang="en-GB" i="1" dirty="0"/>
              <a:t>Competent</a:t>
            </a:r>
            <a:r>
              <a:rPr lang="en-GB" dirty="0"/>
              <a:t> in this column</a:t>
            </a:r>
          </a:p>
        </p:txBody>
      </p:sp>
    </p:spTree>
    <p:extLst>
      <p:ext uri="{BB962C8B-B14F-4D97-AF65-F5344CB8AC3E}">
        <p14:creationId xmlns:p14="http://schemas.microsoft.com/office/powerpoint/2010/main" val="225773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463C74-5AE6-E95F-224A-3F6943521D7A}"/>
              </a:ext>
            </a:extLst>
          </p:cNvPr>
          <p:cNvSpPr>
            <a:spLocks noGrp="1"/>
          </p:cNvSpPr>
          <p:nvPr>
            <p:ph sz="quarter" idx="10"/>
          </p:nvPr>
        </p:nvSpPr>
        <p:spPr>
          <a:xfrm>
            <a:off x="520566" y="2066692"/>
            <a:ext cx="4017432" cy="3782609"/>
          </a:xfrm>
        </p:spPr>
        <p:txBody>
          <a:bodyPr>
            <a:noAutofit/>
          </a:bodyPr>
          <a:lstStyle/>
          <a:p>
            <a:r>
              <a:rPr lang="en-GB" b="1" dirty="0"/>
              <a:t>What dynamic assessment adds</a:t>
            </a:r>
            <a:endParaRPr lang="en-US" altLang="en-US" b="1" kern="1200" dirty="0">
              <a:solidFill>
                <a:srgbClr val="FFFFFF"/>
              </a:solidFill>
              <a:ea typeface="+mj-ea"/>
              <a:cs typeface="+mj-cs"/>
            </a:endParaRPr>
          </a:p>
          <a:p>
            <a:r>
              <a:rPr lang="en-US" altLang="en-US" kern="1200" dirty="0">
                <a:solidFill>
                  <a:srgbClr val="FFFFFF"/>
                </a:solidFill>
                <a:ea typeface="+mj-ea"/>
                <a:cs typeface="+mj-cs"/>
              </a:rPr>
              <a:t>Newcastle Assessment of Phonological Awareness (NAPA) </a:t>
            </a:r>
          </a:p>
          <a:p>
            <a:r>
              <a:rPr lang="en-US" altLang="en-US" kern="1200" dirty="0">
                <a:solidFill>
                  <a:srgbClr val="FFFFFF"/>
                </a:solidFill>
                <a:ea typeface="+mj-ea"/>
                <a:cs typeface="+mj-cs"/>
              </a:rPr>
              <a:t>Stringer (2019)</a:t>
            </a:r>
          </a:p>
          <a:p>
            <a:endParaRPr lang="en-GB" b="1" dirty="0"/>
          </a:p>
        </p:txBody>
      </p:sp>
      <p:sp>
        <p:nvSpPr>
          <p:cNvPr id="3" name="Title 2">
            <a:extLst>
              <a:ext uri="{FF2B5EF4-FFF2-40B4-BE49-F238E27FC236}">
                <a16:creationId xmlns:a16="http://schemas.microsoft.com/office/drawing/2014/main" id="{430FAC54-43E0-D507-BDD5-8854026CC3EA}"/>
              </a:ext>
            </a:extLst>
          </p:cNvPr>
          <p:cNvSpPr>
            <a:spLocks noGrp="1"/>
          </p:cNvSpPr>
          <p:nvPr>
            <p:ph type="title"/>
          </p:nvPr>
        </p:nvSpPr>
        <p:spPr>
          <a:xfrm>
            <a:off x="520566" y="757143"/>
            <a:ext cx="10515600" cy="883658"/>
          </a:xfrm>
        </p:spPr>
        <p:txBody>
          <a:bodyPr/>
          <a:lstStyle/>
          <a:p>
            <a:r>
              <a:rPr lang="en-GB" dirty="0"/>
              <a:t>Assessing phonological awareness: how?</a:t>
            </a:r>
          </a:p>
        </p:txBody>
      </p:sp>
      <p:sp>
        <p:nvSpPr>
          <p:cNvPr id="4" name="Text Placeholder 3">
            <a:extLst>
              <a:ext uri="{FF2B5EF4-FFF2-40B4-BE49-F238E27FC236}">
                <a16:creationId xmlns:a16="http://schemas.microsoft.com/office/drawing/2014/main" id="{91FC2A12-8989-7793-511B-19E4F70D28C5}"/>
              </a:ext>
            </a:extLst>
          </p:cNvPr>
          <p:cNvSpPr>
            <a:spLocks noGrp="1"/>
          </p:cNvSpPr>
          <p:nvPr>
            <p:ph type="body" sz="quarter" idx="17"/>
          </p:nvPr>
        </p:nvSpPr>
        <p:spPr>
          <a:xfrm>
            <a:off x="520571" y="186311"/>
            <a:ext cx="9556879" cy="422275"/>
          </a:xfrm>
        </p:spPr>
        <p:txBody>
          <a:bodyPr/>
          <a:lstStyle/>
          <a:p>
            <a:r>
              <a:rPr lang="en-GB" dirty="0"/>
              <a:t>What every teacher should know about phonological awareness</a:t>
            </a:r>
          </a:p>
        </p:txBody>
      </p:sp>
      <p:pic>
        <p:nvPicPr>
          <p:cNvPr id="7" name="Content Placeholder 5">
            <a:extLst>
              <a:ext uri="{FF2B5EF4-FFF2-40B4-BE49-F238E27FC236}">
                <a16:creationId xmlns:a16="http://schemas.microsoft.com/office/drawing/2014/main" id="{6184FA40-A935-BF7E-DCEE-FD2FC0FCAFB9}"/>
              </a:ext>
            </a:extLst>
          </p:cNvPr>
          <p:cNvPicPr>
            <a:picLocks noChangeAspect="1"/>
          </p:cNvPicPr>
          <p:nvPr/>
        </p:nvPicPr>
        <p:blipFill>
          <a:blip r:embed="rId3"/>
          <a:stretch>
            <a:fillRect/>
          </a:stretch>
        </p:blipFill>
        <p:spPr>
          <a:xfrm>
            <a:off x="4876123" y="1659635"/>
            <a:ext cx="6795311" cy="4449310"/>
          </a:xfrm>
          <a:prstGeom prst="rect">
            <a:avLst/>
          </a:prstGeom>
        </p:spPr>
      </p:pic>
      <p:sp>
        <p:nvSpPr>
          <p:cNvPr id="13" name="Arrow: Right 12">
            <a:extLst>
              <a:ext uri="{FF2B5EF4-FFF2-40B4-BE49-F238E27FC236}">
                <a16:creationId xmlns:a16="http://schemas.microsoft.com/office/drawing/2014/main" id="{369FCB0F-A2B7-FC00-87CA-D25740E4A6AC}"/>
              </a:ext>
            </a:extLst>
          </p:cNvPr>
          <p:cNvSpPr/>
          <p:nvPr/>
        </p:nvSpPr>
        <p:spPr>
          <a:xfrm>
            <a:off x="4222044" y="1364107"/>
            <a:ext cx="4910667" cy="1202382"/>
          </a:xfrm>
          <a:prstGeom prst="rightArrow">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b="1" dirty="0"/>
              <a:t>What support does the child need to get the answer? </a:t>
            </a:r>
          </a:p>
        </p:txBody>
      </p:sp>
      <p:sp>
        <p:nvSpPr>
          <p:cNvPr id="14" name="Arrow: Right 13">
            <a:extLst>
              <a:ext uri="{FF2B5EF4-FFF2-40B4-BE49-F238E27FC236}">
                <a16:creationId xmlns:a16="http://schemas.microsoft.com/office/drawing/2014/main" id="{3AA102DC-B400-FB1E-A9B0-EDFE536326F2}"/>
              </a:ext>
            </a:extLst>
          </p:cNvPr>
          <p:cNvSpPr/>
          <p:nvPr/>
        </p:nvSpPr>
        <p:spPr>
          <a:xfrm>
            <a:off x="2799644" y="2359379"/>
            <a:ext cx="6333067" cy="1069622"/>
          </a:xfrm>
          <a:prstGeom prst="rightArrow">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t>Hand over hand support to clap/tap/point</a:t>
            </a:r>
          </a:p>
        </p:txBody>
      </p:sp>
      <p:sp>
        <p:nvSpPr>
          <p:cNvPr id="15" name="Arrow: Right 14">
            <a:extLst>
              <a:ext uri="{FF2B5EF4-FFF2-40B4-BE49-F238E27FC236}">
                <a16:creationId xmlns:a16="http://schemas.microsoft.com/office/drawing/2014/main" id="{D095D070-EE89-04B3-DCBD-5553AF4FBD3D}"/>
              </a:ext>
            </a:extLst>
          </p:cNvPr>
          <p:cNvSpPr/>
          <p:nvPr/>
        </p:nvSpPr>
        <p:spPr>
          <a:xfrm>
            <a:off x="3025422" y="4568319"/>
            <a:ext cx="6141155" cy="1069622"/>
          </a:xfrm>
          <a:prstGeom prst="rightArrow">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t>A choice of pictures to point to e.g. Jolly phonics-type </a:t>
            </a:r>
          </a:p>
        </p:txBody>
      </p:sp>
      <p:sp>
        <p:nvSpPr>
          <p:cNvPr id="16" name="Arrow: Right 15">
            <a:extLst>
              <a:ext uri="{FF2B5EF4-FFF2-40B4-BE49-F238E27FC236}">
                <a16:creationId xmlns:a16="http://schemas.microsoft.com/office/drawing/2014/main" id="{9A3B91A3-9B3A-9B42-40D0-9D0D2F6E2282}"/>
              </a:ext>
            </a:extLst>
          </p:cNvPr>
          <p:cNvSpPr/>
          <p:nvPr/>
        </p:nvSpPr>
        <p:spPr>
          <a:xfrm>
            <a:off x="2878667" y="3285067"/>
            <a:ext cx="5779911" cy="907759"/>
          </a:xfrm>
          <a:prstGeom prst="rightArrow">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t>Give a verbal model for them to copy</a:t>
            </a:r>
          </a:p>
        </p:txBody>
      </p:sp>
      <p:sp>
        <p:nvSpPr>
          <p:cNvPr id="17" name="Arrow: Right 16">
            <a:extLst>
              <a:ext uri="{FF2B5EF4-FFF2-40B4-BE49-F238E27FC236}">
                <a16:creationId xmlns:a16="http://schemas.microsoft.com/office/drawing/2014/main" id="{5B616AB8-182D-FE21-A9C4-DFA4647A2F23}"/>
              </a:ext>
            </a:extLst>
          </p:cNvPr>
          <p:cNvSpPr/>
          <p:nvPr/>
        </p:nvSpPr>
        <p:spPr>
          <a:xfrm>
            <a:off x="3268132" y="3865124"/>
            <a:ext cx="5396089" cy="1069622"/>
          </a:xfrm>
          <a:prstGeom prst="rightArrow">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t>Visual support e.g. coloured lines, </a:t>
            </a:r>
            <a:r>
              <a:rPr lang="en-GB" dirty="0" err="1"/>
              <a:t>duplo</a:t>
            </a:r>
            <a:r>
              <a:rPr lang="en-GB" dirty="0"/>
              <a:t> blocks</a:t>
            </a:r>
          </a:p>
        </p:txBody>
      </p:sp>
    </p:spTree>
    <p:extLst>
      <p:ext uri="{BB962C8B-B14F-4D97-AF65-F5344CB8AC3E}">
        <p14:creationId xmlns:p14="http://schemas.microsoft.com/office/powerpoint/2010/main" val="145880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91BACA-1920-B30F-F78F-F863EACB3B36}"/>
              </a:ext>
            </a:extLst>
          </p:cNvPr>
          <p:cNvSpPr>
            <a:spLocks noGrp="1"/>
          </p:cNvSpPr>
          <p:nvPr>
            <p:ph sz="quarter" idx="10"/>
          </p:nvPr>
        </p:nvSpPr>
        <p:spPr>
          <a:xfrm>
            <a:off x="5266481" y="1768595"/>
            <a:ext cx="6404953" cy="4193595"/>
          </a:xfrm>
        </p:spPr>
        <p:txBody>
          <a:bodyPr>
            <a:normAutofit/>
          </a:bodyPr>
          <a:lstStyle/>
          <a:p>
            <a:r>
              <a:rPr lang="en-GB" b="1" dirty="0">
                <a:solidFill>
                  <a:schemeClr val="accent3"/>
                </a:solidFill>
              </a:rPr>
              <a:t>Support must be continued until the child is competent and confident</a:t>
            </a:r>
          </a:p>
          <a:p>
            <a:r>
              <a:rPr lang="en-GB" dirty="0"/>
              <a:t>Phonological awareness interventions </a:t>
            </a:r>
          </a:p>
          <a:p>
            <a:pPr marL="457200" indent="-457200">
              <a:buFont typeface="Arial" panose="020B0604020202020204" pitchFamily="34" charset="0"/>
              <a:buChar char="•"/>
            </a:pPr>
            <a:r>
              <a:rPr lang="en-GB" dirty="0"/>
              <a:t>Are effective</a:t>
            </a:r>
          </a:p>
          <a:p>
            <a:pPr marL="457200" indent="-457200">
              <a:buFont typeface="Arial" panose="020B0604020202020204" pitchFamily="34" charset="0"/>
              <a:buChar char="•"/>
            </a:pPr>
            <a:r>
              <a:rPr lang="en-GB" dirty="0"/>
              <a:t>Are easy to implement</a:t>
            </a:r>
          </a:p>
          <a:p>
            <a:pPr marL="457200" indent="-457200">
              <a:buFont typeface="Arial" panose="020B0604020202020204" pitchFamily="34" charset="0"/>
              <a:buChar char="•"/>
            </a:pPr>
            <a:r>
              <a:rPr lang="en-GB" dirty="0"/>
              <a:t>Can be done at any age from about 3 onwards</a:t>
            </a:r>
          </a:p>
          <a:p>
            <a:pPr marL="457200" indent="-457200">
              <a:buFont typeface="Arial" panose="020B0604020202020204" pitchFamily="34" charset="0"/>
              <a:buChar char="•"/>
            </a:pPr>
            <a:r>
              <a:rPr lang="en-GB" dirty="0"/>
              <a:t>Can be done in any language</a:t>
            </a:r>
          </a:p>
          <a:p>
            <a:pPr marL="457200" indent="-457200">
              <a:buFont typeface="Arial" panose="020B0604020202020204" pitchFamily="34" charset="0"/>
              <a:buChar char="•"/>
            </a:pPr>
            <a:endParaRPr lang="en-GB" dirty="0"/>
          </a:p>
          <a:p>
            <a:endParaRPr lang="en-GB" dirty="0"/>
          </a:p>
        </p:txBody>
      </p:sp>
      <p:sp>
        <p:nvSpPr>
          <p:cNvPr id="3" name="Title 2">
            <a:extLst>
              <a:ext uri="{FF2B5EF4-FFF2-40B4-BE49-F238E27FC236}">
                <a16:creationId xmlns:a16="http://schemas.microsoft.com/office/drawing/2014/main" id="{38DD376F-0833-3E2C-87E5-B5C18CA10C5F}"/>
              </a:ext>
            </a:extLst>
          </p:cNvPr>
          <p:cNvSpPr>
            <a:spLocks noGrp="1"/>
          </p:cNvSpPr>
          <p:nvPr>
            <p:ph type="title"/>
          </p:nvPr>
        </p:nvSpPr>
        <p:spPr>
          <a:xfrm>
            <a:off x="2260921" y="800492"/>
            <a:ext cx="8635009" cy="883658"/>
          </a:xfrm>
        </p:spPr>
        <p:txBody>
          <a:bodyPr>
            <a:normAutofit fontScale="90000"/>
          </a:bodyPr>
          <a:lstStyle/>
          <a:p>
            <a:r>
              <a:rPr lang="en-GB" dirty="0"/>
              <a:t>Because phonological awareness is important </a:t>
            </a:r>
          </a:p>
        </p:txBody>
      </p:sp>
      <p:sp>
        <p:nvSpPr>
          <p:cNvPr id="4" name="Text Placeholder 3">
            <a:extLst>
              <a:ext uri="{FF2B5EF4-FFF2-40B4-BE49-F238E27FC236}">
                <a16:creationId xmlns:a16="http://schemas.microsoft.com/office/drawing/2014/main" id="{9BF20AD4-4C07-B67A-1711-5AFBA975CC2F}"/>
              </a:ext>
            </a:extLst>
          </p:cNvPr>
          <p:cNvSpPr>
            <a:spLocks noGrp="1"/>
          </p:cNvSpPr>
          <p:nvPr>
            <p:ph type="body" sz="quarter" idx="17"/>
          </p:nvPr>
        </p:nvSpPr>
        <p:spPr/>
        <p:txBody>
          <a:bodyPr/>
          <a:lstStyle/>
          <a:p>
            <a:r>
              <a:rPr lang="en-GB" dirty="0"/>
              <a:t>What every teacher should know about phonological awareness</a:t>
            </a:r>
          </a:p>
        </p:txBody>
      </p:sp>
      <p:grpSp>
        <p:nvGrpSpPr>
          <p:cNvPr id="8" name="Group 7">
            <a:extLst>
              <a:ext uri="{FF2B5EF4-FFF2-40B4-BE49-F238E27FC236}">
                <a16:creationId xmlns:a16="http://schemas.microsoft.com/office/drawing/2014/main" id="{108A6F18-3EE4-846B-848B-55FF453CE457}"/>
              </a:ext>
            </a:extLst>
          </p:cNvPr>
          <p:cNvGrpSpPr/>
          <p:nvPr/>
        </p:nvGrpSpPr>
        <p:grpSpPr>
          <a:xfrm>
            <a:off x="520566" y="731425"/>
            <a:ext cx="3924112" cy="5545385"/>
            <a:chOff x="520566" y="731425"/>
            <a:chExt cx="3924112" cy="5545385"/>
          </a:xfrm>
        </p:grpSpPr>
        <p:pic>
          <p:nvPicPr>
            <p:cNvPr id="6" name="Picture 5" descr="Businesswoman holding sign smiling">
              <a:extLst>
                <a:ext uri="{FF2B5EF4-FFF2-40B4-BE49-F238E27FC236}">
                  <a16:creationId xmlns:a16="http://schemas.microsoft.com/office/drawing/2014/main" id="{BF785A61-D133-BF30-7CF4-576083E32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66" y="731425"/>
              <a:ext cx="3924112" cy="5545385"/>
            </a:xfrm>
            <a:prstGeom prst="rect">
              <a:avLst/>
            </a:prstGeom>
          </p:spPr>
        </p:pic>
        <p:sp>
          <p:nvSpPr>
            <p:cNvPr id="7" name="TextBox 6">
              <a:extLst>
                <a:ext uri="{FF2B5EF4-FFF2-40B4-BE49-F238E27FC236}">
                  <a16:creationId xmlns:a16="http://schemas.microsoft.com/office/drawing/2014/main" id="{9AD683F6-199C-B690-B57A-41106C70382E}"/>
                </a:ext>
              </a:extLst>
            </p:cNvPr>
            <p:cNvSpPr txBox="1"/>
            <p:nvPr/>
          </p:nvSpPr>
          <p:spPr>
            <a:xfrm rot="21412696">
              <a:off x="1699549" y="1746153"/>
              <a:ext cx="2673752" cy="1754326"/>
            </a:xfrm>
            <a:prstGeom prst="rect">
              <a:avLst/>
            </a:prstGeom>
            <a:noFill/>
          </p:spPr>
          <p:txBody>
            <a:bodyPr wrap="square" rtlCol="0">
              <a:spAutoFit/>
            </a:bodyPr>
            <a:lstStyle/>
            <a:p>
              <a:r>
                <a:rPr lang="en-GB" dirty="0">
                  <a:solidFill>
                    <a:schemeClr val="bg2"/>
                  </a:solidFill>
                </a:rPr>
                <a:t>Children with good phonological awareness skills are at an advantage. Children who struggle will always struggle unless given help </a:t>
              </a:r>
            </a:p>
          </p:txBody>
        </p:sp>
      </p:grpSp>
      <p:sp>
        <p:nvSpPr>
          <p:cNvPr id="9" name="TextBox 8">
            <a:extLst>
              <a:ext uri="{FF2B5EF4-FFF2-40B4-BE49-F238E27FC236}">
                <a16:creationId xmlns:a16="http://schemas.microsoft.com/office/drawing/2014/main" id="{1A818A9A-D75F-2BAD-FE5B-20647A276E90}"/>
              </a:ext>
            </a:extLst>
          </p:cNvPr>
          <p:cNvSpPr txBox="1"/>
          <p:nvPr/>
        </p:nvSpPr>
        <p:spPr>
          <a:xfrm>
            <a:off x="-1" y="6302357"/>
            <a:ext cx="8482813" cy="612860"/>
          </a:xfrm>
          <a:prstGeom prst="rect">
            <a:avLst/>
          </a:prstGeom>
          <a:noFill/>
        </p:spPr>
        <p:txBody>
          <a:bodyPr wrap="square" rtlCol="0">
            <a:spAutoFit/>
          </a:bodyPr>
          <a:lstStyle/>
          <a:p>
            <a:pPr>
              <a:lnSpc>
                <a:spcPct val="115000"/>
              </a:lnSpc>
              <a:spcBef>
                <a:spcPts val="600"/>
              </a:spcBef>
              <a:spcAft>
                <a:spcPts val="6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Anthony, J. L., &amp; Francis, D. J. (2005). Development of Phonological Awareness. </a:t>
            </a:r>
            <a:r>
              <a:rPr lang="en-US" sz="1000" i="1" dirty="0">
                <a:effectLst/>
                <a:latin typeface="Calibri" panose="020F0502020204030204" pitchFamily="34" charset="0"/>
                <a:ea typeface="Calibri" panose="020F0502020204030204" pitchFamily="34" charset="0"/>
                <a:cs typeface="Times New Roman" panose="02020603050405020304" pitchFamily="18" charset="0"/>
              </a:rPr>
              <a:t>Current Directions in Psychological Science, 14</a:t>
            </a:r>
            <a:r>
              <a:rPr lang="en-US" sz="1000" dirty="0">
                <a:effectLst/>
                <a:latin typeface="Calibri" panose="020F0502020204030204" pitchFamily="34" charset="0"/>
                <a:ea typeface="Calibri" panose="020F0502020204030204" pitchFamily="34" charset="0"/>
                <a:cs typeface="Times New Roman" panose="02020603050405020304" pitchFamily="18" charset="0"/>
              </a:rPr>
              <a:t>(5), 255-259.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000" dirty="0">
                <a:effectLst/>
                <a:latin typeface="Calibri" panose="020F0502020204030204" pitchFamily="34" charset="0"/>
                <a:ea typeface="Calibri" panose="020F0502020204030204" pitchFamily="34" charset="0"/>
                <a:cs typeface="Times New Roman" panose="02020603050405020304" pitchFamily="18" charset="0"/>
              </a:rPr>
              <a:t>: 10.1111/j.0963-7214.2005.00376.x; </a:t>
            </a:r>
            <a:r>
              <a:rPr lang="en-GB" sz="1000" dirty="0">
                <a:effectLst/>
                <a:latin typeface="Calibri" panose="020F0502020204030204" pitchFamily="34" charset="0"/>
                <a:ea typeface="Calibri" panose="020F0502020204030204" pitchFamily="34" charset="0"/>
                <a:cs typeface="Times New Roman" panose="02020603050405020304" pitchFamily="18" charset="0"/>
              </a:rPr>
              <a:t>Carroll, J. M.,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Snowling</a:t>
            </a:r>
            <a:r>
              <a:rPr lang="en-GB" sz="1000" dirty="0">
                <a:effectLst/>
                <a:latin typeface="Calibri" panose="020F0502020204030204" pitchFamily="34" charset="0"/>
                <a:ea typeface="Calibri" panose="020F0502020204030204" pitchFamily="34" charset="0"/>
                <a:cs typeface="Times New Roman" panose="02020603050405020304" pitchFamily="18" charset="0"/>
              </a:rPr>
              <a:t>, M. J., Hulme, C., &amp; Stevenson, J. (2003). The development of phonological awareness in preschool children. </a:t>
            </a:r>
            <a:r>
              <a:rPr lang="en-GB" sz="1000" i="1" dirty="0">
                <a:effectLst/>
                <a:latin typeface="Calibri" panose="020F0502020204030204" pitchFamily="34" charset="0"/>
                <a:ea typeface="Calibri" panose="020F0502020204030204" pitchFamily="34" charset="0"/>
                <a:cs typeface="Times New Roman" panose="02020603050405020304" pitchFamily="18" charset="0"/>
              </a:rPr>
              <a:t>Developmental Psychology</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i="1" dirty="0">
                <a:effectLst/>
                <a:latin typeface="Calibri" panose="020F0502020204030204" pitchFamily="34" charset="0"/>
                <a:ea typeface="Calibri" panose="020F0502020204030204" pitchFamily="34" charset="0"/>
                <a:cs typeface="Times New Roman" panose="02020603050405020304" pitchFamily="18" charset="0"/>
              </a:rPr>
              <a:t>39</a:t>
            </a:r>
            <a:r>
              <a:rPr lang="en-GB" sz="1000" dirty="0">
                <a:effectLst/>
                <a:latin typeface="Calibri" panose="020F0502020204030204" pitchFamily="34" charset="0"/>
                <a:ea typeface="Calibri" panose="020F0502020204030204" pitchFamily="34" charset="0"/>
                <a:cs typeface="Times New Roman" panose="02020603050405020304" pitchFamily="18" charset="0"/>
              </a:rPr>
              <a:t>(5), 913–923. https://doi.org/10.1037/0012-1649.39.5.913</a:t>
            </a:r>
          </a:p>
        </p:txBody>
      </p:sp>
      <p:pic>
        <p:nvPicPr>
          <p:cNvPr id="5" name="Picture 4" descr="A cartoon butterfly with a face&#10;&#10;Description automatically generated">
            <a:extLst>
              <a:ext uri="{FF2B5EF4-FFF2-40B4-BE49-F238E27FC236}">
                <a16:creationId xmlns:a16="http://schemas.microsoft.com/office/drawing/2014/main" id="{247DAED6-114F-0002-C41B-04B56F56576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782" y1="38422" x2="21782" y2="38422"/>
                        <a14:foregroundMark x1="25413" y1="34023" x2="25413" y2="34023"/>
                        <a14:foregroundMark x1="64906" y1="45925" x2="64906" y2="45925"/>
                      </a14:backgroundRemoval>
                    </a14:imgEffect>
                  </a14:imgLayer>
                </a14:imgProps>
              </a:ext>
              <a:ext uri="{28A0092B-C50C-407E-A947-70E740481C1C}">
                <a14:useLocalDpi xmlns:a14="http://schemas.microsoft.com/office/drawing/2010/main" val="0"/>
              </a:ext>
            </a:extLst>
          </a:blip>
          <a:stretch>
            <a:fillRect/>
          </a:stretch>
        </p:blipFill>
        <p:spPr>
          <a:xfrm rot="18829503">
            <a:off x="10897353" y="910163"/>
            <a:ext cx="1039127" cy="883658"/>
          </a:xfrm>
          <a:prstGeom prst="rect">
            <a:avLst/>
          </a:prstGeom>
        </p:spPr>
      </p:pic>
      <p:grpSp>
        <p:nvGrpSpPr>
          <p:cNvPr id="12" name="Group 11">
            <a:extLst>
              <a:ext uri="{FF2B5EF4-FFF2-40B4-BE49-F238E27FC236}">
                <a16:creationId xmlns:a16="http://schemas.microsoft.com/office/drawing/2014/main" id="{32B1AE14-3CF7-CE1C-10EB-3D9001075C0C}"/>
              </a:ext>
            </a:extLst>
          </p:cNvPr>
          <p:cNvGrpSpPr/>
          <p:nvPr/>
        </p:nvGrpSpPr>
        <p:grpSpPr>
          <a:xfrm>
            <a:off x="2112490" y="3267834"/>
            <a:ext cx="5877902" cy="3072565"/>
            <a:chOff x="2112490" y="3267834"/>
            <a:chExt cx="5877902" cy="3072565"/>
          </a:xfrm>
        </p:grpSpPr>
        <p:sp>
          <p:nvSpPr>
            <p:cNvPr id="11" name="Rectangle 10">
              <a:extLst>
                <a:ext uri="{FF2B5EF4-FFF2-40B4-BE49-F238E27FC236}">
                  <a16:creationId xmlns:a16="http://schemas.microsoft.com/office/drawing/2014/main" id="{23AFCED7-C7F5-0580-9AF4-2B6D468BEEDF}"/>
                </a:ext>
              </a:extLst>
            </p:cNvPr>
            <p:cNvSpPr/>
            <p:nvPr/>
          </p:nvSpPr>
          <p:spPr>
            <a:xfrm rot="20967043">
              <a:off x="3333509" y="3267834"/>
              <a:ext cx="4656883" cy="2276958"/>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sz="2400" dirty="0"/>
                <a:t>Phonological awareness intervention will help the child’s speech, vocabulary, reading, spelling and may have the hidden bonus of improving their listening and attention skills</a:t>
              </a:r>
            </a:p>
          </p:txBody>
        </p:sp>
        <p:pic>
          <p:nvPicPr>
            <p:cNvPr id="10" name="Picture 9" descr="A blue bird with a yellow beak&#10;&#10;Description automatically generated">
              <a:extLst>
                <a:ext uri="{FF2B5EF4-FFF2-40B4-BE49-F238E27FC236}">
                  <a16:creationId xmlns:a16="http://schemas.microsoft.com/office/drawing/2014/main" id="{40AF735E-5FBD-8249-52C4-CE1E9F5058F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7" b="89923" l="2591" r="89948">
                          <a14:foregroundMark x1="78031" y1="25849" x2="78031" y2="25849"/>
                          <a14:foregroundMark x1="73575" y1="23111" x2="73575" y2="23111"/>
                          <a14:foregroundMark x1="69223" y1="22453" x2="79275" y2="25192"/>
                          <a14:foregroundMark x1="71710" y1="23111" x2="71710" y2="23111"/>
                          <a14:foregroundMark x1="69845" y1="23768" x2="69845" y2="21796"/>
                          <a14:foregroundMark x1="85492" y1="22453" x2="86736" y2="27163"/>
                          <a14:foregroundMark x1="15026" y1="77766" x2="2591" y2="82366"/>
                        </a14:backgroundRemoval>
                      </a14:imgEffect>
                    </a14:imgLayer>
                  </a14:imgProps>
                </a:ext>
                <a:ext uri="{28A0092B-C50C-407E-A947-70E740481C1C}">
                  <a14:useLocalDpi xmlns:a14="http://schemas.microsoft.com/office/drawing/2010/main" val="0"/>
                </a:ext>
              </a:extLst>
            </a:blip>
            <a:stretch>
              <a:fillRect/>
            </a:stretch>
          </p:blipFill>
          <p:spPr>
            <a:xfrm>
              <a:off x="2112490" y="4893684"/>
              <a:ext cx="1529113" cy="1446715"/>
            </a:xfrm>
            <a:prstGeom prst="rect">
              <a:avLst/>
            </a:prstGeom>
          </p:spPr>
        </p:pic>
      </p:grpSp>
    </p:spTree>
    <p:extLst>
      <p:ext uri="{BB962C8B-B14F-4D97-AF65-F5344CB8AC3E}">
        <p14:creationId xmlns:p14="http://schemas.microsoft.com/office/powerpoint/2010/main" val="5000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D376F-0833-3E2C-87E5-B5C18CA10C5F}"/>
              </a:ext>
            </a:extLst>
          </p:cNvPr>
          <p:cNvSpPr>
            <a:spLocks noGrp="1"/>
          </p:cNvSpPr>
          <p:nvPr>
            <p:ph type="title"/>
          </p:nvPr>
        </p:nvSpPr>
        <p:spPr/>
        <p:txBody>
          <a:bodyPr/>
          <a:lstStyle/>
          <a:p>
            <a:r>
              <a:rPr lang="en-GB" dirty="0"/>
              <a:t>Teaching phonological awareness</a:t>
            </a:r>
          </a:p>
        </p:txBody>
      </p:sp>
      <p:sp>
        <p:nvSpPr>
          <p:cNvPr id="4" name="Text Placeholder 3">
            <a:extLst>
              <a:ext uri="{FF2B5EF4-FFF2-40B4-BE49-F238E27FC236}">
                <a16:creationId xmlns:a16="http://schemas.microsoft.com/office/drawing/2014/main" id="{9BF20AD4-4C07-B67A-1711-5AFBA975CC2F}"/>
              </a:ext>
            </a:extLst>
          </p:cNvPr>
          <p:cNvSpPr>
            <a:spLocks noGrp="1"/>
          </p:cNvSpPr>
          <p:nvPr>
            <p:ph type="body" sz="quarter" idx="17"/>
          </p:nvPr>
        </p:nvSpPr>
        <p:spPr/>
        <p:txBody>
          <a:bodyPr/>
          <a:lstStyle/>
          <a:p>
            <a:r>
              <a:rPr lang="en-GB" dirty="0"/>
              <a:t>What every teacher should know about phonological awareness</a:t>
            </a:r>
          </a:p>
        </p:txBody>
      </p:sp>
      <p:sp>
        <p:nvSpPr>
          <p:cNvPr id="6" name="Content Placeholder 2">
            <a:extLst>
              <a:ext uri="{FF2B5EF4-FFF2-40B4-BE49-F238E27FC236}">
                <a16:creationId xmlns:a16="http://schemas.microsoft.com/office/drawing/2014/main" id="{D8C38113-BCDF-3E2C-35C1-A2E7588BC496}"/>
              </a:ext>
            </a:extLst>
          </p:cNvPr>
          <p:cNvSpPr txBox="1">
            <a:spLocks/>
          </p:cNvSpPr>
          <p:nvPr/>
        </p:nvSpPr>
        <p:spPr bwMode="auto">
          <a:xfrm>
            <a:off x="628650" y="1752595"/>
            <a:ext cx="7886700" cy="439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r>
              <a:rPr lang="en-GB" altLang="en-US" sz="3600" b="1" dirty="0">
                <a:solidFill>
                  <a:sysClr val="window" lastClr="FFFFFF"/>
                </a:solidFill>
              </a:rPr>
              <a:t>Comprehensive cover of syllable and phoneme level skills</a:t>
            </a: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r>
              <a:rPr lang="en-GB" altLang="en-US" sz="2800" dirty="0">
                <a:solidFill>
                  <a:sysClr val="window" lastClr="FFFFFF"/>
                </a:solidFill>
              </a:rPr>
              <a:t>The Ultimate Guide to Phonological Awareness (Essex County Council, 2009) </a:t>
            </a:r>
            <a:r>
              <a:rPr lang="en-GB" altLang="en-US" sz="2800" b="1" dirty="0">
                <a:solidFill>
                  <a:srgbClr val="FFFFFF"/>
                </a:solidFill>
              </a:rPr>
              <a:t>E</a:t>
            </a:r>
            <a:r>
              <a:rPr lang="en-GB" sz="2800" b="1" i="0" u="none" strike="noStrike" baseline="0" dirty="0">
                <a:solidFill>
                  <a:srgbClr val="FFFFFF"/>
                </a:solidFill>
              </a:rPr>
              <a:t>mail: </a:t>
            </a:r>
            <a:r>
              <a:rPr lang="en-GB" sz="2800" b="0" i="0" u="none" strike="noStrike" baseline="0" dirty="0">
                <a:solidFill>
                  <a:srgbClr val="FFFFFF"/>
                </a:solidFill>
                <a:hlinkClick r:id="rId3"/>
              </a:rPr>
              <a:t>aispublications@essex.gov.uk</a:t>
            </a:r>
            <a:r>
              <a:rPr lang="en-GB" sz="2800" b="0" i="0" u="none" strike="noStrike" baseline="0" dirty="0">
                <a:solidFill>
                  <a:srgbClr val="FFFFFF"/>
                </a:solidFill>
              </a:rPr>
              <a:t> </a:t>
            </a:r>
            <a:endParaRPr lang="en-GB" altLang="en-US" sz="2800" dirty="0">
              <a:solidFill>
                <a:sysClr val="window" lastClr="FFFFFF"/>
              </a:solidFill>
            </a:endParaRPr>
          </a:p>
          <a:p>
            <a:pPr marL="0" lvl="0" indent="0" eaLnBrk="1" hangingPunct="1">
              <a:buNone/>
              <a:defRPr/>
            </a:pPr>
            <a:r>
              <a:rPr kumimoji="0" lang="en-GB" altLang="en-US" sz="2800" i="0" u="none" strike="noStrike" kern="1200" cap="none" spc="0" normalizeH="0" baseline="0" noProof="0" dirty="0">
                <a:ln>
                  <a:noFill/>
                </a:ln>
                <a:solidFill>
                  <a:sysClr val="window" lastClr="FFFFFF"/>
                </a:solidFill>
                <a:effectLst/>
                <a:uLnTx/>
                <a:uFillTx/>
              </a:rPr>
              <a:t>Newcastle Intervention for Phonological Awareness (NIPA) (</a:t>
            </a:r>
            <a:r>
              <a:rPr lang="en-GB" altLang="en-US" sz="2800" dirty="0">
                <a:solidFill>
                  <a:sysClr val="window" lastClr="FFFFFF"/>
                </a:solidFill>
              </a:rPr>
              <a:t>Stringer, 2019).* </a:t>
            </a:r>
            <a:r>
              <a:rPr kumimoji="0" lang="en-GB" altLang="en-US" sz="2800" i="0" u="none" strike="noStrike" kern="1200" cap="none" spc="0" normalizeH="0" baseline="0" noProof="0" dirty="0">
                <a:ln>
                  <a:noFill/>
                </a:ln>
                <a:solidFill>
                  <a:sysClr val="window" lastClr="FFFFFF"/>
                </a:solidFill>
                <a:effectLst/>
                <a:uLnTx/>
                <a:uFillTx/>
                <a:hlinkClick r:id="rId4"/>
              </a:rPr>
              <a:t>http://research.ncl.ac.uk/phonologicalawareness/</a:t>
            </a:r>
            <a:r>
              <a:rPr kumimoji="0" lang="en-GB" altLang="en-US" sz="2800" b="1" i="0" u="none" strike="noStrike" kern="1200" cap="none" spc="0" normalizeH="0" baseline="0" noProof="0" dirty="0">
                <a:ln>
                  <a:noFill/>
                </a:ln>
                <a:solidFill>
                  <a:sysClr val="window" lastClr="FFFFFF"/>
                </a:solidFill>
                <a:effectLst/>
                <a:uLnTx/>
                <a:uFillTx/>
              </a:rPr>
              <a:t> </a:t>
            </a:r>
          </a:p>
          <a:p>
            <a:pPr marL="0" lvl="0" indent="0" eaLnBrk="1" hangingPunct="1">
              <a:buNone/>
              <a:defRPr/>
            </a:pPr>
            <a:r>
              <a:rPr lang="en-GB" altLang="en-US" sz="2800" b="1" dirty="0">
                <a:solidFill>
                  <a:sysClr val="window" lastClr="FFFFFF"/>
                </a:solidFill>
              </a:rPr>
              <a:t>*</a:t>
            </a:r>
            <a:r>
              <a:rPr lang="en-GB" altLang="en-US" sz="2800" dirty="0">
                <a:solidFill>
                  <a:sysClr val="window" lastClr="FFFFFF"/>
                </a:solidFill>
              </a:rPr>
              <a:t>Look out for teaching materials from Speech &amp; Language UK</a:t>
            </a:r>
            <a:endParaRPr kumimoji="0" lang="en-GB" altLang="en-US" sz="2800" i="0" u="none" strike="noStrike" kern="1200" cap="none" spc="0" normalizeH="0" baseline="0" noProof="0" dirty="0">
              <a:ln>
                <a:noFill/>
              </a:ln>
              <a:solidFill>
                <a:sysClr val="window" lastClr="FFFFFF"/>
              </a:solidFill>
              <a:effectLst/>
              <a:uLnTx/>
              <a:uFillTx/>
            </a:endParaRPr>
          </a:p>
        </p:txBody>
      </p:sp>
      <p:graphicFrame>
        <p:nvGraphicFramePr>
          <p:cNvPr id="8" name="Object 7">
            <a:extLst>
              <a:ext uri="{FF2B5EF4-FFF2-40B4-BE49-F238E27FC236}">
                <a16:creationId xmlns:a16="http://schemas.microsoft.com/office/drawing/2014/main" id="{C1D2EEAB-7B0C-3F61-7AD5-2B882C75F846}"/>
              </a:ext>
            </a:extLst>
          </p:cNvPr>
          <p:cNvGraphicFramePr>
            <a:graphicFrameLocks noChangeAspect="1"/>
          </p:cNvGraphicFramePr>
          <p:nvPr>
            <p:extLst>
              <p:ext uri="{D42A27DB-BD31-4B8C-83A1-F6EECF244321}">
                <p14:modId xmlns:p14="http://schemas.microsoft.com/office/powerpoint/2010/main" val="3162145422"/>
              </p:ext>
            </p:extLst>
          </p:nvPr>
        </p:nvGraphicFramePr>
        <p:xfrm>
          <a:off x="8515350" y="1882950"/>
          <a:ext cx="2906169" cy="4079240"/>
        </p:xfrm>
        <a:graphic>
          <a:graphicData uri="http://schemas.openxmlformats.org/presentationml/2006/ole">
            <mc:AlternateContent xmlns:mc="http://schemas.openxmlformats.org/markup-compatibility/2006">
              <mc:Choice xmlns:v="urn:schemas-microsoft-com:vml" Requires="v">
                <p:oleObj name="Acrobat Document" r:id="rId5" imgW="5667363" imgH="8020022" progId="Acrobat.Document.DC">
                  <p:embed/>
                </p:oleObj>
              </mc:Choice>
              <mc:Fallback>
                <p:oleObj name="Acrobat Document" r:id="rId5" imgW="5667363" imgH="8020022" progId="Acrobat.Document.DC">
                  <p:embed/>
                  <p:pic>
                    <p:nvPicPr>
                      <p:cNvPr id="8" name="Object 7">
                        <a:extLst>
                          <a:ext uri="{FF2B5EF4-FFF2-40B4-BE49-F238E27FC236}">
                            <a16:creationId xmlns:a16="http://schemas.microsoft.com/office/drawing/2014/main" id="{C1D2EEAB-7B0C-3F61-7AD5-2B882C75F846}"/>
                          </a:ext>
                        </a:extLst>
                      </p:cNvPr>
                      <p:cNvPicPr/>
                      <p:nvPr/>
                    </p:nvPicPr>
                    <p:blipFill>
                      <a:blip r:embed="rId6"/>
                      <a:stretch>
                        <a:fillRect/>
                      </a:stretch>
                    </p:blipFill>
                    <p:spPr>
                      <a:xfrm>
                        <a:off x="8515350" y="1882950"/>
                        <a:ext cx="2906169" cy="4079240"/>
                      </a:xfrm>
                      <a:prstGeom prst="rect">
                        <a:avLst/>
                      </a:prstGeom>
                    </p:spPr>
                  </p:pic>
                </p:oleObj>
              </mc:Fallback>
            </mc:AlternateContent>
          </a:graphicData>
        </a:graphic>
      </p:graphicFrame>
    </p:spTree>
    <p:extLst>
      <p:ext uri="{BB962C8B-B14F-4D97-AF65-F5344CB8AC3E}">
        <p14:creationId xmlns:p14="http://schemas.microsoft.com/office/powerpoint/2010/main" val="2544698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545606-4BF8-4D7C-56A6-1CCBFABAA266}"/>
              </a:ext>
            </a:extLst>
          </p:cNvPr>
          <p:cNvSpPr/>
          <p:nvPr/>
        </p:nvSpPr>
        <p:spPr>
          <a:xfrm>
            <a:off x="0" y="0"/>
            <a:ext cx="12192000" cy="4800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82AED46B-07E0-7A07-5A89-236D920B8875}"/>
              </a:ext>
            </a:extLst>
          </p:cNvPr>
          <p:cNvSpPr>
            <a:spLocks noGrp="1"/>
          </p:cNvSpPr>
          <p:nvPr>
            <p:ph type="subTitle" idx="1"/>
          </p:nvPr>
        </p:nvSpPr>
        <p:spPr>
          <a:xfrm>
            <a:off x="395336" y="486382"/>
            <a:ext cx="10567736" cy="4143983"/>
          </a:xfrm>
        </p:spPr>
        <p:txBody>
          <a:bodyPr>
            <a:normAutofit/>
          </a:bodyPr>
          <a:lstStyle/>
          <a:p>
            <a:pPr algn="l"/>
            <a:endParaRPr lang="en-GB" dirty="0">
              <a:solidFill>
                <a:schemeClr val="bg1"/>
              </a:solidFill>
            </a:endParaRPr>
          </a:p>
          <a:p>
            <a:pPr algn="l"/>
            <a:r>
              <a:rPr lang="en-GB" b="1" dirty="0"/>
              <a:t>Summary</a:t>
            </a:r>
          </a:p>
          <a:p>
            <a:pPr algn="l"/>
            <a:r>
              <a:rPr lang="en-GB" dirty="0">
                <a:solidFill>
                  <a:schemeClr val="bg1"/>
                </a:solidFill>
              </a:rPr>
              <a:t>NAPA</a:t>
            </a:r>
          </a:p>
          <a:p>
            <a:pPr marL="800100" lvl="1" indent="-342900" algn="l">
              <a:buFont typeface="Arial" panose="020B0604020202020204" pitchFamily="34" charset="0"/>
              <a:buChar char="•"/>
            </a:pPr>
            <a:r>
              <a:rPr lang="en-GB" sz="2400" dirty="0">
                <a:solidFill>
                  <a:schemeClr val="bg1"/>
                </a:solidFill>
              </a:rPr>
              <a:t>Scripted</a:t>
            </a:r>
          </a:p>
          <a:p>
            <a:pPr marL="800100" lvl="1" indent="-342900" algn="l">
              <a:buFont typeface="Arial" panose="020B0604020202020204" pitchFamily="34" charset="0"/>
              <a:buChar char="•"/>
            </a:pPr>
            <a:r>
              <a:rPr lang="en-GB" sz="2400" dirty="0">
                <a:solidFill>
                  <a:schemeClr val="bg1"/>
                </a:solidFill>
              </a:rPr>
              <a:t>Dynamic assessment/ZPD</a:t>
            </a:r>
          </a:p>
          <a:p>
            <a:pPr marL="800100" lvl="1" indent="-342900" algn="l">
              <a:buFont typeface="Arial" panose="020B0604020202020204" pitchFamily="34" charset="0"/>
              <a:buChar char="•"/>
            </a:pPr>
            <a:r>
              <a:rPr lang="en-GB" sz="2400" dirty="0">
                <a:solidFill>
                  <a:schemeClr val="bg1"/>
                </a:solidFill>
              </a:rPr>
              <a:t>Not standardised</a:t>
            </a:r>
          </a:p>
          <a:p>
            <a:pPr marL="800100" lvl="1" indent="-342900" algn="l">
              <a:buFont typeface="Arial" panose="020B0604020202020204" pitchFamily="34" charset="0"/>
              <a:buChar char="•"/>
            </a:pPr>
            <a:r>
              <a:rPr lang="en-GB" sz="2400" dirty="0">
                <a:solidFill>
                  <a:schemeClr val="bg1"/>
                </a:solidFill>
              </a:rPr>
              <a:t>Developmental progression from large to small units</a:t>
            </a:r>
          </a:p>
          <a:p>
            <a:pPr marL="800100" lvl="1" indent="-342900" algn="l">
              <a:buFont typeface="Arial" panose="020B0604020202020204" pitchFamily="34" charset="0"/>
              <a:buChar char="•"/>
            </a:pPr>
            <a:r>
              <a:rPr lang="en-GB" sz="2400" dirty="0">
                <a:solidFill>
                  <a:schemeClr val="bg1"/>
                </a:solidFill>
              </a:rPr>
              <a:t>Suitable from pre-school age </a:t>
            </a:r>
          </a:p>
          <a:p>
            <a:pPr marL="800100" lvl="1" indent="-342900" algn="l">
              <a:buFont typeface="Arial" panose="020B0604020202020204" pitchFamily="34" charset="0"/>
              <a:buChar char="•"/>
            </a:pPr>
            <a:r>
              <a:rPr lang="en-GB" sz="2400" dirty="0">
                <a:solidFill>
                  <a:schemeClr val="bg1"/>
                </a:solidFill>
              </a:rPr>
              <a:t>Useful for older children who are struggling with reading and/or spelling</a:t>
            </a:r>
          </a:p>
          <a:p>
            <a:pPr lvl="1" algn="l"/>
            <a:endParaRPr lang="en-GB" dirty="0"/>
          </a:p>
        </p:txBody>
      </p:sp>
      <p:pic>
        <p:nvPicPr>
          <p:cNvPr id="6" name="Picture 5">
            <a:extLst>
              <a:ext uri="{FF2B5EF4-FFF2-40B4-BE49-F238E27FC236}">
                <a16:creationId xmlns:a16="http://schemas.microsoft.com/office/drawing/2014/main" id="{558EB36D-AF60-F706-307D-4758AF3D1D5A}"/>
              </a:ext>
            </a:extLst>
          </p:cNvPr>
          <p:cNvPicPr>
            <a:picLocks noChangeAspect="1"/>
          </p:cNvPicPr>
          <p:nvPr/>
        </p:nvPicPr>
        <p:blipFill>
          <a:blip r:embed="rId2"/>
          <a:stretch>
            <a:fillRect/>
          </a:stretch>
        </p:blipFill>
        <p:spPr>
          <a:xfrm>
            <a:off x="8084532" y="5154707"/>
            <a:ext cx="4107468" cy="1365363"/>
          </a:xfrm>
          <a:prstGeom prst="rect">
            <a:avLst/>
          </a:prstGeom>
        </p:spPr>
      </p:pic>
    </p:spTree>
    <p:extLst>
      <p:ext uri="{BB962C8B-B14F-4D97-AF65-F5344CB8AC3E}">
        <p14:creationId xmlns:p14="http://schemas.microsoft.com/office/powerpoint/2010/main" val="4051877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DD6C6-885E-BD28-0A16-ED045326213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1D588E6-284E-B3B7-B463-E004116C5AAF}"/>
              </a:ext>
            </a:extLst>
          </p:cNvPr>
          <p:cNvSpPr/>
          <p:nvPr/>
        </p:nvSpPr>
        <p:spPr>
          <a:xfrm>
            <a:off x="0" y="0"/>
            <a:ext cx="12192000" cy="4800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68068D53-7EA6-05AB-737E-C5EC84F7F735}"/>
              </a:ext>
            </a:extLst>
          </p:cNvPr>
          <p:cNvSpPr>
            <a:spLocks noGrp="1"/>
          </p:cNvSpPr>
          <p:nvPr>
            <p:ph type="subTitle" idx="1"/>
          </p:nvPr>
        </p:nvSpPr>
        <p:spPr>
          <a:xfrm>
            <a:off x="862262" y="423177"/>
            <a:ext cx="10567737" cy="4644933"/>
          </a:xfrm>
        </p:spPr>
        <p:txBody>
          <a:bodyPr>
            <a:normAutofit/>
          </a:bodyPr>
          <a:lstStyle/>
          <a:p>
            <a:pPr algn="l"/>
            <a:r>
              <a:rPr lang="en-GB" dirty="0">
                <a:solidFill>
                  <a:schemeClr val="bg1"/>
                </a:solidFill>
              </a:rPr>
              <a:t>NAPA</a:t>
            </a:r>
          </a:p>
          <a:p>
            <a:pPr marL="800100" lvl="1" indent="-342900" algn="l">
              <a:buFont typeface="Arial" panose="020B0604020202020204" pitchFamily="34" charset="0"/>
              <a:buChar char="•"/>
            </a:pPr>
            <a:r>
              <a:rPr lang="en-GB" sz="2400" dirty="0">
                <a:solidFill>
                  <a:schemeClr val="bg1"/>
                </a:solidFill>
              </a:rPr>
              <a:t>Counting Words</a:t>
            </a:r>
          </a:p>
          <a:p>
            <a:pPr marL="800100" lvl="1" indent="-342900" algn="l">
              <a:buFont typeface="Arial" panose="020B0604020202020204" pitchFamily="34" charset="0"/>
              <a:buChar char="•"/>
            </a:pPr>
            <a:r>
              <a:rPr lang="en-GB" sz="2400" dirty="0">
                <a:solidFill>
                  <a:schemeClr val="bg1"/>
                </a:solidFill>
              </a:rPr>
              <a:t>Segmenting Syllables</a:t>
            </a:r>
          </a:p>
          <a:p>
            <a:pPr marL="800100" lvl="1" indent="-342900" algn="l">
              <a:buFont typeface="Arial" panose="020B0604020202020204" pitchFamily="34" charset="0"/>
              <a:buChar char="•"/>
            </a:pPr>
            <a:r>
              <a:rPr lang="en-GB" sz="2400" dirty="0">
                <a:solidFill>
                  <a:schemeClr val="bg1"/>
                </a:solidFill>
              </a:rPr>
              <a:t>Syllable Deletion</a:t>
            </a:r>
          </a:p>
          <a:p>
            <a:pPr marL="800100" lvl="1" indent="-342900" algn="l">
              <a:buFont typeface="Arial" panose="020B0604020202020204" pitchFamily="34" charset="0"/>
              <a:buChar char="•"/>
            </a:pPr>
            <a:r>
              <a:rPr lang="en-GB" sz="2400" dirty="0">
                <a:solidFill>
                  <a:schemeClr val="bg1"/>
                </a:solidFill>
              </a:rPr>
              <a:t>Initial Sound Identification</a:t>
            </a:r>
          </a:p>
          <a:p>
            <a:pPr marL="800100" lvl="1" indent="-342900" algn="l">
              <a:buFont typeface="Arial" panose="020B0604020202020204" pitchFamily="34" charset="0"/>
              <a:buChar char="•"/>
            </a:pPr>
            <a:r>
              <a:rPr lang="en-GB" sz="2400" dirty="0">
                <a:solidFill>
                  <a:schemeClr val="bg1"/>
                </a:solidFill>
              </a:rPr>
              <a:t>Sound Deletion</a:t>
            </a:r>
          </a:p>
          <a:p>
            <a:pPr marL="800100" lvl="1" indent="-342900" algn="l">
              <a:buFont typeface="Arial" panose="020B0604020202020204" pitchFamily="34" charset="0"/>
              <a:buChar char="•"/>
            </a:pPr>
            <a:r>
              <a:rPr lang="en-GB" sz="2400" dirty="0">
                <a:solidFill>
                  <a:schemeClr val="bg1"/>
                </a:solidFill>
              </a:rPr>
              <a:t>Sound Substitution</a:t>
            </a:r>
          </a:p>
          <a:p>
            <a:pPr marL="800100" lvl="1" indent="-342900" algn="l">
              <a:buFont typeface="Arial" panose="020B0604020202020204" pitchFamily="34" charset="0"/>
              <a:buChar char="•"/>
            </a:pPr>
            <a:r>
              <a:rPr lang="en-GB" sz="2400" dirty="0">
                <a:solidFill>
                  <a:schemeClr val="bg1"/>
                </a:solidFill>
              </a:rPr>
              <a:t>Complex Sound Deletion</a:t>
            </a:r>
          </a:p>
          <a:p>
            <a:pPr marL="800100" lvl="1" indent="-342900" algn="l">
              <a:buFont typeface="Arial" panose="020B0604020202020204" pitchFamily="34" charset="0"/>
              <a:buChar char="•"/>
            </a:pPr>
            <a:r>
              <a:rPr lang="en-GB" sz="2400" dirty="0">
                <a:solidFill>
                  <a:schemeClr val="bg1"/>
                </a:solidFill>
              </a:rPr>
              <a:t>Rhyme Identification</a:t>
            </a:r>
          </a:p>
          <a:p>
            <a:pPr marL="800100" lvl="1" indent="-342900" algn="l">
              <a:buFont typeface="Arial" panose="020B0604020202020204" pitchFamily="34" charset="0"/>
              <a:buChar char="•"/>
            </a:pPr>
            <a:r>
              <a:rPr lang="en-GB" sz="2400" dirty="0">
                <a:solidFill>
                  <a:schemeClr val="bg1"/>
                </a:solidFill>
              </a:rPr>
              <a:t>Letter-Sound Knowledge</a:t>
            </a:r>
          </a:p>
          <a:p>
            <a:pPr lvl="1" algn="l"/>
            <a:endParaRPr lang="en-GB" dirty="0"/>
          </a:p>
        </p:txBody>
      </p:sp>
      <p:pic>
        <p:nvPicPr>
          <p:cNvPr id="6" name="Picture 5">
            <a:extLst>
              <a:ext uri="{FF2B5EF4-FFF2-40B4-BE49-F238E27FC236}">
                <a16:creationId xmlns:a16="http://schemas.microsoft.com/office/drawing/2014/main" id="{CECB35B9-FDCC-6D5E-400C-56D827D43D8C}"/>
              </a:ext>
            </a:extLst>
          </p:cNvPr>
          <p:cNvPicPr>
            <a:picLocks noChangeAspect="1"/>
          </p:cNvPicPr>
          <p:nvPr/>
        </p:nvPicPr>
        <p:blipFill>
          <a:blip r:embed="rId2"/>
          <a:stretch>
            <a:fillRect/>
          </a:stretch>
        </p:blipFill>
        <p:spPr>
          <a:xfrm>
            <a:off x="8084532" y="5154707"/>
            <a:ext cx="4107468" cy="1365363"/>
          </a:xfrm>
          <a:prstGeom prst="rect">
            <a:avLst/>
          </a:prstGeom>
        </p:spPr>
      </p:pic>
    </p:spTree>
    <p:extLst>
      <p:ext uri="{BB962C8B-B14F-4D97-AF65-F5344CB8AC3E}">
        <p14:creationId xmlns:p14="http://schemas.microsoft.com/office/powerpoint/2010/main" val="2992632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91BACA-1920-B30F-F78F-F863EACB3B36}"/>
              </a:ext>
            </a:extLst>
          </p:cNvPr>
          <p:cNvSpPr>
            <a:spLocks noGrp="1"/>
          </p:cNvSpPr>
          <p:nvPr>
            <p:ph sz="quarter" idx="10"/>
          </p:nvPr>
        </p:nvSpPr>
        <p:spPr>
          <a:xfrm>
            <a:off x="520700" y="1440874"/>
            <a:ext cx="8112124" cy="4610096"/>
          </a:xfrm>
        </p:spPr>
        <p:txBody>
          <a:bodyPr/>
          <a:lstStyle/>
          <a:p>
            <a:r>
              <a:rPr lang="en-GB" dirty="0"/>
              <a:t>Narrative handout (more information on everything) </a:t>
            </a:r>
          </a:p>
          <a:p>
            <a:r>
              <a:rPr lang="en-GB" dirty="0"/>
              <a:t>The Newcastle Assessment of Phonological Awareness (NAPA) plus score sheets</a:t>
            </a:r>
          </a:p>
          <a:p>
            <a:r>
              <a:rPr lang="en-GB" dirty="0"/>
              <a:t>The Newcastle Intervention for Phonological Awareness (NIPA)</a:t>
            </a:r>
          </a:p>
          <a:p>
            <a:r>
              <a:rPr lang="en-GB" dirty="0"/>
              <a:t>Stimulus pictures for NIPA </a:t>
            </a:r>
          </a:p>
          <a:p>
            <a:pPr algn="ctr"/>
            <a:r>
              <a:rPr lang="en-GB" dirty="0"/>
              <a:t>Scan the QR code </a:t>
            </a:r>
          </a:p>
          <a:p>
            <a:r>
              <a:rPr lang="en-GB" dirty="0"/>
              <a:t>			Or use the URL</a:t>
            </a:r>
          </a:p>
        </p:txBody>
      </p:sp>
      <p:sp>
        <p:nvSpPr>
          <p:cNvPr id="3" name="Title 2">
            <a:extLst>
              <a:ext uri="{FF2B5EF4-FFF2-40B4-BE49-F238E27FC236}">
                <a16:creationId xmlns:a16="http://schemas.microsoft.com/office/drawing/2014/main" id="{38DD376F-0833-3E2C-87E5-B5C18CA10C5F}"/>
              </a:ext>
            </a:extLst>
          </p:cNvPr>
          <p:cNvSpPr>
            <a:spLocks noGrp="1"/>
          </p:cNvSpPr>
          <p:nvPr>
            <p:ph type="title"/>
          </p:nvPr>
        </p:nvSpPr>
        <p:spPr/>
        <p:txBody>
          <a:bodyPr/>
          <a:lstStyle/>
          <a:p>
            <a:r>
              <a:rPr lang="en-GB" dirty="0"/>
              <a:t>Free Resources</a:t>
            </a:r>
          </a:p>
        </p:txBody>
      </p:sp>
      <p:sp>
        <p:nvSpPr>
          <p:cNvPr id="4" name="Text Placeholder 3">
            <a:extLst>
              <a:ext uri="{FF2B5EF4-FFF2-40B4-BE49-F238E27FC236}">
                <a16:creationId xmlns:a16="http://schemas.microsoft.com/office/drawing/2014/main" id="{9BF20AD4-4C07-B67A-1711-5AFBA975CC2F}"/>
              </a:ext>
            </a:extLst>
          </p:cNvPr>
          <p:cNvSpPr>
            <a:spLocks noGrp="1"/>
          </p:cNvSpPr>
          <p:nvPr>
            <p:ph type="body" sz="quarter" idx="17"/>
          </p:nvPr>
        </p:nvSpPr>
        <p:spPr/>
        <p:txBody>
          <a:bodyPr/>
          <a:lstStyle/>
          <a:p>
            <a:r>
              <a:rPr lang="en-GB" dirty="0"/>
              <a:t>What every teacher should know about phonological awareness</a:t>
            </a:r>
          </a:p>
        </p:txBody>
      </p:sp>
      <p:pic>
        <p:nvPicPr>
          <p:cNvPr id="6" name="Picture 5">
            <a:extLst>
              <a:ext uri="{FF2B5EF4-FFF2-40B4-BE49-F238E27FC236}">
                <a16:creationId xmlns:a16="http://schemas.microsoft.com/office/drawing/2014/main" id="{14FEB114-B19F-471C-FCFD-40D9DC7D926A}"/>
              </a:ext>
            </a:extLst>
          </p:cNvPr>
          <p:cNvPicPr>
            <a:picLocks noChangeAspect="1"/>
          </p:cNvPicPr>
          <p:nvPr/>
        </p:nvPicPr>
        <p:blipFill>
          <a:blip r:embed="rId3"/>
          <a:stretch>
            <a:fillRect/>
          </a:stretch>
        </p:blipFill>
        <p:spPr>
          <a:xfrm>
            <a:off x="8632824" y="2718764"/>
            <a:ext cx="3143250" cy="3143250"/>
          </a:xfrm>
          <a:prstGeom prst="rect">
            <a:avLst/>
          </a:prstGeom>
        </p:spPr>
      </p:pic>
      <p:sp>
        <p:nvSpPr>
          <p:cNvPr id="7" name="TextBox 6">
            <a:extLst>
              <a:ext uri="{FF2B5EF4-FFF2-40B4-BE49-F238E27FC236}">
                <a16:creationId xmlns:a16="http://schemas.microsoft.com/office/drawing/2014/main" id="{360B63FE-106D-8F67-1BA1-DAC894D3F9CC}"/>
              </a:ext>
            </a:extLst>
          </p:cNvPr>
          <p:cNvSpPr txBox="1"/>
          <p:nvPr/>
        </p:nvSpPr>
        <p:spPr>
          <a:xfrm>
            <a:off x="428625" y="6334780"/>
            <a:ext cx="8613774" cy="523220"/>
          </a:xfrm>
          <a:prstGeom prst="rect">
            <a:avLst/>
          </a:prstGeom>
          <a:noFill/>
        </p:spPr>
        <p:txBody>
          <a:bodyPr wrap="square" rtlCol="0">
            <a:spAutoFit/>
          </a:bodyPr>
          <a:lstStyle/>
          <a:p>
            <a:r>
              <a:rPr lang="en-GB" sz="2800" dirty="0">
                <a:solidFill>
                  <a:srgbClr val="0073BC"/>
                </a:solidFill>
                <a:hlinkClick r:id="rId4">
                  <a:extLst>
                    <a:ext uri="{A12FA001-AC4F-418D-AE19-62706E023703}">
                      <ahyp:hlinkClr xmlns:ahyp="http://schemas.microsoft.com/office/drawing/2018/hyperlinkcolor" val="tx"/>
                    </a:ext>
                  </a:extLst>
                </a:hlinkClick>
              </a:rPr>
              <a:t>https://research.ncl.ac.uk/phonologicalawareness</a:t>
            </a:r>
            <a:r>
              <a:rPr lang="en-GB" sz="2800" dirty="0">
                <a:hlinkClick r:id="rId4">
                  <a:extLst>
                    <a:ext uri="{A12FA001-AC4F-418D-AE19-62706E023703}">
                      <ahyp:hlinkClr xmlns:ahyp="http://schemas.microsoft.com/office/drawing/2018/hyperlinkcolor" val="tx"/>
                    </a:ext>
                  </a:extLst>
                </a:hlinkClick>
              </a:rPr>
              <a:t>/</a:t>
            </a:r>
            <a:r>
              <a:rPr lang="en-GB" sz="2800" dirty="0"/>
              <a:t> </a:t>
            </a:r>
          </a:p>
        </p:txBody>
      </p:sp>
      <p:pic>
        <p:nvPicPr>
          <p:cNvPr id="9" name="Picture 8" descr="A cartoon butterfly with a face&#10;&#10;Description automatically generated">
            <a:extLst>
              <a:ext uri="{FF2B5EF4-FFF2-40B4-BE49-F238E27FC236}">
                <a16:creationId xmlns:a16="http://schemas.microsoft.com/office/drawing/2014/main" id="{6A8C8806-B31F-88D7-37B2-08CB19ACF6D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1782" y1="38422" x2="21782" y2="38422"/>
                        <a14:foregroundMark x1="25413" y1="34023" x2="25413" y2="34023"/>
                        <a14:foregroundMark x1="64906" y1="45925" x2="64906" y2="45925"/>
                      </a14:backgroundRemoval>
                    </a14:imgEffect>
                  </a14:imgLayer>
                </a14:imgProps>
              </a:ext>
              <a:ext uri="{28A0092B-C50C-407E-A947-70E740481C1C}">
                <a14:useLocalDpi xmlns:a14="http://schemas.microsoft.com/office/drawing/2010/main" val="0"/>
              </a:ext>
            </a:extLst>
          </a:blip>
          <a:stretch>
            <a:fillRect/>
          </a:stretch>
        </p:blipFill>
        <p:spPr>
          <a:xfrm rot="18829503">
            <a:off x="10827905" y="1152114"/>
            <a:ext cx="1039127" cy="883658"/>
          </a:xfrm>
          <a:prstGeom prst="rect">
            <a:avLst/>
          </a:prstGeom>
        </p:spPr>
      </p:pic>
      <p:pic>
        <p:nvPicPr>
          <p:cNvPr id="11" name="Picture 10" descr="A blue bird with a yellow beak&#10;&#10;Description automatically generated">
            <a:extLst>
              <a:ext uri="{FF2B5EF4-FFF2-40B4-BE49-F238E27FC236}">
                <a16:creationId xmlns:a16="http://schemas.microsoft.com/office/drawing/2014/main" id="{C8E1CCE8-0CE7-00B4-0045-6535704E8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7" b="89923" l="2591" r="89948">
                        <a14:foregroundMark x1="78031" y1="25849" x2="78031" y2="25849"/>
                        <a14:foregroundMark x1="73575" y1="23111" x2="73575" y2="23111"/>
                        <a14:foregroundMark x1="69223" y1="22453" x2="79275" y2="25192"/>
                        <a14:foregroundMark x1="71710" y1="23111" x2="71710" y2="23111"/>
                        <a14:foregroundMark x1="69845" y1="23768" x2="69845" y2="21796"/>
                        <a14:foregroundMark x1="85492" y1="22453" x2="86736" y2="27163"/>
                        <a14:foregroundMark x1="15026" y1="77766" x2="2591" y2="82366"/>
                      </a14:backgroundRemoval>
                    </a14:imgEffect>
                  </a14:imgLayer>
                </a14:imgProps>
              </a:ext>
              <a:ext uri="{28A0092B-C50C-407E-A947-70E740481C1C}">
                <a14:useLocalDpi xmlns:a14="http://schemas.microsoft.com/office/drawing/2010/main" val="0"/>
              </a:ext>
            </a:extLst>
          </a:blip>
          <a:stretch>
            <a:fillRect/>
          </a:stretch>
        </p:blipFill>
        <p:spPr>
          <a:xfrm>
            <a:off x="8675336" y="1303744"/>
            <a:ext cx="1529113" cy="1446715"/>
          </a:xfrm>
          <a:prstGeom prst="rect">
            <a:avLst/>
          </a:prstGeom>
        </p:spPr>
      </p:pic>
      <p:sp>
        <p:nvSpPr>
          <p:cNvPr id="12" name="Arrow: Right 11">
            <a:extLst>
              <a:ext uri="{FF2B5EF4-FFF2-40B4-BE49-F238E27FC236}">
                <a16:creationId xmlns:a16="http://schemas.microsoft.com/office/drawing/2014/main" id="{85C2A702-DDAA-8EDD-B0BE-FCD72B52D836}"/>
              </a:ext>
            </a:extLst>
          </p:cNvPr>
          <p:cNvSpPr/>
          <p:nvPr/>
        </p:nvSpPr>
        <p:spPr>
          <a:xfrm rot="21238232">
            <a:off x="5995686" y="4463813"/>
            <a:ext cx="2497440" cy="4381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86274298-87BD-D282-64AF-D733F5C076DF}"/>
              </a:ext>
            </a:extLst>
          </p:cNvPr>
          <p:cNvSpPr/>
          <p:nvPr/>
        </p:nvSpPr>
        <p:spPr>
          <a:xfrm>
            <a:off x="4038730" y="5447531"/>
            <a:ext cx="466725" cy="9560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5560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91BACA-1920-B30F-F78F-F863EACB3B36}"/>
              </a:ext>
            </a:extLst>
          </p:cNvPr>
          <p:cNvSpPr>
            <a:spLocks noGrp="1"/>
          </p:cNvSpPr>
          <p:nvPr>
            <p:ph sz="quarter" idx="10"/>
          </p:nvPr>
        </p:nvSpPr>
        <p:spPr>
          <a:xfrm>
            <a:off x="520701" y="1857374"/>
            <a:ext cx="7680324" cy="4193595"/>
          </a:xfrm>
        </p:spPr>
        <p:txBody>
          <a:bodyPr/>
          <a:lstStyle/>
          <a:p>
            <a:r>
              <a:rPr lang="en-GB" altLang="en-US" sz="2800" dirty="0"/>
              <a:t>Phonological awareness is the individual’s awareness of the sound or phonological structure of a spoken word (Gillon, 2004) </a:t>
            </a:r>
          </a:p>
          <a:p>
            <a:endParaRPr lang="en-GB" altLang="en-US" sz="2800" dirty="0"/>
          </a:p>
          <a:p>
            <a:r>
              <a:rPr lang="en-GB" altLang="en-US" dirty="0"/>
              <a:t>Implicit phonological awareness </a:t>
            </a:r>
            <a:r>
              <a:rPr lang="en-GB" altLang="en-US" dirty="0">
                <a:sym typeface="Wingdings" panose="05000000000000000000" pitchFamily="2" charset="2"/>
              </a:rPr>
              <a:t></a:t>
            </a:r>
            <a:r>
              <a:rPr lang="en-GB" altLang="en-US" dirty="0"/>
              <a:t>recognise and understand speech, self-correct errors</a:t>
            </a:r>
          </a:p>
          <a:p>
            <a:r>
              <a:rPr lang="en-GB" altLang="en-US" sz="2800" dirty="0"/>
              <a:t>Explicit phonological awareness </a:t>
            </a:r>
            <a:r>
              <a:rPr lang="en-GB" altLang="en-US" sz="2800" dirty="0">
                <a:sym typeface="Wingdings" panose="05000000000000000000" pitchFamily="2" charset="2"/>
              </a:rPr>
              <a:t></a:t>
            </a:r>
            <a:r>
              <a:rPr lang="en-GB" altLang="en-US" sz="2800" dirty="0"/>
              <a:t>learn to read</a:t>
            </a:r>
            <a:r>
              <a:rPr lang="en-GB" altLang="en-US" dirty="0"/>
              <a:t> and spell</a:t>
            </a:r>
          </a:p>
        </p:txBody>
      </p:sp>
      <p:sp>
        <p:nvSpPr>
          <p:cNvPr id="3" name="Title 2">
            <a:extLst>
              <a:ext uri="{FF2B5EF4-FFF2-40B4-BE49-F238E27FC236}">
                <a16:creationId xmlns:a16="http://schemas.microsoft.com/office/drawing/2014/main" id="{38DD376F-0833-3E2C-87E5-B5C18CA10C5F}"/>
              </a:ext>
            </a:extLst>
          </p:cNvPr>
          <p:cNvSpPr>
            <a:spLocks noGrp="1"/>
          </p:cNvSpPr>
          <p:nvPr>
            <p:ph type="title"/>
          </p:nvPr>
        </p:nvSpPr>
        <p:spPr/>
        <p:txBody>
          <a:bodyPr/>
          <a:lstStyle/>
          <a:p>
            <a:r>
              <a:rPr lang="en-GB" dirty="0"/>
              <a:t>What is phonological awareness? </a:t>
            </a:r>
          </a:p>
        </p:txBody>
      </p:sp>
      <p:sp>
        <p:nvSpPr>
          <p:cNvPr id="4" name="Text Placeholder 3">
            <a:extLst>
              <a:ext uri="{FF2B5EF4-FFF2-40B4-BE49-F238E27FC236}">
                <a16:creationId xmlns:a16="http://schemas.microsoft.com/office/drawing/2014/main" id="{9BF20AD4-4C07-B67A-1711-5AFBA975CC2F}"/>
              </a:ext>
            </a:extLst>
          </p:cNvPr>
          <p:cNvSpPr>
            <a:spLocks noGrp="1"/>
          </p:cNvSpPr>
          <p:nvPr>
            <p:ph type="body" sz="quarter" idx="17"/>
          </p:nvPr>
        </p:nvSpPr>
        <p:spPr/>
        <p:txBody>
          <a:bodyPr/>
          <a:lstStyle/>
          <a:p>
            <a:r>
              <a:rPr lang="en-GB" dirty="0"/>
              <a:t>What every teacher should know about phonological awareness</a:t>
            </a:r>
          </a:p>
        </p:txBody>
      </p:sp>
      <p:sp>
        <p:nvSpPr>
          <p:cNvPr id="5" name="TextBox 4">
            <a:extLst>
              <a:ext uri="{FF2B5EF4-FFF2-40B4-BE49-F238E27FC236}">
                <a16:creationId xmlns:a16="http://schemas.microsoft.com/office/drawing/2014/main" id="{696590BB-DF7C-3E06-66F4-C28406A1562D}"/>
              </a:ext>
            </a:extLst>
          </p:cNvPr>
          <p:cNvSpPr txBox="1"/>
          <p:nvPr/>
        </p:nvSpPr>
        <p:spPr>
          <a:xfrm>
            <a:off x="361950" y="6348523"/>
            <a:ext cx="7581900" cy="369332"/>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Gillon, G. T. (2004). </a:t>
            </a:r>
            <a:r>
              <a:rPr lang="en-US" sz="1800" i="1" dirty="0">
                <a:effectLst/>
                <a:latin typeface="Calibri" panose="020F0502020204030204" pitchFamily="34" charset="0"/>
                <a:ea typeface="Calibri" panose="020F0502020204030204" pitchFamily="34" charset="0"/>
              </a:rPr>
              <a:t>Phonological Awareness</a:t>
            </a:r>
            <a:r>
              <a:rPr lang="en-US" sz="1800" dirty="0">
                <a:effectLst/>
                <a:latin typeface="Calibri" panose="020F0502020204030204" pitchFamily="34" charset="0"/>
                <a:ea typeface="Calibri" panose="020F0502020204030204" pitchFamily="34" charset="0"/>
              </a:rPr>
              <a:t>. New York: Guildford Press</a:t>
            </a:r>
            <a:endParaRPr lang="en-GB" sz="1800" dirty="0">
              <a:effectLst/>
              <a:latin typeface="Calibri" panose="020F0502020204030204" pitchFamily="34" charset="0"/>
              <a:ea typeface="Calibri" panose="020F0502020204030204" pitchFamily="34" charset="0"/>
            </a:endParaRPr>
          </a:p>
        </p:txBody>
      </p:sp>
      <p:pic>
        <p:nvPicPr>
          <p:cNvPr id="11" name="Picture 10" descr="Old woman holding sign smiling">
            <a:extLst>
              <a:ext uri="{FF2B5EF4-FFF2-40B4-BE49-F238E27FC236}">
                <a16:creationId xmlns:a16="http://schemas.microsoft.com/office/drawing/2014/main" id="{BB5AFC52-69AF-43FF-40FF-505880AB2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25" y="608586"/>
            <a:ext cx="3792625" cy="5615912"/>
          </a:xfrm>
          <a:prstGeom prst="rect">
            <a:avLst/>
          </a:prstGeom>
        </p:spPr>
      </p:pic>
      <p:sp>
        <p:nvSpPr>
          <p:cNvPr id="12" name="TextBox 11">
            <a:extLst>
              <a:ext uri="{FF2B5EF4-FFF2-40B4-BE49-F238E27FC236}">
                <a16:creationId xmlns:a16="http://schemas.microsoft.com/office/drawing/2014/main" id="{73C788D4-3600-734C-BC4F-3F883DE1BF19}"/>
              </a:ext>
            </a:extLst>
          </p:cNvPr>
          <p:cNvSpPr txBox="1"/>
          <p:nvPr/>
        </p:nvSpPr>
        <p:spPr>
          <a:xfrm>
            <a:off x="8482813" y="2125154"/>
            <a:ext cx="3229048" cy="2062103"/>
          </a:xfrm>
          <a:prstGeom prst="rect">
            <a:avLst/>
          </a:prstGeom>
          <a:noFill/>
        </p:spPr>
        <p:txBody>
          <a:bodyPr wrap="square" rtlCol="0">
            <a:spAutoFit/>
          </a:bodyPr>
          <a:lstStyle/>
          <a:p>
            <a:pPr algn="ctr"/>
            <a:r>
              <a:rPr lang="en-GB" sz="3200" dirty="0">
                <a:solidFill>
                  <a:schemeClr val="bg2"/>
                </a:solidFill>
              </a:rPr>
              <a:t>Phonological awareness is an auditory skill not a visual skill</a:t>
            </a:r>
          </a:p>
        </p:txBody>
      </p:sp>
    </p:spTree>
    <p:extLst>
      <p:ext uri="{BB962C8B-B14F-4D97-AF65-F5344CB8AC3E}">
        <p14:creationId xmlns:p14="http://schemas.microsoft.com/office/powerpoint/2010/main" val="327118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91BACA-1920-B30F-F78F-F863EACB3B36}"/>
              </a:ext>
            </a:extLst>
          </p:cNvPr>
          <p:cNvSpPr>
            <a:spLocks noGrp="1"/>
          </p:cNvSpPr>
          <p:nvPr>
            <p:ph sz="quarter" idx="10"/>
          </p:nvPr>
        </p:nvSpPr>
        <p:spPr>
          <a:xfrm>
            <a:off x="520701" y="1857374"/>
            <a:ext cx="4305823" cy="4104816"/>
          </a:xfrm>
        </p:spPr>
        <p:txBody>
          <a:bodyPr/>
          <a:lstStyle/>
          <a:p>
            <a:r>
              <a:rPr lang="en-GB" dirty="0"/>
              <a:t>Specific terminology (check meanings, don’t assume)</a:t>
            </a:r>
          </a:p>
          <a:p>
            <a:endParaRPr lang="en-GB" i="1" dirty="0"/>
          </a:p>
        </p:txBody>
      </p:sp>
      <p:sp>
        <p:nvSpPr>
          <p:cNvPr id="3" name="Title 2">
            <a:extLst>
              <a:ext uri="{FF2B5EF4-FFF2-40B4-BE49-F238E27FC236}">
                <a16:creationId xmlns:a16="http://schemas.microsoft.com/office/drawing/2014/main" id="{38DD376F-0833-3E2C-87E5-B5C18CA10C5F}"/>
              </a:ext>
            </a:extLst>
          </p:cNvPr>
          <p:cNvSpPr>
            <a:spLocks noGrp="1"/>
          </p:cNvSpPr>
          <p:nvPr>
            <p:ph type="title"/>
          </p:nvPr>
        </p:nvSpPr>
        <p:spPr/>
        <p:txBody>
          <a:bodyPr/>
          <a:lstStyle/>
          <a:p>
            <a:r>
              <a:rPr lang="en-GB" dirty="0"/>
              <a:t>A glossary and IPA </a:t>
            </a:r>
          </a:p>
        </p:txBody>
      </p:sp>
      <p:sp>
        <p:nvSpPr>
          <p:cNvPr id="4" name="Text Placeholder 3">
            <a:extLst>
              <a:ext uri="{FF2B5EF4-FFF2-40B4-BE49-F238E27FC236}">
                <a16:creationId xmlns:a16="http://schemas.microsoft.com/office/drawing/2014/main" id="{9BF20AD4-4C07-B67A-1711-5AFBA975CC2F}"/>
              </a:ext>
            </a:extLst>
          </p:cNvPr>
          <p:cNvSpPr>
            <a:spLocks noGrp="1"/>
          </p:cNvSpPr>
          <p:nvPr>
            <p:ph type="body" sz="quarter" idx="17"/>
          </p:nvPr>
        </p:nvSpPr>
        <p:spPr/>
        <p:txBody>
          <a:bodyPr/>
          <a:lstStyle/>
          <a:p>
            <a:r>
              <a:rPr lang="en-GB" dirty="0"/>
              <a:t>What every teacher should know about phonological awareness</a:t>
            </a:r>
          </a:p>
        </p:txBody>
      </p:sp>
      <p:grpSp>
        <p:nvGrpSpPr>
          <p:cNvPr id="9" name="Group 8">
            <a:extLst>
              <a:ext uri="{FF2B5EF4-FFF2-40B4-BE49-F238E27FC236}">
                <a16:creationId xmlns:a16="http://schemas.microsoft.com/office/drawing/2014/main" id="{02A6924F-6B65-04B9-269C-82DC387D1601}"/>
              </a:ext>
            </a:extLst>
          </p:cNvPr>
          <p:cNvGrpSpPr/>
          <p:nvPr/>
        </p:nvGrpSpPr>
        <p:grpSpPr>
          <a:xfrm>
            <a:off x="6864165" y="760736"/>
            <a:ext cx="2879724" cy="5336527"/>
            <a:chOff x="8991601" y="895810"/>
            <a:chExt cx="2879724" cy="5336527"/>
          </a:xfrm>
        </p:grpSpPr>
        <p:pic>
          <p:nvPicPr>
            <p:cNvPr id="7" name="Picture 6" descr="Young boy holding sign smiling">
              <a:extLst>
                <a:ext uri="{FF2B5EF4-FFF2-40B4-BE49-F238E27FC236}">
                  <a16:creationId xmlns:a16="http://schemas.microsoft.com/office/drawing/2014/main" id="{9C95C4C6-0231-AB86-289C-D3BADED3A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1" y="895810"/>
              <a:ext cx="2879724" cy="5336527"/>
            </a:xfrm>
            <a:prstGeom prst="rect">
              <a:avLst/>
            </a:prstGeom>
          </p:spPr>
        </p:pic>
        <p:sp>
          <p:nvSpPr>
            <p:cNvPr id="8" name="TextBox 7">
              <a:extLst>
                <a:ext uri="{FF2B5EF4-FFF2-40B4-BE49-F238E27FC236}">
                  <a16:creationId xmlns:a16="http://schemas.microsoft.com/office/drawing/2014/main" id="{3814E47D-AC19-6F49-4257-623402B31DF8}"/>
                </a:ext>
              </a:extLst>
            </p:cNvPr>
            <p:cNvSpPr txBox="1"/>
            <p:nvPr/>
          </p:nvSpPr>
          <p:spPr>
            <a:xfrm>
              <a:off x="8991601" y="1598474"/>
              <a:ext cx="2679698" cy="1754326"/>
            </a:xfrm>
            <a:prstGeom prst="rect">
              <a:avLst/>
            </a:prstGeom>
            <a:noFill/>
          </p:spPr>
          <p:txBody>
            <a:bodyPr wrap="square" rtlCol="0">
              <a:spAutoFit/>
            </a:bodyPr>
            <a:lstStyle/>
            <a:p>
              <a:r>
                <a:rPr lang="en-GB" dirty="0">
                  <a:solidFill>
                    <a:schemeClr val="bg2"/>
                  </a:solidFill>
                </a:rPr>
                <a:t>Phonics is not the same as phonology, phonemic or phonemes (except they start with the same sound /f/ and the same three letters ‘pho’)</a:t>
              </a:r>
            </a:p>
          </p:txBody>
        </p:sp>
      </p:grpSp>
      <p:sp>
        <p:nvSpPr>
          <p:cNvPr id="5" name="TextBox 4">
            <a:extLst>
              <a:ext uri="{FF2B5EF4-FFF2-40B4-BE49-F238E27FC236}">
                <a16:creationId xmlns:a16="http://schemas.microsoft.com/office/drawing/2014/main" id="{2182E1AA-516D-CE82-0B53-05A59FE8BA67}"/>
              </a:ext>
            </a:extLst>
          </p:cNvPr>
          <p:cNvSpPr txBox="1"/>
          <p:nvPr/>
        </p:nvSpPr>
        <p:spPr>
          <a:xfrm>
            <a:off x="159488" y="6390168"/>
            <a:ext cx="8144539" cy="369332"/>
          </a:xfrm>
          <a:prstGeom prst="rect">
            <a:avLst/>
          </a:prstGeom>
          <a:noFill/>
        </p:spPr>
        <p:txBody>
          <a:bodyPr wrap="square" rtlCol="0">
            <a:spAutoFit/>
          </a:bodyPr>
          <a:lstStyle/>
          <a:p>
            <a:r>
              <a:rPr lang="en-GB" dirty="0"/>
              <a:t>https://www.internationalphoneticalphabet.org/ipa-sounds/ipa-chart-with-sounds/</a:t>
            </a:r>
          </a:p>
        </p:txBody>
      </p:sp>
    </p:spTree>
    <p:extLst>
      <p:ext uri="{BB962C8B-B14F-4D97-AF65-F5344CB8AC3E}">
        <p14:creationId xmlns:p14="http://schemas.microsoft.com/office/powerpoint/2010/main" val="957533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D376F-0833-3E2C-87E5-B5C18CA10C5F}"/>
              </a:ext>
            </a:extLst>
          </p:cNvPr>
          <p:cNvSpPr>
            <a:spLocks noGrp="1"/>
          </p:cNvSpPr>
          <p:nvPr>
            <p:ph type="title"/>
          </p:nvPr>
        </p:nvSpPr>
        <p:spPr/>
        <p:txBody>
          <a:bodyPr/>
          <a:lstStyle/>
          <a:p>
            <a:r>
              <a:rPr lang="en-GB" dirty="0"/>
              <a:t>What is phonological awareness? </a:t>
            </a:r>
          </a:p>
        </p:txBody>
      </p:sp>
      <p:sp>
        <p:nvSpPr>
          <p:cNvPr id="4" name="Text Placeholder 3">
            <a:extLst>
              <a:ext uri="{FF2B5EF4-FFF2-40B4-BE49-F238E27FC236}">
                <a16:creationId xmlns:a16="http://schemas.microsoft.com/office/drawing/2014/main" id="{9BF20AD4-4C07-B67A-1711-5AFBA975CC2F}"/>
              </a:ext>
            </a:extLst>
          </p:cNvPr>
          <p:cNvSpPr>
            <a:spLocks noGrp="1"/>
          </p:cNvSpPr>
          <p:nvPr>
            <p:ph type="body" sz="quarter" idx="17"/>
          </p:nvPr>
        </p:nvSpPr>
        <p:spPr/>
        <p:txBody>
          <a:bodyPr/>
          <a:lstStyle/>
          <a:p>
            <a:r>
              <a:rPr lang="en-GB" dirty="0"/>
              <a:t>What every teacher should know about phonological awareness</a:t>
            </a:r>
          </a:p>
        </p:txBody>
      </p:sp>
      <p:sp>
        <p:nvSpPr>
          <p:cNvPr id="5" name="TextBox 4">
            <a:extLst>
              <a:ext uri="{FF2B5EF4-FFF2-40B4-BE49-F238E27FC236}">
                <a16:creationId xmlns:a16="http://schemas.microsoft.com/office/drawing/2014/main" id="{696590BB-DF7C-3E06-66F4-C28406A1562D}"/>
              </a:ext>
            </a:extLst>
          </p:cNvPr>
          <p:cNvSpPr txBox="1"/>
          <p:nvPr/>
        </p:nvSpPr>
        <p:spPr>
          <a:xfrm>
            <a:off x="-1" y="6302357"/>
            <a:ext cx="8482813" cy="612860"/>
          </a:xfrm>
          <a:prstGeom prst="rect">
            <a:avLst/>
          </a:prstGeom>
          <a:noFill/>
        </p:spPr>
        <p:txBody>
          <a:bodyPr wrap="square" rtlCol="0">
            <a:spAutoFit/>
          </a:bodyPr>
          <a:lstStyle/>
          <a:p>
            <a:pPr>
              <a:lnSpc>
                <a:spcPct val="115000"/>
              </a:lnSpc>
              <a:spcBef>
                <a:spcPts val="600"/>
              </a:spcBef>
              <a:spcAft>
                <a:spcPts val="6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Anthony, J. L., &amp; Francis, D. J. (2005). Development of Phonological Awareness. </a:t>
            </a:r>
            <a:r>
              <a:rPr lang="en-US" sz="1000" i="1" dirty="0">
                <a:effectLst/>
                <a:latin typeface="Calibri" panose="020F0502020204030204" pitchFamily="34" charset="0"/>
                <a:ea typeface="Calibri" panose="020F0502020204030204" pitchFamily="34" charset="0"/>
                <a:cs typeface="Times New Roman" panose="02020603050405020304" pitchFamily="18" charset="0"/>
              </a:rPr>
              <a:t>Current Directions in Psychological Science, 14</a:t>
            </a:r>
            <a:r>
              <a:rPr lang="en-US" sz="1000" dirty="0">
                <a:effectLst/>
                <a:latin typeface="Calibri" panose="020F0502020204030204" pitchFamily="34" charset="0"/>
                <a:ea typeface="Calibri" panose="020F0502020204030204" pitchFamily="34" charset="0"/>
                <a:cs typeface="Times New Roman" panose="02020603050405020304" pitchFamily="18" charset="0"/>
              </a:rPr>
              <a:t>(5), 255-259.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000" dirty="0">
                <a:effectLst/>
                <a:latin typeface="Calibri" panose="020F0502020204030204" pitchFamily="34" charset="0"/>
                <a:ea typeface="Calibri" panose="020F0502020204030204" pitchFamily="34" charset="0"/>
                <a:cs typeface="Times New Roman" panose="02020603050405020304" pitchFamily="18" charset="0"/>
              </a:rPr>
              <a:t>: 10.1111/j.0963-7214.2005.00376.x; </a:t>
            </a:r>
            <a:r>
              <a:rPr lang="en-GB" sz="1000" dirty="0">
                <a:effectLst/>
                <a:latin typeface="Calibri" panose="020F0502020204030204" pitchFamily="34" charset="0"/>
                <a:ea typeface="Calibri" panose="020F0502020204030204" pitchFamily="34" charset="0"/>
                <a:cs typeface="Times New Roman" panose="02020603050405020304" pitchFamily="18" charset="0"/>
              </a:rPr>
              <a:t>Carroll, J. M.,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Snowling</a:t>
            </a:r>
            <a:r>
              <a:rPr lang="en-GB" sz="1000" dirty="0">
                <a:effectLst/>
                <a:latin typeface="Calibri" panose="020F0502020204030204" pitchFamily="34" charset="0"/>
                <a:ea typeface="Calibri" panose="020F0502020204030204" pitchFamily="34" charset="0"/>
                <a:cs typeface="Times New Roman" panose="02020603050405020304" pitchFamily="18" charset="0"/>
              </a:rPr>
              <a:t>, M. J., Hulme, C., &amp; Stevenson, J. (2003). The development of phonological awareness in preschool children. </a:t>
            </a:r>
            <a:r>
              <a:rPr lang="en-GB" sz="1000" i="1" dirty="0">
                <a:effectLst/>
                <a:latin typeface="Calibri" panose="020F0502020204030204" pitchFamily="34" charset="0"/>
                <a:ea typeface="Calibri" panose="020F0502020204030204" pitchFamily="34" charset="0"/>
                <a:cs typeface="Times New Roman" panose="02020603050405020304" pitchFamily="18" charset="0"/>
              </a:rPr>
              <a:t>Developmental Psychology</a:t>
            </a: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r>
              <a:rPr lang="en-GB" sz="1000" i="1" dirty="0">
                <a:effectLst/>
                <a:latin typeface="Calibri" panose="020F0502020204030204" pitchFamily="34" charset="0"/>
                <a:ea typeface="Calibri" panose="020F0502020204030204" pitchFamily="34" charset="0"/>
                <a:cs typeface="Times New Roman" panose="02020603050405020304" pitchFamily="18" charset="0"/>
              </a:rPr>
              <a:t>39</a:t>
            </a:r>
            <a:r>
              <a:rPr lang="en-GB" sz="1000" dirty="0">
                <a:effectLst/>
                <a:latin typeface="Calibri" panose="020F0502020204030204" pitchFamily="34" charset="0"/>
                <a:ea typeface="Calibri" panose="020F0502020204030204" pitchFamily="34" charset="0"/>
                <a:cs typeface="Times New Roman" panose="02020603050405020304" pitchFamily="18" charset="0"/>
              </a:rPr>
              <a:t>(5), 913–923. https://doi.org/10.1037/0012-1649.39.5.913</a:t>
            </a:r>
          </a:p>
        </p:txBody>
      </p:sp>
      <p:pic>
        <p:nvPicPr>
          <p:cNvPr id="11" name="Picture 10" descr="Old woman holding sign smiling">
            <a:extLst>
              <a:ext uri="{FF2B5EF4-FFF2-40B4-BE49-F238E27FC236}">
                <a16:creationId xmlns:a16="http://schemas.microsoft.com/office/drawing/2014/main" id="{BB5AFC52-69AF-43FF-40FF-505880AB2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25" y="608586"/>
            <a:ext cx="3792625" cy="5615912"/>
          </a:xfrm>
          <a:prstGeom prst="rect">
            <a:avLst/>
          </a:prstGeom>
        </p:spPr>
      </p:pic>
      <p:sp>
        <p:nvSpPr>
          <p:cNvPr id="12" name="TextBox 11">
            <a:extLst>
              <a:ext uri="{FF2B5EF4-FFF2-40B4-BE49-F238E27FC236}">
                <a16:creationId xmlns:a16="http://schemas.microsoft.com/office/drawing/2014/main" id="{73C788D4-3600-734C-BC4F-3F883DE1BF19}"/>
              </a:ext>
            </a:extLst>
          </p:cNvPr>
          <p:cNvSpPr txBox="1"/>
          <p:nvPr/>
        </p:nvSpPr>
        <p:spPr>
          <a:xfrm>
            <a:off x="8482813" y="2125154"/>
            <a:ext cx="3229048" cy="2062103"/>
          </a:xfrm>
          <a:prstGeom prst="rect">
            <a:avLst/>
          </a:prstGeom>
          <a:noFill/>
        </p:spPr>
        <p:txBody>
          <a:bodyPr wrap="square" rtlCol="0">
            <a:spAutoFit/>
          </a:bodyPr>
          <a:lstStyle/>
          <a:p>
            <a:pPr algn="ctr"/>
            <a:r>
              <a:rPr lang="en-GB" sz="3200" dirty="0">
                <a:solidFill>
                  <a:schemeClr val="bg2"/>
                </a:solidFill>
              </a:rPr>
              <a:t>Phonological awareness always progresses from large to small </a:t>
            </a:r>
          </a:p>
        </p:txBody>
      </p:sp>
      <p:graphicFrame>
        <p:nvGraphicFramePr>
          <p:cNvPr id="7" name="Content Placeholder 4">
            <a:extLst>
              <a:ext uri="{FF2B5EF4-FFF2-40B4-BE49-F238E27FC236}">
                <a16:creationId xmlns:a16="http://schemas.microsoft.com/office/drawing/2014/main" id="{6115AC4B-D695-E75C-01A7-650DD539DC3F}"/>
              </a:ext>
            </a:extLst>
          </p:cNvPr>
          <p:cNvGraphicFramePr>
            <a:graphicFrameLocks/>
          </p:cNvGraphicFramePr>
          <p:nvPr>
            <p:extLst>
              <p:ext uri="{D42A27DB-BD31-4B8C-83A1-F6EECF244321}">
                <p14:modId xmlns:p14="http://schemas.microsoft.com/office/powerpoint/2010/main" val="2926335558"/>
              </p:ext>
            </p:extLst>
          </p:nvPr>
        </p:nvGraphicFramePr>
        <p:xfrm>
          <a:off x="361950" y="1889833"/>
          <a:ext cx="7581900" cy="4224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4703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0ED31D43-06A4-432E-C367-9DFEA596CCB7}"/>
              </a:ext>
            </a:extLst>
          </p:cNvPr>
          <p:cNvGraphicFramePr>
            <a:graphicFrameLocks noGrp="1"/>
          </p:cNvGraphicFramePr>
          <p:nvPr>
            <p:ph sz="quarter" idx="12"/>
            <p:extLst>
              <p:ext uri="{D42A27DB-BD31-4B8C-83A1-F6EECF244321}">
                <p14:modId xmlns:p14="http://schemas.microsoft.com/office/powerpoint/2010/main" val="2615330838"/>
              </p:ext>
            </p:extLst>
          </p:nvPr>
        </p:nvGraphicFramePr>
        <p:xfrm>
          <a:off x="3170131" y="1961502"/>
          <a:ext cx="3556000" cy="4194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38DD376F-0833-3E2C-87E5-B5C18CA10C5F}"/>
              </a:ext>
            </a:extLst>
          </p:cNvPr>
          <p:cNvSpPr>
            <a:spLocks noGrp="1"/>
          </p:cNvSpPr>
          <p:nvPr>
            <p:ph type="title"/>
          </p:nvPr>
        </p:nvSpPr>
        <p:spPr>
          <a:xfrm>
            <a:off x="520571" y="837512"/>
            <a:ext cx="10515600" cy="883658"/>
          </a:xfrm>
        </p:spPr>
        <p:txBody>
          <a:bodyPr anchor="ctr">
            <a:normAutofit/>
          </a:bodyPr>
          <a:lstStyle/>
          <a:p>
            <a:r>
              <a:rPr lang="en-GB" dirty="0"/>
              <a:t>Why is phonological awareness important? </a:t>
            </a:r>
          </a:p>
        </p:txBody>
      </p:sp>
      <p:sp>
        <p:nvSpPr>
          <p:cNvPr id="4" name="Text Placeholder 3">
            <a:extLst>
              <a:ext uri="{FF2B5EF4-FFF2-40B4-BE49-F238E27FC236}">
                <a16:creationId xmlns:a16="http://schemas.microsoft.com/office/drawing/2014/main" id="{9BF20AD4-4C07-B67A-1711-5AFBA975CC2F}"/>
              </a:ext>
            </a:extLst>
          </p:cNvPr>
          <p:cNvSpPr>
            <a:spLocks noGrp="1"/>
          </p:cNvSpPr>
          <p:nvPr>
            <p:ph type="body" sz="quarter" idx="17"/>
          </p:nvPr>
        </p:nvSpPr>
        <p:spPr>
          <a:xfrm>
            <a:off x="520571" y="186311"/>
            <a:ext cx="9045575" cy="422275"/>
          </a:xfrm>
        </p:spPr>
        <p:txBody>
          <a:bodyPr anchor="ctr">
            <a:normAutofit/>
          </a:bodyPr>
          <a:lstStyle/>
          <a:p>
            <a:pPr>
              <a:lnSpc>
                <a:spcPct val="90000"/>
              </a:lnSpc>
            </a:pPr>
            <a:r>
              <a:rPr lang="en-GB" dirty="0"/>
              <a:t>What every teacher should know about phonological awareness</a:t>
            </a:r>
          </a:p>
        </p:txBody>
      </p:sp>
      <p:grpSp>
        <p:nvGrpSpPr>
          <p:cNvPr id="10" name="Group 9">
            <a:extLst>
              <a:ext uri="{FF2B5EF4-FFF2-40B4-BE49-F238E27FC236}">
                <a16:creationId xmlns:a16="http://schemas.microsoft.com/office/drawing/2014/main" id="{CDDB7848-42F6-9A68-FB1E-E0D4AC56F892}"/>
              </a:ext>
            </a:extLst>
          </p:cNvPr>
          <p:cNvGrpSpPr/>
          <p:nvPr/>
        </p:nvGrpSpPr>
        <p:grpSpPr>
          <a:xfrm>
            <a:off x="8143520" y="1279341"/>
            <a:ext cx="4083922" cy="4962525"/>
            <a:chOff x="8108078" y="1318589"/>
            <a:chExt cx="4083922" cy="4962525"/>
          </a:xfrm>
        </p:grpSpPr>
        <p:pic>
          <p:nvPicPr>
            <p:cNvPr id="8" name="Picture 7" descr="Young boy holding sign smiling">
              <a:extLst>
                <a:ext uri="{FF2B5EF4-FFF2-40B4-BE49-F238E27FC236}">
                  <a16:creationId xmlns:a16="http://schemas.microsoft.com/office/drawing/2014/main" id="{A32C5670-803F-2822-E932-DA20FCD218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8078" y="1318589"/>
              <a:ext cx="4083922" cy="4962525"/>
            </a:xfrm>
            <a:prstGeom prst="rect">
              <a:avLst/>
            </a:prstGeom>
          </p:spPr>
        </p:pic>
        <p:sp>
          <p:nvSpPr>
            <p:cNvPr id="9" name="TextBox 8">
              <a:extLst>
                <a:ext uri="{FF2B5EF4-FFF2-40B4-BE49-F238E27FC236}">
                  <a16:creationId xmlns:a16="http://schemas.microsoft.com/office/drawing/2014/main" id="{C3B8450D-6C4C-35A7-68B8-65A5423E887C}"/>
                </a:ext>
              </a:extLst>
            </p:cNvPr>
            <p:cNvSpPr txBox="1"/>
            <p:nvPr/>
          </p:nvSpPr>
          <p:spPr>
            <a:xfrm>
              <a:off x="8311117" y="2399075"/>
              <a:ext cx="3561906" cy="1631216"/>
            </a:xfrm>
            <a:prstGeom prst="rect">
              <a:avLst/>
            </a:prstGeom>
            <a:noFill/>
          </p:spPr>
          <p:txBody>
            <a:bodyPr wrap="square" rtlCol="0">
              <a:spAutoFit/>
            </a:bodyPr>
            <a:lstStyle/>
            <a:p>
              <a:pPr algn="ctr"/>
              <a:r>
                <a:rPr lang="en-GB" sz="2000" dirty="0">
                  <a:solidFill>
                    <a:schemeClr val="bg2"/>
                  </a:solidFill>
                </a:rPr>
                <a:t>Phonological awareness is essential for learning how to put sounds together to  make meaningful words, for listening to, learning and saying words</a:t>
              </a:r>
            </a:p>
          </p:txBody>
        </p:sp>
      </p:grpSp>
      <p:sp>
        <p:nvSpPr>
          <p:cNvPr id="16" name="Arrow: Curved Right 15">
            <a:extLst>
              <a:ext uri="{FF2B5EF4-FFF2-40B4-BE49-F238E27FC236}">
                <a16:creationId xmlns:a16="http://schemas.microsoft.com/office/drawing/2014/main" id="{DCC7E8A9-F295-7694-15BD-86C35CFD4DF0}"/>
              </a:ext>
            </a:extLst>
          </p:cNvPr>
          <p:cNvSpPr/>
          <p:nvPr/>
        </p:nvSpPr>
        <p:spPr>
          <a:xfrm rot="20154454" flipV="1">
            <a:off x="2916097" y="3924941"/>
            <a:ext cx="1221335" cy="195021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Arrow: Curved Left 16">
            <a:extLst>
              <a:ext uri="{FF2B5EF4-FFF2-40B4-BE49-F238E27FC236}">
                <a16:creationId xmlns:a16="http://schemas.microsoft.com/office/drawing/2014/main" id="{D8440243-00E1-AB3D-C017-AC383D10F778}"/>
              </a:ext>
            </a:extLst>
          </p:cNvPr>
          <p:cNvSpPr/>
          <p:nvPr/>
        </p:nvSpPr>
        <p:spPr>
          <a:xfrm>
            <a:off x="6034268" y="2972050"/>
            <a:ext cx="1290751" cy="2339163"/>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Box 17">
            <a:extLst>
              <a:ext uri="{FF2B5EF4-FFF2-40B4-BE49-F238E27FC236}">
                <a16:creationId xmlns:a16="http://schemas.microsoft.com/office/drawing/2014/main" id="{89CDC4A4-20F7-A8FB-F5CD-21D78530F8CC}"/>
              </a:ext>
            </a:extLst>
          </p:cNvPr>
          <p:cNvSpPr txBox="1"/>
          <p:nvPr/>
        </p:nvSpPr>
        <p:spPr>
          <a:xfrm>
            <a:off x="0" y="6267623"/>
            <a:ext cx="8551943" cy="590931"/>
          </a:xfrm>
          <a:prstGeom prst="rect">
            <a:avLst/>
          </a:prstGeom>
          <a:noFill/>
        </p:spPr>
        <p:txBody>
          <a:bodyPr wrap="square" rtlCol="0">
            <a:spAutoFit/>
          </a:bodyPr>
          <a:lstStyle/>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Broomfield, J. and Dodd, B., 2004, Children with speech and language disability: caseload characteristics. International journal of language &amp; communication disorders. 39, 303–324. </a:t>
            </a:r>
            <a:r>
              <a:rPr kumimoji="0" lang="en-GB" sz="900" b="0"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9"/>
              </a:rPr>
              <a:t>https://doi.org/10.1080/13682820310001625589</a:t>
            </a:r>
            <a:r>
              <a:rPr kumimoji="0" lang="en-GB" sz="900" b="0"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GB" sz="900" b="0" i="0" u="none" strike="noStrike" kern="1200" cap="none" spc="0" normalizeH="0" baseline="0" noProof="0" dirty="0" err="1">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Zens</a:t>
            </a:r>
            <a:r>
              <a:rPr kumimoji="0" lang="en-GB" sz="900" b="0"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 N. K., Gillon, G. T., &amp; Moran, C. (2009). Effects of phonological awareness and semantic intervention on word-learning in children with SLI. International Journal of Speech-Language Pathology, 11(6), 509-524. </a:t>
            </a:r>
            <a:r>
              <a:rPr kumimoji="0" lang="en-GB" sz="900" b="0" i="0" u="none" strike="noStrike" kern="1200" cap="none" spc="0" normalizeH="0" baseline="0" noProof="0" dirty="0" err="1">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doi</a:t>
            </a:r>
            <a:r>
              <a:rPr kumimoji="0" lang="en-GB" sz="900" b="0"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 doi:10.3109/17549500902926881; Anthony, J. L., &amp; Francis, D. J. (2005). Development of Phonological Awareness. Current Directions in Psychological Science, 14(5), 255-259. </a:t>
            </a:r>
            <a:r>
              <a:rPr kumimoji="0" lang="en-GB" sz="900" b="0" i="0" u="none" strike="noStrike" kern="1200" cap="none" spc="0" normalizeH="0" baseline="0" noProof="0" dirty="0" err="1">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doi</a:t>
            </a:r>
            <a:r>
              <a:rPr kumimoji="0" lang="en-GB" sz="900" b="0"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 10.1111/j.0963-7214.2005.00376.x</a:t>
            </a:r>
            <a:endParaRPr lang="en-GB" sz="900" dirty="0"/>
          </a:p>
        </p:txBody>
      </p:sp>
      <p:grpSp>
        <p:nvGrpSpPr>
          <p:cNvPr id="25" name="Group 24">
            <a:extLst>
              <a:ext uri="{FF2B5EF4-FFF2-40B4-BE49-F238E27FC236}">
                <a16:creationId xmlns:a16="http://schemas.microsoft.com/office/drawing/2014/main" id="{51B77946-491D-FF3A-41B7-93CF76AF81A0}"/>
              </a:ext>
            </a:extLst>
          </p:cNvPr>
          <p:cNvGrpSpPr/>
          <p:nvPr/>
        </p:nvGrpSpPr>
        <p:grpSpPr>
          <a:xfrm>
            <a:off x="333771" y="1554338"/>
            <a:ext cx="3363063" cy="2017671"/>
            <a:chOff x="333771" y="1554338"/>
            <a:chExt cx="3363063" cy="2017671"/>
          </a:xfrm>
        </p:grpSpPr>
        <p:pic>
          <p:nvPicPr>
            <p:cNvPr id="20" name="Picture 19" descr="Child with curly hair">
              <a:extLst>
                <a:ext uri="{FF2B5EF4-FFF2-40B4-BE49-F238E27FC236}">
                  <a16:creationId xmlns:a16="http://schemas.microsoft.com/office/drawing/2014/main" id="{9E21DDB2-062F-277A-37EB-ACCC809FC0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771" y="1699918"/>
              <a:ext cx="1685619" cy="1124305"/>
            </a:xfrm>
            <a:prstGeom prst="rect">
              <a:avLst/>
            </a:prstGeom>
          </p:spPr>
        </p:pic>
        <p:sp>
          <p:nvSpPr>
            <p:cNvPr id="21" name="Speech Bubble: Oval 20">
              <a:extLst>
                <a:ext uri="{FF2B5EF4-FFF2-40B4-BE49-F238E27FC236}">
                  <a16:creationId xmlns:a16="http://schemas.microsoft.com/office/drawing/2014/main" id="{A21FECC8-4F35-0467-09F0-DEBEAFCAD083}"/>
                </a:ext>
              </a:extLst>
            </p:cNvPr>
            <p:cNvSpPr/>
            <p:nvPr/>
          </p:nvSpPr>
          <p:spPr>
            <a:xfrm>
              <a:off x="2058159" y="1554338"/>
              <a:ext cx="1378620" cy="672507"/>
            </a:xfrm>
            <a:prstGeom prst="wedgeEllipseCallout">
              <a:avLst>
                <a:gd name="adj1" fmla="val -57775"/>
                <a:gd name="adj2" fmla="val 573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Hello!</a:t>
              </a:r>
            </a:p>
          </p:txBody>
        </p:sp>
        <p:sp>
          <p:nvSpPr>
            <p:cNvPr id="22" name="Speech Bubble: Oval 21">
              <a:extLst>
                <a:ext uri="{FF2B5EF4-FFF2-40B4-BE49-F238E27FC236}">
                  <a16:creationId xmlns:a16="http://schemas.microsoft.com/office/drawing/2014/main" id="{8A9ABFA8-30CC-0BE3-33F9-35B4389E54D7}"/>
                </a:ext>
              </a:extLst>
            </p:cNvPr>
            <p:cNvSpPr/>
            <p:nvPr/>
          </p:nvSpPr>
          <p:spPr>
            <a:xfrm>
              <a:off x="2155418" y="2672724"/>
              <a:ext cx="1378620" cy="541894"/>
            </a:xfrm>
            <a:prstGeom prst="wedgeEllipseCallout">
              <a:avLst>
                <a:gd name="adj1" fmla="val -63652"/>
                <a:gd name="adj2" fmla="val -8915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Hola!</a:t>
              </a:r>
            </a:p>
          </p:txBody>
        </p:sp>
        <p:sp>
          <p:nvSpPr>
            <p:cNvPr id="23" name="Speech Bubble: Oval 22">
              <a:extLst>
                <a:ext uri="{FF2B5EF4-FFF2-40B4-BE49-F238E27FC236}">
                  <a16:creationId xmlns:a16="http://schemas.microsoft.com/office/drawing/2014/main" id="{D7A561E0-4F17-D640-6E18-0CD1FC5B54F4}"/>
                </a:ext>
              </a:extLst>
            </p:cNvPr>
            <p:cNvSpPr/>
            <p:nvPr/>
          </p:nvSpPr>
          <p:spPr>
            <a:xfrm>
              <a:off x="2167186" y="2119525"/>
              <a:ext cx="1529648" cy="648841"/>
            </a:xfrm>
            <a:prstGeom prst="wedgeEllipseCallout">
              <a:avLst>
                <a:gd name="adj1" fmla="val -63208"/>
                <a:gd name="adj2" fmla="val -213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Bore da!</a:t>
              </a:r>
            </a:p>
          </p:txBody>
        </p:sp>
        <p:sp>
          <p:nvSpPr>
            <p:cNvPr id="24" name="Speech Bubble: Oval 23">
              <a:extLst>
                <a:ext uri="{FF2B5EF4-FFF2-40B4-BE49-F238E27FC236}">
                  <a16:creationId xmlns:a16="http://schemas.microsoft.com/office/drawing/2014/main" id="{6059AF8E-1BB2-6E0A-5E33-67E5D20E6499}"/>
                </a:ext>
              </a:extLst>
            </p:cNvPr>
            <p:cNvSpPr/>
            <p:nvPr/>
          </p:nvSpPr>
          <p:spPr>
            <a:xfrm>
              <a:off x="1253273" y="2981078"/>
              <a:ext cx="1529648" cy="590931"/>
            </a:xfrm>
            <a:prstGeom prst="wedgeEllipseCallout">
              <a:avLst>
                <a:gd name="adj1" fmla="val -1264"/>
                <a:gd name="adj2" fmla="val -13198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Bonjour!</a:t>
              </a:r>
            </a:p>
          </p:txBody>
        </p:sp>
      </p:grpSp>
    </p:spTree>
    <p:extLst>
      <p:ext uri="{BB962C8B-B14F-4D97-AF65-F5344CB8AC3E}">
        <p14:creationId xmlns:p14="http://schemas.microsoft.com/office/powerpoint/2010/main" val="378890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7EBDA-DF8F-F34C-1008-9B9DE968EF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F2994C-8BB1-5BFB-E788-19FF40F4B1E9}"/>
              </a:ext>
            </a:extLst>
          </p:cNvPr>
          <p:cNvSpPr>
            <a:spLocks noGrp="1"/>
          </p:cNvSpPr>
          <p:nvPr>
            <p:ph type="title"/>
          </p:nvPr>
        </p:nvSpPr>
        <p:spPr/>
        <p:txBody>
          <a:bodyPr/>
          <a:lstStyle/>
          <a:p>
            <a:r>
              <a:rPr lang="en-GB" dirty="0"/>
              <a:t>Stable learning trajectory</a:t>
            </a:r>
          </a:p>
        </p:txBody>
      </p:sp>
      <p:sp>
        <p:nvSpPr>
          <p:cNvPr id="4" name="Text Placeholder 3">
            <a:extLst>
              <a:ext uri="{FF2B5EF4-FFF2-40B4-BE49-F238E27FC236}">
                <a16:creationId xmlns:a16="http://schemas.microsoft.com/office/drawing/2014/main" id="{1284D351-C89D-7C73-2A78-00C09E3B047C}"/>
              </a:ext>
            </a:extLst>
          </p:cNvPr>
          <p:cNvSpPr>
            <a:spLocks noGrp="1"/>
          </p:cNvSpPr>
          <p:nvPr>
            <p:ph type="body" sz="quarter" idx="17"/>
          </p:nvPr>
        </p:nvSpPr>
        <p:spPr/>
        <p:txBody>
          <a:bodyPr/>
          <a:lstStyle/>
          <a:p>
            <a:r>
              <a:rPr lang="en-GB" dirty="0"/>
              <a:t>What every teacher should know about phonological awareness</a:t>
            </a:r>
          </a:p>
        </p:txBody>
      </p:sp>
      <p:sp>
        <p:nvSpPr>
          <p:cNvPr id="5" name="TextBox 4">
            <a:extLst>
              <a:ext uri="{FF2B5EF4-FFF2-40B4-BE49-F238E27FC236}">
                <a16:creationId xmlns:a16="http://schemas.microsoft.com/office/drawing/2014/main" id="{20831D06-7C10-5719-BACA-D5D470813F47}"/>
              </a:ext>
            </a:extLst>
          </p:cNvPr>
          <p:cNvSpPr txBox="1"/>
          <p:nvPr/>
        </p:nvSpPr>
        <p:spPr>
          <a:xfrm>
            <a:off x="-1" y="6302357"/>
            <a:ext cx="8482813" cy="435889"/>
          </a:xfrm>
          <a:prstGeom prst="rect">
            <a:avLst/>
          </a:prstGeom>
          <a:noFill/>
        </p:spPr>
        <p:txBody>
          <a:bodyPr wrap="square" rtlCol="0">
            <a:spAutoFit/>
          </a:bodyPr>
          <a:lstStyle/>
          <a:p>
            <a:pPr>
              <a:lnSpc>
                <a:spcPct val="115000"/>
              </a:lnSpc>
              <a:spcBef>
                <a:spcPts val="600"/>
              </a:spcBef>
              <a:spcAft>
                <a:spcPts val="6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Anthony, J. L., &amp; Francis, D. J. (2005). Development of Phonological Awareness. </a:t>
            </a:r>
            <a:r>
              <a:rPr lang="en-US" sz="1000" i="1" dirty="0">
                <a:effectLst/>
                <a:latin typeface="Calibri" panose="020F0502020204030204" pitchFamily="34" charset="0"/>
                <a:ea typeface="Calibri" panose="020F0502020204030204" pitchFamily="34" charset="0"/>
                <a:cs typeface="Times New Roman" panose="02020603050405020304" pitchFamily="18" charset="0"/>
              </a:rPr>
              <a:t>Current Directions in Psychological Science, 14</a:t>
            </a:r>
            <a:r>
              <a:rPr lang="en-US" sz="1000" dirty="0">
                <a:effectLst/>
                <a:latin typeface="Calibri" panose="020F0502020204030204" pitchFamily="34" charset="0"/>
                <a:ea typeface="Calibri" panose="020F0502020204030204" pitchFamily="34" charset="0"/>
                <a:cs typeface="Times New Roman" panose="02020603050405020304" pitchFamily="18" charset="0"/>
              </a:rPr>
              <a:t>(5), 255-259.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000" dirty="0">
                <a:effectLst/>
                <a:latin typeface="Calibri" panose="020F0502020204030204" pitchFamily="34" charset="0"/>
                <a:ea typeface="Calibri" panose="020F0502020204030204" pitchFamily="34" charset="0"/>
                <a:cs typeface="Times New Roman" panose="02020603050405020304" pitchFamily="18" charset="0"/>
              </a:rPr>
              <a:t>: 10.1111/j.0963-7214.2005.00376.x;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Children running on the field">
            <a:extLst>
              <a:ext uri="{FF2B5EF4-FFF2-40B4-BE49-F238E27FC236}">
                <a16:creationId xmlns:a16="http://schemas.microsoft.com/office/drawing/2014/main" id="{0B26D1C3-BD35-8BF0-B993-A23B5D828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89" y="1769489"/>
            <a:ext cx="3275636" cy="2183967"/>
          </a:xfrm>
          <a:prstGeom prst="rect">
            <a:avLst/>
          </a:prstGeom>
        </p:spPr>
      </p:pic>
      <p:pic>
        <p:nvPicPr>
          <p:cNvPr id="13" name="Picture 12" descr="Four children walking down street">
            <a:extLst>
              <a:ext uri="{FF2B5EF4-FFF2-40B4-BE49-F238E27FC236}">
                <a16:creationId xmlns:a16="http://schemas.microsoft.com/office/drawing/2014/main" id="{B90A986F-F5F3-E3D1-B951-7E71ED787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5117" y="3906328"/>
            <a:ext cx="3341765" cy="2228112"/>
          </a:xfrm>
          <a:prstGeom prst="rect">
            <a:avLst/>
          </a:prstGeom>
        </p:spPr>
      </p:pic>
      <p:sp>
        <p:nvSpPr>
          <p:cNvPr id="14" name="TextBox 13">
            <a:extLst>
              <a:ext uri="{FF2B5EF4-FFF2-40B4-BE49-F238E27FC236}">
                <a16:creationId xmlns:a16="http://schemas.microsoft.com/office/drawing/2014/main" id="{89A40FA7-5D2E-B24C-3A0F-605088F8EEE6}"/>
              </a:ext>
            </a:extLst>
          </p:cNvPr>
          <p:cNvSpPr txBox="1"/>
          <p:nvPr/>
        </p:nvSpPr>
        <p:spPr>
          <a:xfrm>
            <a:off x="3646025" y="1944830"/>
            <a:ext cx="3275636" cy="1200329"/>
          </a:xfrm>
          <a:prstGeom prst="rect">
            <a:avLst/>
          </a:prstGeom>
          <a:noFill/>
        </p:spPr>
        <p:txBody>
          <a:bodyPr wrap="square" rtlCol="0">
            <a:spAutoFit/>
          </a:bodyPr>
          <a:lstStyle/>
          <a:p>
            <a:r>
              <a:rPr lang="en-GB" dirty="0"/>
              <a:t>Children who arrive in school with good phonological awareness skills will carry on progressing (the runners). </a:t>
            </a:r>
          </a:p>
        </p:txBody>
      </p:sp>
      <p:sp>
        <p:nvSpPr>
          <p:cNvPr id="15" name="TextBox 14">
            <a:extLst>
              <a:ext uri="{FF2B5EF4-FFF2-40B4-BE49-F238E27FC236}">
                <a16:creationId xmlns:a16="http://schemas.microsoft.com/office/drawing/2014/main" id="{A9CDA63F-60AF-E131-13A6-967031BA26C1}"/>
              </a:ext>
            </a:extLst>
          </p:cNvPr>
          <p:cNvSpPr txBox="1"/>
          <p:nvPr/>
        </p:nvSpPr>
        <p:spPr>
          <a:xfrm>
            <a:off x="1019030" y="4558719"/>
            <a:ext cx="3341765" cy="1200329"/>
          </a:xfrm>
          <a:prstGeom prst="rect">
            <a:avLst/>
          </a:prstGeom>
          <a:noFill/>
        </p:spPr>
        <p:txBody>
          <a:bodyPr wrap="square" rtlCol="0">
            <a:spAutoFit/>
          </a:bodyPr>
          <a:lstStyle/>
          <a:p>
            <a:pPr algn="r"/>
            <a:r>
              <a:rPr lang="en-GB" dirty="0"/>
              <a:t>Children who arrive in school with poor  phonological awareness skills will always need extra support (the walkers)</a:t>
            </a:r>
          </a:p>
        </p:txBody>
      </p:sp>
      <p:grpSp>
        <p:nvGrpSpPr>
          <p:cNvPr id="18" name="Group 17">
            <a:extLst>
              <a:ext uri="{FF2B5EF4-FFF2-40B4-BE49-F238E27FC236}">
                <a16:creationId xmlns:a16="http://schemas.microsoft.com/office/drawing/2014/main" id="{C055C0E9-A962-2297-26B5-54ADFFFD185B}"/>
              </a:ext>
            </a:extLst>
          </p:cNvPr>
          <p:cNvGrpSpPr/>
          <p:nvPr/>
        </p:nvGrpSpPr>
        <p:grpSpPr>
          <a:xfrm>
            <a:off x="8023410" y="541611"/>
            <a:ext cx="3826128" cy="5760746"/>
            <a:chOff x="8023410" y="541611"/>
            <a:chExt cx="3826128" cy="5760746"/>
          </a:xfrm>
        </p:grpSpPr>
        <p:pic>
          <p:nvPicPr>
            <p:cNvPr id="17" name="Picture 16" descr="Young businessman holding sign">
              <a:extLst>
                <a:ext uri="{FF2B5EF4-FFF2-40B4-BE49-F238E27FC236}">
                  <a16:creationId xmlns:a16="http://schemas.microsoft.com/office/drawing/2014/main" id="{8F8C4401-2C80-9B7D-61B7-ED1A135D1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8890" y="541611"/>
              <a:ext cx="3690648" cy="5760746"/>
            </a:xfrm>
            <a:prstGeom prst="rect">
              <a:avLst/>
            </a:prstGeom>
          </p:spPr>
        </p:pic>
        <p:sp>
          <p:nvSpPr>
            <p:cNvPr id="12" name="TextBox 11">
              <a:extLst>
                <a:ext uri="{FF2B5EF4-FFF2-40B4-BE49-F238E27FC236}">
                  <a16:creationId xmlns:a16="http://schemas.microsoft.com/office/drawing/2014/main" id="{2AA4AA6E-07D8-EE19-3EC2-65D1B71E7EF9}"/>
                </a:ext>
              </a:extLst>
            </p:cNvPr>
            <p:cNvSpPr txBox="1"/>
            <p:nvPr/>
          </p:nvSpPr>
          <p:spPr>
            <a:xfrm>
              <a:off x="8023410" y="1461789"/>
              <a:ext cx="3085471" cy="2246769"/>
            </a:xfrm>
            <a:prstGeom prst="rect">
              <a:avLst/>
            </a:prstGeom>
            <a:noFill/>
          </p:spPr>
          <p:txBody>
            <a:bodyPr wrap="square" rtlCol="0">
              <a:spAutoFit/>
            </a:bodyPr>
            <a:lstStyle/>
            <a:p>
              <a:pPr algn="ctr"/>
              <a:r>
                <a:rPr lang="en-GB" sz="2700" dirty="0">
                  <a:solidFill>
                    <a:schemeClr val="bg2"/>
                  </a:solidFill>
                </a:rPr>
                <a:t>Children who struggle will always need support. Don’t let them get left behind</a:t>
              </a:r>
            </a:p>
          </p:txBody>
        </p:sp>
      </p:grpSp>
    </p:spTree>
    <p:extLst>
      <p:ext uri="{BB962C8B-B14F-4D97-AF65-F5344CB8AC3E}">
        <p14:creationId xmlns:p14="http://schemas.microsoft.com/office/powerpoint/2010/main" val="905208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B3D08-3898-DB53-8E61-8148EC1F76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596166-8A27-7031-90B9-40C41B103AB6}"/>
              </a:ext>
            </a:extLst>
          </p:cNvPr>
          <p:cNvSpPr>
            <a:spLocks noGrp="1"/>
          </p:cNvSpPr>
          <p:nvPr>
            <p:ph type="title"/>
          </p:nvPr>
        </p:nvSpPr>
        <p:spPr/>
        <p:txBody>
          <a:bodyPr/>
          <a:lstStyle/>
          <a:p>
            <a:r>
              <a:rPr lang="en-GB" dirty="0"/>
              <a:t>Stable learning trajectory</a:t>
            </a:r>
          </a:p>
        </p:txBody>
      </p:sp>
      <p:sp>
        <p:nvSpPr>
          <p:cNvPr id="4" name="Text Placeholder 3">
            <a:extLst>
              <a:ext uri="{FF2B5EF4-FFF2-40B4-BE49-F238E27FC236}">
                <a16:creationId xmlns:a16="http://schemas.microsoft.com/office/drawing/2014/main" id="{13632CB4-13EF-39A3-E5FD-A8DB8D502943}"/>
              </a:ext>
            </a:extLst>
          </p:cNvPr>
          <p:cNvSpPr>
            <a:spLocks noGrp="1"/>
          </p:cNvSpPr>
          <p:nvPr>
            <p:ph type="body" sz="quarter" idx="17"/>
          </p:nvPr>
        </p:nvSpPr>
        <p:spPr/>
        <p:txBody>
          <a:bodyPr/>
          <a:lstStyle/>
          <a:p>
            <a:r>
              <a:rPr lang="en-GB" dirty="0"/>
              <a:t>What every teacher should know about phonological awareness</a:t>
            </a:r>
          </a:p>
        </p:txBody>
      </p:sp>
      <p:sp>
        <p:nvSpPr>
          <p:cNvPr id="5" name="TextBox 4">
            <a:extLst>
              <a:ext uri="{FF2B5EF4-FFF2-40B4-BE49-F238E27FC236}">
                <a16:creationId xmlns:a16="http://schemas.microsoft.com/office/drawing/2014/main" id="{CED4072E-7C53-49CE-5F07-53D2498BD4C0}"/>
              </a:ext>
            </a:extLst>
          </p:cNvPr>
          <p:cNvSpPr txBox="1"/>
          <p:nvPr/>
        </p:nvSpPr>
        <p:spPr>
          <a:xfrm>
            <a:off x="-1" y="6302357"/>
            <a:ext cx="8482813" cy="435889"/>
          </a:xfrm>
          <a:prstGeom prst="rect">
            <a:avLst/>
          </a:prstGeom>
          <a:noFill/>
        </p:spPr>
        <p:txBody>
          <a:bodyPr wrap="square" rtlCol="0">
            <a:spAutoFit/>
          </a:bodyPr>
          <a:lstStyle/>
          <a:p>
            <a:pPr>
              <a:lnSpc>
                <a:spcPct val="115000"/>
              </a:lnSpc>
              <a:spcBef>
                <a:spcPts val="600"/>
              </a:spcBef>
              <a:spcAft>
                <a:spcPts val="6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Anthony, J. L., &amp; Francis, D. J. (2005). Development of Phonological Awareness. </a:t>
            </a:r>
            <a:r>
              <a:rPr lang="en-US" sz="1000" i="1" dirty="0">
                <a:effectLst/>
                <a:latin typeface="Calibri" panose="020F0502020204030204" pitchFamily="34" charset="0"/>
                <a:ea typeface="Calibri" panose="020F0502020204030204" pitchFamily="34" charset="0"/>
                <a:cs typeface="Times New Roman" panose="02020603050405020304" pitchFamily="18" charset="0"/>
              </a:rPr>
              <a:t>Current Directions in Psychological Science, 14</a:t>
            </a:r>
            <a:r>
              <a:rPr lang="en-US" sz="1000" dirty="0">
                <a:effectLst/>
                <a:latin typeface="Calibri" panose="020F0502020204030204" pitchFamily="34" charset="0"/>
                <a:ea typeface="Calibri" panose="020F0502020204030204" pitchFamily="34" charset="0"/>
                <a:cs typeface="Times New Roman" panose="02020603050405020304" pitchFamily="18" charset="0"/>
              </a:rPr>
              <a:t>(5), 255-259.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000" dirty="0">
                <a:effectLst/>
                <a:latin typeface="Calibri" panose="020F0502020204030204" pitchFamily="34" charset="0"/>
                <a:ea typeface="Calibri" panose="020F0502020204030204" pitchFamily="34" charset="0"/>
                <a:cs typeface="Times New Roman" panose="02020603050405020304" pitchFamily="18" charset="0"/>
              </a:rPr>
              <a:t>: 10.1111/j.0963-7214.2005.00376.x;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Children running on the field">
            <a:extLst>
              <a:ext uri="{FF2B5EF4-FFF2-40B4-BE49-F238E27FC236}">
                <a16:creationId xmlns:a16="http://schemas.microsoft.com/office/drawing/2014/main" id="{1E9BD557-754F-9238-F105-6B6601C37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89" y="1684652"/>
            <a:ext cx="3275636" cy="2183967"/>
          </a:xfrm>
          <a:prstGeom prst="rect">
            <a:avLst/>
          </a:prstGeom>
        </p:spPr>
      </p:pic>
      <p:pic>
        <p:nvPicPr>
          <p:cNvPr id="13" name="Picture 12" descr="Four children walking down street">
            <a:extLst>
              <a:ext uri="{FF2B5EF4-FFF2-40B4-BE49-F238E27FC236}">
                <a16:creationId xmlns:a16="http://schemas.microsoft.com/office/drawing/2014/main" id="{D5FE2966-D65F-3AAA-1356-C8D39FAAB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745" y="3964477"/>
            <a:ext cx="3341765" cy="2228112"/>
          </a:xfrm>
          <a:prstGeom prst="rect">
            <a:avLst/>
          </a:prstGeom>
        </p:spPr>
      </p:pic>
      <p:grpSp>
        <p:nvGrpSpPr>
          <p:cNvPr id="23" name="Group 22">
            <a:extLst>
              <a:ext uri="{FF2B5EF4-FFF2-40B4-BE49-F238E27FC236}">
                <a16:creationId xmlns:a16="http://schemas.microsoft.com/office/drawing/2014/main" id="{F3E2FD40-9488-9989-F0D0-90BF59613EF1}"/>
              </a:ext>
            </a:extLst>
          </p:cNvPr>
          <p:cNvGrpSpPr/>
          <p:nvPr/>
        </p:nvGrpSpPr>
        <p:grpSpPr>
          <a:xfrm>
            <a:off x="3171463" y="541611"/>
            <a:ext cx="8678075" cy="5760746"/>
            <a:chOff x="3171463" y="541611"/>
            <a:chExt cx="8678075" cy="5760746"/>
          </a:xfrm>
        </p:grpSpPr>
        <p:grpSp>
          <p:nvGrpSpPr>
            <p:cNvPr id="9" name="Group 8">
              <a:extLst>
                <a:ext uri="{FF2B5EF4-FFF2-40B4-BE49-F238E27FC236}">
                  <a16:creationId xmlns:a16="http://schemas.microsoft.com/office/drawing/2014/main" id="{C03665A4-11A2-F3BB-9B03-865A68D9B2B7}"/>
                </a:ext>
              </a:extLst>
            </p:cNvPr>
            <p:cNvGrpSpPr/>
            <p:nvPr/>
          </p:nvGrpSpPr>
          <p:grpSpPr>
            <a:xfrm>
              <a:off x="5484610" y="541611"/>
              <a:ext cx="6364928" cy="5760746"/>
              <a:chOff x="5484610" y="541611"/>
              <a:chExt cx="6364928" cy="5760746"/>
            </a:xfrm>
          </p:grpSpPr>
          <p:pic>
            <p:nvPicPr>
              <p:cNvPr id="17" name="Picture 16" descr="Young businessman holding sign">
                <a:extLst>
                  <a:ext uri="{FF2B5EF4-FFF2-40B4-BE49-F238E27FC236}">
                    <a16:creationId xmlns:a16="http://schemas.microsoft.com/office/drawing/2014/main" id="{3F8D5689-6754-ABC4-6465-5A0C4884BD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8890" y="541611"/>
                <a:ext cx="3690648" cy="5760746"/>
              </a:xfrm>
              <a:prstGeom prst="rect">
                <a:avLst/>
              </a:prstGeom>
            </p:spPr>
          </p:pic>
          <p:pic>
            <p:nvPicPr>
              <p:cNvPr id="8" name="Picture 7">
                <a:extLst>
                  <a:ext uri="{FF2B5EF4-FFF2-40B4-BE49-F238E27FC236}">
                    <a16:creationId xmlns:a16="http://schemas.microsoft.com/office/drawing/2014/main" id="{AFFD2BE2-DEBB-290B-D1F0-F59DA7654B55}"/>
                  </a:ext>
                </a:extLst>
              </p:cNvPr>
              <p:cNvPicPr>
                <a:picLocks noChangeAspect="1"/>
              </p:cNvPicPr>
              <p:nvPr/>
            </p:nvPicPr>
            <p:blipFill>
              <a:blip r:embed="rId6"/>
              <a:stretch>
                <a:fillRect/>
              </a:stretch>
            </p:blipFill>
            <p:spPr>
              <a:xfrm>
                <a:off x="5484610" y="1349530"/>
                <a:ext cx="5701734" cy="3431670"/>
              </a:xfrm>
              <a:prstGeom prst="rect">
                <a:avLst/>
              </a:prstGeom>
            </p:spPr>
          </p:pic>
        </p:grpSp>
        <p:cxnSp>
          <p:nvCxnSpPr>
            <p:cNvPr id="11" name="Straight Arrow Connector 10">
              <a:extLst>
                <a:ext uri="{FF2B5EF4-FFF2-40B4-BE49-F238E27FC236}">
                  <a16:creationId xmlns:a16="http://schemas.microsoft.com/office/drawing/2014/main" id="{3FAE0E18-06E1-8AAF-C684-FABFEBAD8310}"/>
                </a:ext>
              </a:extLst>
            </p:cNvPr>
            <p:cNvCxnSpPr>
              <a:cxnSpLocks/>
            </p:cNvCxnSpPr>
            <p:nvPr/>
          </p:nvCxnSpPr>
          <p:spPr>
            <a:xfrm flipV="1">
              <a:off x="3171463" y="2534856"/>
              <a:ext cx="3742491" cy="241779"/>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18B28D1-CFBF-D495-7938-5A664EDCC3DE}"/>
                </a:ext>
              </a:extLst>
            </p:cNvPr>
            <p:cNvCxnSpPr>
              <a:cxnSpLocks/>
            </p:cNvCxnSpPr>
            <p:nvPr/>
          </p:nvCxnSpPr>
          <p:spPr>
            <a:xfrm flipV="1">
              <a:off x="4033111" y="3562405"/>
              <a:ext cx="2615896" cy="1315092"/>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295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463C74-5AE6-E95F-224A-3F6943521D7A}"/>
              </a:ext>
            </a:extLst>
          </p:cNvPr>
          <p:cNvSpPr>
            <a:spLocks noGrp="1"/>
          </p:cNvSpPr>
          <p:nvPr>
            <p:ph sz="quarter" idx="10"/>
          </p:nvPr>
        </p:nvSpPr>
        <p:spPr>
          <a:xfrm>
            <a:off x="520701" y="1857375"/>
            <a:ext cx="9910232" cy="3221158"/>
          </a:xfrm>
        </p:spPr>
        <p:txBody>
          <a:bodyPr>
            <a:normAutofit lnSpcReduction="10000"/>
          </a:bodyPr>
          <a:lstStyle/>
          <a:p>
            <a:r>
              <a:rPr lang="en-GB" dirty="0"/>
              <a:t>The languages that children hear around them (ambient language)</a:t>
            </a:r>
          </a:p>
          <a:p>
            <a:r>
              <a:rPr lang="en-GB" dirty="0"/>
              <a:t>Their predisposition for phonological awareness </a:t>
            </a:r>
          </a:p>
          <a:p>
            <a:r>
              <a:rPr lang="en-GB" dirty="0"/>
              <a:t>Their own speech and language development</a:t>
            </a:r>
          </a:p>
          <a:p>
            <a:pPr marL="457205" lvl="1" indent="0">
              <a:buNone/>
            </a:pPr>
            <a:r>
              <a:rPr lang="en-GB" sz="2800" dirty="0"/>
              <a:t>Speech sound disorders</a:t>
            </a:r>
          </a:p>
          <a:p>
            <a:pPr marL="457205" lvl="1" indent="0">
              <a:buNone/>
            </a:pPr>
            <a:r>
              <a:rPr lang="en-GB" sz="2800" dirty="0"/>
              <a:t>Poor vocabulary development </a:t>
            </a:r>
          </a:p>
          <a:p>
            <a:pPr indent="-228603"/>
            <a:r>
              <a:rPr lang="en-GB" sz="4400" b="1" dirty="0">
                <a:solidFill>
                  <a:schemeClr val="accent3"/>
                </a:solidFill>
              </a:rPr>
              <a:t>Learning to read</a:t>
            </a:r>
          </a:p>
          <a:p>
            <a:endParaRPr lang="en-GB" dirty="0"/>
          </a:p>
        </p:txBody>
      </p:sp>
      <p:sp>
        <p:nvSpPr>
          <p:cNvPr id="3" name="Title 2">
            <a:extLst>
              <a:ext uri="{FF2B5EF4-FFF2-40B4-BE49-F238E27FC236}">
                <a16:creationId xmlns:a16="http://schemas.microsoft.com/office/drawing/2014/main" id="{430FAC54-43E0-D507-BDD5-8854026CC3EA}"/>
              </a:ext>
            </a:extLst>
          </p:cNvPr>
          <p:cNvSpPr>
            <a:spLocks noGrp="1"/>
          </p:cNvSpPr>
          <p:nvPr>
            <p:ph type="title"/>
          </p:nvPr>
        </p:nvSpPr>
        <p:spPr/>
        <p:txBody>
          <a:bodyPr/>
          <a:lstStyle/>
          <a:p>
            <a:r>
              <a:rPr lang="en-GB" dirty="0"/>
              <a:t>What can impact on phonological awareness? </a:t>
            </a:r>
          </a:p>
        </p:txBody>
      </p:sp>
      <p:sp>
        <p:nvSpPr>
          <p:cNvPr id="4" name="Text Placeholder 3">
            <a:extLst>
              <a:ext uri="{FF2B5EF4-FFF2-40B4-BE49-F238E27FC236}">
                <a16:creationId xmlns:a16="http://schemas.microsoft.com/office/drawing/2014/main" id="{91FC2A12-8989-7793-511B-19E4F70D28C5}"/>
              </a:ext>
            </a:extLst>
          </p:cNvPr>
          <p:cNvSpPr>
            <a:spLocks noGrp="1"/>
          </p:cNvSpPr>
          <p:nvPr>
            <p:ph type="body" sz="quarter" idx="17"/>
          </p:nvPr>
        </p:nvSpPr>
        <p:spPr>
          <a:xfrm>
            <a:off x="520571" y="186311"/>
            <a:ext cx="8658153" cy="422275"/>
          </a:xfrm>
        </p:spPr>
        <p:txBody>
          <a:bodyPr/>
          <a:lstStyle/>
          <a:p>
            <a:pPr>
              <a:lnSpc>
                <a:spcPct val="90000"/>
              </a:lnSpc>
            </a:pPr>
            <a:r>
              <a:rPr lang="en-GB" dirty="0"/>
              <a:t>What every teacher should know about phonological awareness</a:t>
            </a:r>
          </a:p>
        </p:txBody>
      </p:sp>
      <p:grpSp>
        <p:nvGrpSpPr>
          <p:cNvPr id="11" name="Group 10">
            <a:extLst>
              <a:ext uri="{FF2B5EF4-FFF2-40B4-BE49-F238E27FC236}">
                <a16:creationId xmlns:a16="http://schemas.microsoft.com/office/drawing/2014/main" id="{64C37F6F-4174-7EFA-A0C8-61050712112C}"/>
              </a:ext>
            </a:extLst>
          </p:cNvPr>
          <p:cNvGrpSpPr/>
          <p:nvPr/>
        </p:nvGrpSpPr>
        <p:grpSpPr>
          <a:xfrm>
            <a:off x="3330221" y="3429000"/>
            <a:ext cx="8505473" cy="2701925"/>
            <a:chOff x="3330221" y="3429000"/>
            <a:chExt cx="8505473" cy="2701925"/>
          </a:xfrm>
        </p:grpSpPr>
        <p:pic>
          <p:nvPicPr>
            <p:cNvPr id="8" name="Google Shape;306;p18">
              <a:extLst>
                <a:ext uri="{FF2B5EF4-FFF2-40B4-BE49-F238E27FC236}">
                  <a16:creationId xmlns:a16="http://schemas.microsoft.com/office/drawing/2014/main" id="{664F7912-CA50-5F43-0F07-8D249C765231}"/>
                </a:ext>
              </a:extLst>
            </p:cNvPr>
            <p:cNvPicPr preferRelativeResize="0"/>
            <p:nvPr/>
          </p:nvPicPr>
          <p:blipFill rotWithShape="1">
            <a:blip r:embed="rId3">
              <a:alphaModFix/>
            </a:blip>
            <a:srcRect/>
            <a:stretch/>
          </p:blipFill>
          <p:spPr>
            <a:xfrm>
              <a:off x="9808456" y="3429000"/>
              <a:ext cx="2027238" cy="2701925"/>
            </a:xfrm>
            <a:prstGeom prst="rect">
              <a:avLst/>
            </a:prstGeom>
            <a:noFill/>
            <a:ln>
              <a:noFill/>
            </a:ln>
          </p:spPr>
        </p:pic>
        <p:pic>
          <p:nvPicPr>
            <p:cNvPr id="9" name="Google Shape;307;p18">
              <a:extLst>
                <a:ext uri="{FF2B5EF4-FFF2-40B4-BE49-F238E27FC236}">
                  <a16:creationId xmlns:a16="http://schemas.microsoft.com/office/drawing/2014/main" id="{B8E21B32-3742-A4D1-33CD-156E5E108F4A}"/>
                </a:ext>
              </a:extLst>
            </p:cNvPr>
            <p:cNvPicPr preferRelativeResize="0"/>
            <p:nvPr/>
          </p:nvPicPr>
          <p:blipFill rotWithShape="1">
            <a:blip r:embed="rId4">
              <a:alphaModFix/>
            </a:blip>
            <a:srcRect/>
            <a:stretch/>
          </p:blipFill>
          <p:spPr>
            <a:xfrm>
              <a:off x="7543977" y="4201094"/>
              <a:ext cx="2127250" cy="1417638"/>
            </a:xfrm>
            <a:prstGeom prst="rect">
              <a:avLst/>
            </a:prstGeom>
            <a:noFill/>
            <a:ln>
              <a:noFill/>
            </a:ln>
          </p:spPr>
        </p:pic>
        <p:sp>
          <p:nvSpPr>
            <p:cNvPr id="10" name="Arrow: Right 9">
              <a:extLst>
                <a:ext uri="{FF2B5EF4-FFF2-40B4-BE49-F238E27FC236}">
                  <a16:creationId xmlns:a16="http://schemas.microsoft.com/office/drawing/2014/main" id="{EFC520C7-329E-A7DB-D399-F3C8AAFFF41C}"/>
                </a:ext>
              </a:extLst>
            </p:cNvPr>
            <p:cNvSpPr/>
            <p:nvPr/>
          </p:nvSpPr>
          <p:spPr>
            <a:xfrm>
              <a:off x="3330221" y="4559300"/>
              <a:ext cx="4213755" cy="15716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800" dirty="0">
                  <a:solidFill>
                    <a:schemeClr val="lt1"/>
                  </a:solidFill>
                  <a:latin typeface="Calibri"/>
                  <a:ea typeface="Calibri"/>
                  <a:cs typeface="Calibri"/>
                  <a:sym typeface="Calibri"/>
                </a:rPr>
                <a:t>Robust phonological awareness skills are needed for reading and spelling</a:t>
              </a:r>
              <a:endParaRPr lang="en-GB" sz="1800" dirty="0"/>
            </a:p>
          </p:txBody>
        </p:sp>
      </p:grpSp>
      <p:sp>
        <p:nvSpPr>
          <p:cNvPr id="5" name="TextBox 4">
            <a:extLst>
              <a:ext uri="{FF2B5EF4-FFF2-40B4-BE49-F238E27FC236}">
                <a16:creationId xmlns:a16="http://schemas.microsoft.com/office/drawing/2014/main" id="{0E758489-0825-A289-7F84-C2A3BB40EA5A}"/>
              </a:ext>
            </a:extLst>
          </p:cNvPr>
          <p:cNvSpPr txBox="1"/>
          <p:nvPr/>
        </p:nvSpPr>
        <p:spPr>
          <a:xfrm>
            <a:off x="0" y="6258255"/>
            <a:ext cx="8530542" cy="646331"/>
          </a:xfrm>
          <a:prstGeom prst="rect">
            <a:avLst/>
          </a:prstGeom>
          <a:noFill/>
        </p:spPr>
        <p:txBody>
          <a:bodyPr wrap="square" rtlCol="0">
            <a:spAutoFit/>
          </a:bodyPr>
          <a:lstStyle/>
          <a:p>
            <a:r>
              <a:rPr lang="en-US" sz="1200" dirty="0" err="1">
                <a:effectLst/>
                <a:latin typeface="Calibri" panose="020F0502020204030204" pitchFamily="34" charset="0"/>
                <a:ea typeface="Calibri" panose="020F0502020204030204" pitchFamily="34" charset="0"/>
                <a:cs typeface="Times New Roman" panose="02020603050405020304" pitchFamily="18" charset="0"/>
              </a:rPr>
              <a:t>Zourou</a:t>
            </a:r>
            <a:r>
              <a:rPr lang="en-US" sz="1200" dirty="0">
                <a:effectLst/>
                <a:latin typeface="Calibri" panose="020F0502020204030204" pitchFamily="34" charset="0"/>
                <a:ea typeface="Calibri" panose="020F0502020204030204" pitchFamily="34" charset="0"/>
                <a:cs typeface="Times New Roman" panose="02020603050405020304" pitchFamily="18" charset="0"/>
              </a:rPr>
              <a:t>, F.,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Ecalle</a:t>
            </a:r>
            <a:r>
              <a:rPr lang="en-US" sz="1200" dirty="0">
                <a:effectLst/>
                <a:latin typeface="Calibri" panose="020F0502020204030204" pitchFamily="34" charset="0"/>
                <a:ea typeface="Calibri" panose="020F0502020204030204" pitchFamily="34" charset="0"/>
                <a:cs typeface="Times New Roman" panose="02020603050405020304" pitchFamily="18" charset="0"/>
              </a:rPr>
              <a:t>, J.,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Magnan</a:t>
            </a:r>
            <a:r>
              <a:rPr lang="en-US" sz="1200" dirty="0">
                <a:effectLst/>
                <a:latin typeface="Calibri" panose="020F0502020204030204" pitchFamily="34" charset="0"/>
                <a:ea typeface="Calibri" panose="020F0502020204030204" pitchFamily="34" charset="0"/>
                <a:cs typeface="Times New Roman" panose="02020603050405020304" pitchFamily="18" charset="0"/>
              </a:rPr>
              <a:t>, A., &amp; Sanchez, M. (2010). The fragile nature of phonological awareness in children with specific language impairment: Evidence from literacy development.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Child Language Teaching and Therapy, 26</a:t>
            </a:r>
            <a:r>
              <a:rPr lang="en-US" sz="1200" dirty="0">
                <a:effectLst/>
                <a:latin typeface="Calibri" panose="020F0502020204030204" pitchFamily="34" charset="0"/>
                <a:ea typeface="Calibri" panose="020F0502020204030204" pitchFamily="34" charset="0"/>
                <a:cs typeface="Times New Roman" panose="02020603050405020304" pitchFamily="18" charset="0"/>
              </a:rPr>
              <a:t>(3), 347-358.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200" dirty="0">
                <a:effectLst/>
                <a:latin typeface="Calibri" panose="020F0502020204030204" pitchFamily="34" charset="0"/>
                <a:ea typeface="Calibri" panose="020F0502020204030204" pitchFamily="34" charset="0"/>
                <a:cs typeface="Times New Roman" panose="02020603050405020304" pitchFamily="18" charset="0"/>
              </a:rPr>
              <a:t>: 10.1177/0265659010369288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586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L2024">
  <a:themeElements>
    <a:clrScheme name="NCL Brand Refresh 2023">
      <a:dk1>
        <a:srgbClr val="051435"/>
      </a:dk1>
      <a:lt1>
        <a:sysClr val="window" lastClr="FFFFFF"/>
      </a:lt1>
      <a:dk2>
        <a:srgbClr val="003A65"/>
      </a:dk2>
      <a:lt2>
        <a:srgbClr val="8ED8F8"/>
      </a:lt2>
      <a:accent1>
        <a:srgbClr val="0073BC"/>
      </a:accent1>
      <a:accent2>
        <a:srgbClr val="29B7EA"/>
      </a:accent2>
      <a:accent3>
        <a:srgbClr val="C60C30"/>
      </a:accent3>
      <a:accent4>
        <a:srgbClr val="00A39B"/>
      </a:accent4>
      <a:accent5>
        <a:srgbClr val="5B9BD5"/>
      </a:accent5>
      <a:accent6>
        <a:srgbClr val="FDC82F"/>
      </a:accent6>
      <a:hlink>
        <a:srgbClr val="0073BC"/>
      </a:hlink>
      <a:folHlink>
        <a:srgbClr val="0073BC"/>
      </a:folHlink>
    </a:clrScheme>
    <a:fontScheme name="Derailed">
      <a:majorFont>
        <a:latin typeface="Derailed ExtraBold"/>
        <a:ea typeface=""/>
        <a:cs typeface=""/>
      </a:majorFont>
      <a:minorFont>
        <a:latin typeface="Derail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L2024" id="{2D4797D3-A683-41A9-A8B2-507DCCECF8CC}" vid="{D30428A0-8839-40C7-B59C-047B99B1F2A9}"/>
    </a:ext>
  </a:extLst>
</a:theme>
</file>

<file path=ppt/theme/theme2.xml><?xml version="1.0" encoding="utf-8"?>
<a:theme xmlns:a="http://schemas.openxmlformats.org/drawingml/2006/main" name="Global Logo Theme">
  <a:themeElements>
    <a:clrScheme name="NCL Brand Refresh 2023">
      <a:dk1>
        <a:srgbClr val="051435"/>
      </a:dk1>
      <a:lt1>
        <a:sysClr val="window" lastClr="FFFFFF"/>
      </a:lt1>
      <a:dk2>
        <a:srgbClr val="003A65"/>
      </a:dk2>
      <a:lt2>
        <a:srgbClr val="8ED8F8"/>
      </a:lt2>
      <a:accent1>
        <a:srgbClr val="0073BC"/>
      </a:accent1>
      <a:accent2>
        <a:srgbClr val="29B7EA"/>
      </a:accent2>
      <a:accent3>
        <a:srgbClr val="C60C30"/>
      </a:accent3>
      <a:accent4>
        <a:srgbClr val="00A39B"/>
      </a:accent4>
      <a:accent5>
        <a:srgbClr val="5B9BD5"/>
      </a:accent5>
      <a:accent6>
        <a:srgbClr val="FDC82F"/>
      </a:accent6>
      <a:hlink>
        <a:srgbClr val="0073BC"/>
      </a:hlink>
      <a:folHlink>
        <a:srgbClr val="0073BC"/>
      </a:folHlink>
    </a:clrScheme>
    <a:fontScheme name="Derailed">
      <a:majorFont>
        <a:latin typeface="Derailed ExtraBold"/>
        <a:ea typeface=""/>
        <a:cs typeface=""/>
      </a:majorFont>
      <a:minorFont>
        <a:latin typeface="Derail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NCL2024</Template>
  <TotalTime>3521</TotalTime>
  <Words>1984</Words>
  <Application>Microsoft Office PowerPoint</Application>
  <PresentationFormat>Widescreen</PresentationFormat>
  <Paragraphs>212</Paragraphs>
  <Slides>18</Slides>
  <Notes>15</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7" baseType="lpstr">
      <vt:lpstr>Aptos</vt:lpstr>
      <vt:lpstr>Arial</vt:lpstr>
      <vt:lpstr>Calibri</vt:lpstr>
      <vt:lpstr>Derailed</vt:lpstr>
      <vt:lpstr>Derailed Light</vt:lpstr>
      <vt:lpstr>Wingdings</vt:lpstr>
      <vt:lpstr>NCL2024</vt:lpstr>
      <vt:lpstr>Global Logo Theme</vt:lpstr>
      <vt:lpstr>Acrobat Document</vt:lpstr>
      <vt:lpstr>What every teacher should know about phonological awareness</vt:lpstr>
      <vt:lpstr>Free Resources</vt:lpstr>
      <vt:lpstr>What is phonological awareness? </vt:lpstr>
      <vt:lpstr>A glossary and IPA </vt:lpstr>
      <vt:lpstr>What is phonological awareness? </vt:lpstr>
      <vt:lpstr>Why is phonological awareness important? </vt:lpstr>
      <vt:lpstr>Stable learning trajectory</vt:lpstr>
      <vt:lpstr>Stable learning trajectory</vt:lpstr>
      <vt:lpstr>What can impact on phonological awareness? </vt:lpstr>
      <vt:lpstr>When do children with SLCN  acquire phonological awareness skills? </vt:lpstr>
      <vt:lpstr>Assessing phonological awareness: when?</vt:lpstr>
      <vt:lpstr>Assessing phonological awareness: how?</vt:lpstr>
      <vt:lpstr>Assessing phonological awareness: how?</vt:lpstr>
      <vt:lpstr>Assessing phonological awareness: how?</vt:lpstr>
      <vt:lpstr>Because phonological awareness is important </vt:lpstr>
      <vt:lpstr>Teaching phonological awareness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Helen Stringer</dc:creator>
  <cp:lastModifiedBy>Emma Broddle</cp:lastModifiedBy>
  <cp:revision>125</cp:revision>
  <dcterms:created xsi:type="dcterms:W3CDTF">2024-09-21T14:21:50Z</dcterms:created>
  <dcterms:modified xsi:type="dcterms:W3CDTF">2025-06-16T07:10:47Z</dcterms:modified>
</cp:coreProperties>
</file>