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"/>
  </p:notesMasterIdLst>
  <p:handoutMasterIdLst>
    <p:handoutMasterId r:id="rId5"/>
  </p:handoutMasterIdLst>
  <p:sldIdLst>
    <p:sldId id="382" r:id="rId2"/>
    <p:sldId id="381" r:id="rId3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94706" autoAdjust="0"/>
  </p:normalViewPr>
  <p:slideViewPr>
    <p:cSldViewPr>
      <p:cViewPr varScale="1">
        <p:scale>
          <a:sx n="68" d="100"/>
          <a:sy n="68" d="100"/>
        </p:scale>
        <p:origin x="9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13C18-CB24-CFF2-8D36-7DBE0B28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3A4137-C626-DB92-486F-696F336D6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" y="986601"/>
            <a:ext cx="2479103" cy="2078228"/>
          </a:xfr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2A66B1D2-E8C4-CEC9-5651-84D6C0FBB4F1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BE49536C-801C-7C5D-2750-1EEFC9C9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21B585A4-8F45-7962-4637-D20FFAD5C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3557CBF2-3128-6E17-234C-8CCFB95F957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2AB497C1-51E6-C291-A017-CF6460398D7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83EFF2F-B11C-29D7-EE6B-5A05004E9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6B2199FE-27F7-0F2A-9D6F-A7E94C77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F3E4DBC-EF50-C36C-A18B-EC6BCFB4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D182649-4CB8-06F7-B416-CDE0DFD6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E7C28-F8DF-0F1A-8526-7758FFF1F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" y="4394677"/>
            <a:ext cx="2479104" cy="2078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910D3-B343-09A3-57A8-315A8F10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64" y="944507"/>
            <a:ext cx="2892520" cy="1930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E1241-639B-B776-12FC-6BC449117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41" y="1794398"/>
            <a:ext cx="2572702" cy="3639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1FCF0-E32E-4631-06C6-FD6ACD9109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68" y="4149080"/>
            <a:ext cx="2468589" cy="20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7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SEN Logo">
            <a:extLst>
              <a:ext uri="{FF2B5EF4-FFF2-40B4-BE49-F238E27FC236}">
                <a16:creationId xmlns:a16="http://schemas.microsoft.com/office/drawing/2014/main" id="{1A561CAB-5D64-A1D6-8685-A833C031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96702"/>
            <a:ext cx="1356206" cy="1285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C3BE880-CAAE-EB95-7074-96C7A9C0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DEE1F0-E7AB-E3ED-D4B8-77EFF5D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CB9409A-0042-ECAB-E898-72664046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30E3FB-5EA1-5344-2AD9-F0A11818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2" y="1548523"/>
            <a:ext cx="2658633" cy="376095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F778D7-AA11-FC2C-6C92-CC353CADA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65" y="1548523"/>
            <a:ext cx="2658633" cy="37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4238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Amaranth</vt:lpstr>
      <vt:lpstr>Arial</vt:lpstr>
      <vt:lpstr>Calibri</vt:lpstr>
      <vt:lpstr>Garamond</vt:lpstr>
      <vt:lpstr>Organic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Coralie Cross</cp:lastModifiedBy>
  <cp:revision>250</cp:revision>
  <cp:lastPrinted>2014-06-25T19:06:55Z</cp:lastPrinted>
  <dcterms:created xsi:type="dcterms:W3CDTF">2013-09-25T09:39:08Z</dcterms:created>
  <dcterms:modified xsi:type="dcterms:W3CDTF">2025-10-23T18:24:45Z</dcterms:modified>
</cp:coreProperties>
</file>