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4"/>
  </p:notesMasterIdLst>
  <p:handoutMasterIdLst>
    <p:handoutMasterId r:id="rId5"/>
  </p:handoutMasterIdLst>
  <p:sldIdLst>
    <p:sldId id="382" r:id="rId2"/>
    <p:sldId id="381" r:id="rId3"/>
  </p:sldIdLst>
  <p:sldSz cx="9144000" cy="6858000" type="screen4x3"/>
  <p:notesSz cx="6867525" cy="9994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8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1" autoAdjust="0"/>
    <p:restoredTop sz="94706" autoAdjust="0"/>
  </p:normalViewPr>
  <p:slideViewPr>
    <p:cSldViewPr>
      <p:cViewPr varScale="1">
        <p:scale>
          <a:sx n="68" d="100"/>
          <a:sy n="68" d="100"/>
        </p:scale>
        <p:origin x="99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84" y="56"/>
      </p:cViewPr>
      <p:guideLst>
        <p:guide orient="horz" pos="3148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50928CF9-4DDA-4082-853E-5095626BF905}" type="datetimeFigureOut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6534407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r>
              <a:rPr lang="en-GB" dirty="0"/>
              <a:t>This document contains factual information only.  Brought to you by Lincolnshire Parent Carer Forum.  Ref: Children and Families Act 2014 &amp; the SEND code of practice 2014.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41FD7C58-BC22-4649-85CE-E4571C48D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7006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CE5FEC74-23B4-4CF4-A3DD-462EE4ACE3A1}" type="datetimeFigureOut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FA17488-6FBE-4F54-A4D6-9D05363B9C8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141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C86BBBFA-14AC-4381-B43E-5A27FF07EF72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81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7710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66814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32474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512112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67755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7208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3900-0A4A-4B89-A54D-10D95F0E47C9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712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BF3D-9861-43A9-8458-B1019301E3C2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59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E3CC-229B-40E4-8192-222E51CF71C8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81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04BD-87B7-4827-8672-7BE4B2DEC77C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13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9495-F396-47CA-84F3-F3FB4E532127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72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CA78-85FE-487A-A7AF-892AFA54D292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73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9337-72E3-4299-BFF8-5DBBDFF08F79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0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87F-511E-47DB-B03E-69706DEFD566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24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14365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3BE7-B0BC-46E8-8D49-F9DBD9CD28A7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18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A8CB6D-2F59-4E03-9C32-C4A29D07752F}" type="datetime1">
              <a:rPr lang="en-GB" smtClean="0"/>
              <a:pPr/>
              <a:t>23/10/2025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43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13C18-CB24-CFF2-8D36-7DBE0B281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73A4137-C626-DB92-486F-696F336D63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7" y="986601"/>
            <a:ext cx="2479103" cy="2078228"/>
          </a:xfrm>
        </p:spPr>
      </p:pic>
      <p:grpSp>
        <p:nvGrpSpPr>
          <p:cNvPr id="11" name="Group 8">
            <a:extLst>
              <a:ext uri="{FF2B5EF4-FFF2-40B4-BE49-F238E27FC236}">
                <a16:creationId xmlns:a16="http://schemas.microsoft.com/office/drawing/2014/main" id="{2A66B1D2-E8C4-CEC9-5651-84D6C0FBB4F1}"/>
              </a:ext>
            </a:extLst>
          </p:cNvPr>
          <p:cNvGrpSpPr>
            <a:grpSpLocks/>
          </p:cNvGrpSpPr>
          <p:nvPr/>
        </p:nvGrpSpPr>
        <p:grpSpPr bwMode="auto">
          <a:xfrm>
            <a:off x="587144" y="96203"/>
            <a:ext cx="7969696" cy="861060"/>
            <a:chOff x="-282" y="294"/>
            <a:chExt cx="13891" cy="1356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BE49536C-801C-7C5D-2750-1EEFC9C970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82" y="294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21B585A4-8F45-7962-4637-D20FFAD5C3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3557CBF2-3128-6E17-234C-8CCFB95F957C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2AB497C1-51E6-C291-A017-CF6460398D75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83EFF2F-B11C-29D7-EE6B-5A05004E9C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444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1">
            <a:extLst>
              <a:ext uri="{FF2B5EF4-FFF2-40B4-BE49-F238E27FC236}">
                <a16:creationId xmlns:a16="http://schemas.microsoft.com/office/drawing/2014/main" id="{6B2199FE-27F7-0F2A-9D6F-A7E94C77C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0F3E4DBC-EF50-C36C-A18B-EC6BCFB46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7D182649-4CB8-06F7-B416-CDE0DFD6C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9E7C28-F8DF-0F1A-8526-7758FFF1F5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7" y="4394677"/>
            <a:ext cx="2479104" cy="20782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2910D3-B343-09A3-57A8-315A8F101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564" y="944507"/>
            <a:ext cx="2892520" cy="19300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DE1241-639B-B776-12FC-6BC449117C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841" y="1794398"/>
            <a:ext cx="2572702" cy="36393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01FCF0-E32E-4631-06C6-FD6ACD9109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868" y="4149080"/>
            <a:ext cx="2468589" cy="206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8">
            <a:extLst>
              <a:ext uri="{FF2B5EF4-FFF2-40B4-BE49-F238E27FC236}">
                <a16:creationId xmlns:a16="http://schemas.microsoft.com/office/drawing/2014/main" id="{0E4289F7-8444-423D-BD7B-E35B290BD605}"/>
              </a:ext>
            </a:extLst>
          </p:cNvPr>
          <p:cNvGrpSpPr>
            <a:grpSpLocks/>
          </p:cNvGrpSpPr>
          <p:nvPr/>
        </p:nvGrpSpPr>
        <p:grpSpPr bwMode="auto">
          <a:xfrm>
            <a:off x="587144" y="96203"/>
            <a:ext cx="7969696" cy="861060"/>
            <a:chOff x="-282" y="294"/>
            <a:chExt cx="13891" cy="1356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9863923F-098A-429F-ACA7-8A0C9CD26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82" y="294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76480F31-DF11-4A3C-8DDE-97C934E5D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7F002050-2CCE-442C-8519-412105E14F70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0C20882C-053B-4630-923C-CBB1A5A9AF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3244918-774F-471E-B4A8-CEB6AE38B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444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 descr="SEN Logo">
            <a:extLst>
              <a:ext uri="{FF2B5EF4-FFF2-40B4-BE49-F238E27FC236}">
                <a16:creationId xmlns:a16="http://schemas.microsoft.com/office/drawing/2014/main" id="{1A561CAB-5D64-A1D6-8685-A833C0310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196702"/>
            <a:ext cx="1356206" cy="12858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8C3BE880-CAAE-EB95-7074-96C7A9C02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4DEE1F0-E7AB-E3ED-D4B8-77EFF5D1B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4CB9409A-0042-ECAB-E898-726640467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E30E3FB-5EA1-5344-2AD9-F0A11818C6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02" y="1548523"/>
            <a:ext cx="2658633" cy="3760953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DF778D7-AA11-FC2C-6C92-CC353CADA3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465" y="1548523"/>
            <a:ext cx="2658633" cy="37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55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4238</TotalTime>
  <Words>16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Amaranth</vt:lpstr>
      <vt:lpstr>Arial</vt:lpstr>
      <vt:lpstr>Calibri</vt:lpstr>
      <vt:lpstr>Garamond</vt:lpstr>
      <vt:lpstr>Organic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Educational Needs  and the Children and Families Bill</dc:title>
  <dc:creator>T Lord</dc:creator>
  <cp:lastModifiedBy>Coralie Cross</cp:lastModifiedBy>
  <cp:revision>250</cp:revision>
  <cp:lastPrinted>2014-06-25T19:06:55Z</cp:lastPrinted>
  <dcterms:created xsi:type="dcterms:W3CDTF">2013-09-25T09:39:08Z</dcterms:created>
  <dcterms:modified xsi:type="dcterms:W3CDTF">2025-10-23T18:24:45Z</dcterms:modified>
</cp:coreProperties>
</file>