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91" r:id="rId3"/>
    <p:sldId id="268" r:id="rId4"/>
    <p:sldId id="263" r:id="rId5"/>
    <p:sldId id="265" r:id="rId6"/>
    <p:sldId id="288" r:id="rId7"/>
    <p:sldId id="264" r:id="rId8"/>
    <p:sldId id="287" r:id="rId9"/>
    <p:sldId id="277" r:id="rId10"/>
    <p:sldId id="278" r:id="rId11"/>
    <p:sldId id="258" r:id="rId12"/>
    <p:sldId id="256" r:id="rId13"/>
    <p:sldId id="292" r:id="rId14"/>
    <p:sldId id="289" r:id="rId15"/>
    <p:sldId id="290"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7F71E-973D-D3E6-0A9A-33B5A539B8C8}" name="Odette Read" initials="OR" userId="S::Odette.Read@lincolnshire.gov.uk::f36d4997-1e3b-4553-aa55-2771d0c343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4F4FB-1A19-422D-902F-6B9D447DF632}" v="11" dt="2025-11-26T15:40:56.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807" autoAdjust="0"/>
  </p:normalViewPr>
  <p:slideViewPr>
    <p:cSldViewPr snapToGrid="0">
      <p:cViewPr varScale="1">
        <p:scale>
          <a:sx n="114" d="100"/>
          <a:sy n="114" d="100"/>
        </p:scale>
        <p:origin x="360" y="31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Donnelly" userId="21936160-e4eb-402c-a56b-6bf71f9ad9b6" providerId="ADAL" clId="{26632CCF-CEA5-4DA2-80B8-82E26C47D95C}"/>
    <pc:docChg chg="undo custSel addSld delSld modSld sldOrd">
      <pc:chgData name="Karen Donnelly" userId="21936160-e4eb-402c-a56b-6bf71f9ad9b6" providerId="ADAL" clId="{26632CCF-CEA5-4DA2-80B8-82E26C47D95C}" dt="2025-11-26T15:40:56.907" v="690"/>
      <pc:docMkLst>
        <pc:docMk/>
      </pc:docMkLst>
      <pc:sldChg chg="add">
        <pc:chgData name="Karen Donnelly" userId="21936160-e4eb-402c-a56b-6bf71f9ad9b6" providerId="ADAL" clId="{26632CCF-CEA5-4DA2-80B8-82E26C47D95C}" dt="2025-11-26T15:40:34.260" v="689"/>
        <pc:sldMkLst>
          <pc:docMk/>
          <pc:sldMk cId="0" sldId="256"/>
        </pc:sldMkLst>
      </pc:sldChg>
      <pc:sldChg chg="del">
        <pc:chgData name="Karen Donnelly" userId="21936160-e4eb-402c-a56b-6bf71f9ad9b6" providerId="ADAL" clId="{26632CCF-CEA5-4DA2-80B8-82E26C47D95C}" dt="2025-11-10T09:41:44.819" v="51" actId="47"/>
        <pc:sldMkLst>
          <pc:docMk/>
          <pc:sldMk cId="2675673885" sldId="256"/>
        </pc:sldMkLst>
      </pc:sldChg>
      <pc:sldChg chg="addSp delSp modSp mod">
        <pc:chgData name="Karen Donnelly" userId="21936160-e4eb-402c-a56b-6bf71f9ad9b6" providerId="ADAL" clId="{26632CCF-CEA5-4DA2-80B8-82E26C47D95C}" dt="2025-11-26T10:00:28.795" v="187" actId="1076"/>
        <pc:sldMkLst>
          <pc:docMk/>
          <pc:sldMk cId="3689779586" sldId="257"/>
        </pc:sldMkLst>
        <pc:spChg chg="mod">
          <ac:chgData name="Karen Donnelly" userId="21936160-e4eb-402c-a56b-6bf71f9ad9b6" providerId="ADAL" clId="{26632CCF-CEA5-4DA2-80B8-82E26C47D95C}" dt="2025-11-26T09:57:21.594" v="172" actId="1076"/>
          <ac:spMkLst>
            <pc:docMk/>
            <pc:sldMk cId="3689779586" sldId="257"/>
            <ac:spMk id="2" creationId="{00000000-0000-0000-0000-000000000000}"/>
          </ac:spMkLst>
        </pc:spChg>
        <pc:spChg chg="add del">
          <ac:chgData name="Karen Donnelly" userId="21936160-e4eb-402c-a56b-6bf71f9ad9b6" providerId="ADAL" clId="{26632CCF-CEA5-4DA2-80B8-82E26C47D95C}" dt="2025-11-26T09:56:11.280" v="168" actId="22"/>
          <ac:spMkLst>
            <pc:docMk/>
            <pc:sldMk cId="3689779586" sldId="257"/>
            <ac:spMk id="5" creationId="{EDD1C7E6-B305-76C7-44F8-AFC95EBF14FF}"/>
          </ac:spMkLst>
        </pc:spChg>
        <pc:spChg chg="mod">
          <ac:chgData name="Karen Donnelly" userId="21936160-e4eb-402c-a56b-6bf71f9ad9b6" providerId="ADAL" clId="{26632CCF-CEA5-4DA2-80B8-82E26C47D95C}" dt="2025-11-26T10:00:22.749" v="186" actId="1076"/>
          <ac:spMkLst>
            <pc:docMk/>
            <pc:sldMk cId="3689779586" sldId="257"/>
            <ac:spMk id="8" creationId="{00000000-0000-0000-0000-000000000000}"/>
          </ac:spMkLst>
        </pc:spChg>
        <pc:picChg chg="mod">
          <ac:chgData name="Karen Donnelly" userId="21936160-e4eb-402c-a56b-6bf71f9ad9b6" providerId="ADAL" clId="{26632CCF-CEA5-4DA2-80B8-82E26C47D95C}" dt="2025-11-26T10:00:28.795" v="187" actId="1076"/>
          <ac:picMkLst>
            <pc:docMk/>
            <pc:sldMk cId="3689779586" sldId="257"/>
            <ac:picMk id="4" creationId="{00000000-0000-0000-0000-000000000000}"/>
          </ac:picMkLst>
        </pc:picChg>
        <pc:picChg chg="add del mod">
          <ac:chgData name="Karen Donnelly" userId="21936160-e4eb-402c-a56b-6bf71f9ad9b6" providerId="ADAL" clId="{26632CCF-CEA5-4DA2-80B8-82E26C47D95C}" dt="2025-11-26T09:57:45.068" v="174" actId="22"/>
          <ac:picMkLst>
            <pc:docMk/>
            <pc:sldMk cId="3689779586" sldId="257"/>
            <ac:picMk id="7" creationId="{FBC451BC-7AD6-C8F9-F48B-298316E7BBD1}"/>
          </ac:picMkLst>
        </pc:picChg>
        <pc:picChg chg="add del mod">
          <ac:chgData name="Karen Donnelly" userId="21936160-e4eb-402c-a56b-6bf71f9ad9b6" providerId="ADAL" clId="{26632CCF-CEA5-4DA2-80B8-82E26C47D95C}" dt="2025-11-26T09:58:22.408" v="178" actId="22"/>
          <ac:picMkLst>
            <pc:docMk/>
            <pc:sldMk cId="3689779586" sldId="257"/>
            <ac:picMk id="10" creationId="{29157447-8414-A4EC-BC42-FAE62D8B202A}"/>
          </ac:picMkLst>
        </pc:picChg>
        <pc:picChg chg="add del">
          <ac:chgData name="Karen Donnelly" userId="21936160-e4eb-402c-a56b-6bf71f9ad9b6" providerId="ADAL" clId="{26632CCF-CEA5-4DA2-80B8-82E26C47D95C}" dt="2025-11-26T09:59:14.192" v="182" actId="22"/>
          <ac:picMkLst>
            <pc:docMk/>
            <pc:sldMk cId="3689779586" sldId="257"/>
            <ac:picMk id="12" creationId="{04320B25-5006-70D2-B00A-B88278B8BA0E}"/>
          </ac:picMkLst>
        </pc:picChg>
        <pc:picChg chg="add mod">
          <ac:chgData name="Karen Donnelly" userId="21936160-e4eb-402c-a56b-6bf71f9ad9b6" providerId="ADAL" clId="{26632CCF-CEA5-4DA2-80B8-82E26C47D95C}" dt="2025-11-26T10:00:10.158" v="185" actId="1076"/>
          <ac:picMkLst>
            <pc:docMk/>
            <pc:sldMk cId="3689779586" sldId="257"/>
            <ac:picMk id="14" creationId="{D932F31F-E7D7-3E93-73A9-F6093F35207C}"/>
          </ac:picMkLst>
        </pc:picChg>
      </pc:sldChg>
      <pc:sldChg chg="addSp mod">
        <pc:chgData name="Karen Donnelly" userId="21936160-e4eb-402c-a56b-6bf71f9ad9b6" providerId="ADAL" clId="{26632CCF-CEA5-4DA2-80B8-82E26C47D95C}" dt="2025-11-26T10:14:14.879" v="679" actId="9405"/>
        <pc:sldMkLst>
          <pc:docMk/>
          <pc:sldMk cId="1592504831" sldId="258"/>
        </pc:sldMkLst>
        <pc:inkChg chg="add">
          <ac:chgData name="Karen Donnelly" userId="21936160-e4eb-402c-a56b-6bf71f9ad9b6" providerId="ADAL" clId="{26632CCF-CEA5-4DA2-80B8-82E26C47D95C}" dt="2025-11-26T10:14:14.879" v="679" actId="9405"/>
          <ac:inkMkLst>
            <pc:docMk/>
            <pc:sldMk cId="1592504831" sldId="258"/>
            <ac:inkMk id="2" creationId="{DD24B067-839F-616D-F11D-D6E2B6347CC8}"/>
          </ac:inkMkLst>
        </pc:inkChg>
      </pc:sldChg>
      <pc:sldChg chg="add ord">
        <pc:chgData name="Karen Donnelly" userId="21936160-e4eb-402c-a56b-6bf71f9ad9b6" providerId="ADAL" clId="{26632CCF-CEA5-4DA2-80B8-82E26C47D95C}" dt="2025-11-10T09:56:15.286" v="141"/>
        <pc:sldMkLst>
          <pc:docMk/>
          <pc:sldMk cId="3156184262" sldId="263"/>
        </pc:sldMkLst>
      </pc:sldChg>
      <pc:sldChg chg="add">
        <pc:chgData name="Karen Donnelly" userId="21936160-e4eb-402c-a56b-6bf71f9ad9b6" providerId="ADAL" clId="{26632CCF-CEA5-4DA2-80B8-82E26C47D95C}" dt="2025-11-10T09:57:08.334" v="146"/>
        <pc:sldMkLst>
          <pc:docMk/>
          <pc:sldMk cId="696478410" sldId="264"/>
        </pc:sldMkLst>
      </pc:sldChg>
      <pc:sldChg chg="add">
        <pc:chgData name="Karen Donnelly" userId="21936160-e4eb-402c-a56b-6bf71f9ad9b6" providerId="ADAL" clId="{26632CCF-CEA5-4DA2-80B8-82E26C47D95C}" dt="2025-11-10T09:56:42.011" v="144"/>
        <pc:sldMkLst>
          <pc:docMk/>
          <pc:sldMk cId="274921273" sldId="265"/>
        </pc:sldMkLst>
      </pc:sldChg>
      <pc:sldChg chg="modSp mod">
        <pc:chgData name="Karen Donnelly" userId="21936160-e4eb-402c-a56b-6bf71f9ad9b6" providerId="ADAL" clId="{26632CCF-CEA5-4DA2-80B8-82E26C47D95C}" dt="2025-11-26T10:17:09.366" v="687" actId="20577"/>
        <pc:sldMkLst>
          <pc:docMk/>
          <pc:sldMk cId="2962766433" sldId="266"/>
        </pc:sldMkLst>
        <pc:spChg chg="mod">
          <ac:chgData name="Karen Donnelly" userId="21936160-e4eb-402c-a56b-6bf71f9ad9b6" providerId="ADAL" clId="{26632CCF-CEA5-4DA2-80B8-82E26C47D95C}" dt="2025-11-26T10:17:09.366" v="687" actId="20577"/>
          <ac:spMkLst>
            <pc:docMk/>
            <pc:sldMk cId="2962766433" sldId="266"/>
            <ac:spMk id="2" creationId="{00000000-0000-0000-0000-000000000000}"/>
          </ac:spMkLst>
        </pc:spChg>
      </pc:sldChg>
      <pc:sldChg chg="addSp delSp modSp mod">
        <pc:chgData name="Karen Donnelly" userId="21936160-e4eb-402c-a56b-6bf71f9ad9b6" providerId="ADAL" clId="{26632CCF-CEA5-4DA2-80B8-82E26C47D95C}" dt="2025-11-10T09:40:37.010" v="50" actId="14100"/>
        <pc:sldMkLst>
          <pc:docMk/>
          <pc:sldMk cId="3871086878" sldId="268"/>
        </pc:sldMkLst>
        <pc:spChg chg="mod">
          <ac:chgData name="Karen Donnelly" userId="21936160-e4eb-402c-a56b-6bf71f9ad9b6" providerId="ADAL" clId="{26632CCF-CEA5-4DA2-80B8-82E26C47D95C}" dt="2025-11-10T09:39:04.130" v="38" actId="27636"/>
          <ac:spMkLst>
            <pc:docMk/>
            <pc:sldMk cId="3871086878" sldId="268"/>
            <ac:spMk id="2" creationId="{00000000-0000-0000-0000-000000000000}"/>
          </ac:spMkLst>
        </pc:spChg>
        <pc:spChg chg="mod">
          <ac:chgData name="Karen Donnelly" userId="21936160-e4eb-402c-a56b-6bf71f9ad9b6" providerId="ADAL" clId="{26632CCF-CEA5-4DA2-80B8-82E26C47D95C}" dt="2025-11-10T09:40:37.010" v="50" actId="14100"/>
          <ac:spMkLst>
            <pc:docMk/>
            <pc:sldMk cId="3871086878" sldId="268"/>
            <ac:spMk id="3" creationId="{42C9DE70-903A-4A24-92CD-DB66C5833DB7}"/>
          </ac:spMkLst>
        </pc:spChg>
        <pc:spChg chg="add mod">
          <ac:chgData name="Karen Donnelly" userId="21936160-e4eb-402c-a56b-6bf71f9ad9b6" providerId="ADAL" clId="{26632CCF-CEA5-4DA2-80B8-82E26C47D95C}" dt="2025-11-10T09:38:36.002" v="33" actId="14100"/>
          <ac:spMkLst>
            <pc:docMk/>
            <pc:sldMk cId="3871086878" sldId="268"/>
            <ac:spMk id="8" creationId="{BB1D842A-E997-47FE-2590-63A823DF6033}"/>
          </ac:spMkLst>
        </pc:spChg>
        <pc:graphicFrameChg chg="add mod modGraphic">
          <ac:chgData name="Karen Donnelly" userId="21936160-e4eb-402c-a56b-6bf71f9ad9b6" providerId="ADAL" clId="{26632CCF-CEA5-4DA2-80B8-82E26C47D95C}" dt="2025-11-10T09:40:19.111" v="49" actId="14100"/>
          <ac:graphicFrameMkLst>
            <pc:docMk/>
            <pc:sldMk cId="3871086878" sldId="268"/>
            <ac:graphicFrameMk id="6" creationId="{AE00761D-F7B2-C8AF-612C-2E8FCA036FC7}"/>
          </ac:graphicFrameMkLst>
        </pc:graphicFrameChg>
      </pc:sldChg>
      <pc:sldChg chg="addSp delSp modSp mod">
        <pc:chgData name="Karen Donnelly" userId="21936160-e4eb-402c-a56b-6bf71f9ad9b6" providerId="ADAL" clId="{26632CCF-CEA5-4DA2-80B8-82E26C47D95C}" dt="2025-11-26T10:12:39.735" v="678" actId="9405"/>
        <pc:sldMkLst>
          <pc:docMk/>
          <pc:sldMk cId="2813638119" sldId="277"/>
        </pc:sldMkLst>
        <pc:spChg chg="mod">
          <ac:chgData name="Karen Donnelly" userId="21936160-e4eb-402c-a56b-6bf71f9ad9b6" providerId="ADAL" clId="{26632CCF-CEA5-4DA2-80B8-82E26C47D95C}" dt="2025-11-10T09:43:49.681" v="57" actId="1076"/>
          <ac:spMkLst>
            <pc:docMk/>
            <pc:sldMk cId="2813638119" sldId="277"/>
            <ac:spMk id="12" creationId="{A899BAF4-B833-10A9-61DC-69C756EA9AA2}"/>
          </ac:spMkLst>
        </pc:spChg>
        <pc:grpChg chg="del mod">
          <ac:chgData name="Karen Donnelly" userId="21936160-e4eb-402c-a56b-6bf71f9ad9b6" providerId="ADAL" clId="{26632CCF-CEA5-4DA2-80B8-82E26C47D95C}" dt="2025-11-26T10:12:09.816" v="669"/>
          <ac:grpSpMkLst>
            <pc:docMk/>
            <pc:sldMk cId="2813638119" sldId="277"/>
            <ac:grpSpMk id="6" creationId="{2086DE3E-B495-C697-9632-6208F978DC9A}"/>
          </ac:grpSpMkLst>
        </pc:grpChg>
        <pc:grpChg chg="del mod">
          <ac:chgData name="Karen Donnelly" userId="21936160-e4eb-402c-a56b-6bf71f9ad9b6" providerId="ADAL" clId="{26632CCF-CEA5-4DA2-80B8-82E26C47D95C}" dt="2025-11-26T10:12:13.261" v="671"/>
          <ac:grpSpMkLst>
            <pc:docMk/>
            <pc:sldMk cId="2813638119" sldId="277"/>
            <ac:grpSpMk id="9" creationId="{B7370FE3-4C2E-2279-B75F-7D181D1E3638}"/>
          </ac:grpSpMkLst>
        </pc:grpChg>
        <pc:grpChg chg="del mod">
          <ac:chgData name="Karen Donnelly" userId="21936160-e4eb-402c-a56b-6bf71f9ad9b6" providerId="ADAL" clId="{26632CCF-CEA5-4DA2-80B8-82E26C47D95C}" dt="2025-11-26T10:12:25.984" v="675"/>
          <ac:grpSpMkLst>
            <pc:docMk/>
            <pc:sldMk cId="2813638119" sldId="277"/>
            <ac:grpSpMk id="13" creationId="{402C324C-1908-1E71-EC07-F774CE33840F}"/>
          </ac:grpSpMkLst>
        </pc:grpChg>
        <pc:picChg chg="add mod">
          <ac:chgData name="Karen Donnelly" userId="21936160-e4eb-402c-a56b-6bf71f9ad9b6" providerId="ADAL" clId="{26632CCF-CEA5-4DA2-80B8-82E26C47D95C}" dt="2025-11-26T10:11:10.110" v="663" actId="1076"/>
          <ac:picMkLst>
            <pc:docMk/>
            <pc:sldMk cId="2813638119" sldId="277"/>
            <ac:picMk id="2" creationId="{C49FC85A-55E9-C215-6973-238E73D4872E}"/>
          </ac:picMkLst>
        </pc:picChg>
        <pc:inkChg chg="add del">
          <ac:chgData name="Karen Donnelly" userId="21936160-e4eb-402c-a56b-6bf71f9ad9b6" providerId="ADAL" clId="{26632CCF-CEA5-4DA2-80B8-82E26C47D95C}" dt="2025-11-26T10:12:18.693" v="672"/>
          <ac:inkMkLst>
            <pc:docMk/>
            <pc:sldMk cId="2813638119" sldId="277"/>
            <ac:inkMk id="3" creationId="{C7961E19-6858-7590-FDD1-2A9681FA559C}"/>
          </ac:inkMkLst>
        </pc:inkChg>
        <pc:inkChg chg="add del mod">
          <ac:chgData name="Karen Donnelly" userId="21936160-e4eb-402c-a56b-6bf71f9ad9b6" providerId="ADAL" clId="{26632CCF-CEA5-4DA2-80B8-82E26C47D95C}" dt="2025-11-26T10:12:22.970" v="674"/>
          <ac:inkMkLst>
            <pc:docMk/>
            <pc:sldMk cId="2813638119" sldId="277"/>
            <ac:inkMk id="4" creationId="{A88A1ADC-A59C-21A0-18FA-7C0AC1DB27F3}"/>
          </ac:inkMkLst>
        </pc:inkChg>
        <pc:inkChg chg="add del mod">
          <ac:chgData name="Karen Donnelly" userId="21936160-e4eb-402c-a56b-6bf71f9ad9b6" providerId="ADAL" clId="{26632CCF-CEA5-4DA2-80B8-82E26C47D95C}" dt="2025-11-26T10:12:25.985" v="676"/>
          <ac:inkMkLst>
            <pc:docMk/>
            <pc:sldMk cId="2813638119" sldId="277"/>
            <ac:inkMk id="5" creationId="{4B3F476D-36F4-3453-58DE-1A62A536A119}"/>
          </ac:inkMkLst>
        </pc:inkChg>
        <pc:inkChg chg="add del mod">
          <ac:chgData name="Karen Donnelly" userId="21936160-e4eb-402c-a56b-6bf71f9ad9b6" providerId="ADAL" clId="{26632CCF-CEA5-4DA2-80B8-82E26C47D95C}" dt="2025-11-26T10:12:22.970" v="673"/>
          <ac:inkMkLst>
            <pc:docMk/>
            <pc:sldMk cId="2813638119" sldId="277"/>
            <ac:inkMk id="7" creationId="{FBD3273D-DAB2-F47D-65AB-18BB07762608}"/>
          </ac:inkMkLst>
        </pc:inkChg>
        <pc:inkChg chg="add del mod">
          <ac:chgData name="Karen Donnelly" userId="21936160-e4eb-402c-a56b-6bf71f9ad9b6" providerId="ADAL" clId="{26632CCF-CEA5-4DA2-80B8-82E26C47D95C}" dt="2025-11-26T10:12:25.984" v="675"/>
          <ac:inkMkLst>
            <pc:docMk/>
            <pc:sldMk cId="2813638119" sldId="277"/>
            <ac:inkMk id="10" creationId="{B1F6B5B5-8792-1EEC-16C4-3D460FEB0A92}"/>
          </ac:inkMkLst>
        </pc:inkChg>
        <pc:inkChg chg="add">
          <ac:chgData name="Karen Donnelly" userId="21936160-e4eb-402c-a56b-6bf71f9ad9b6" providerId="ADAL" clId="{26632CCF-CEA5-4DA2-80B8-82E26C47D95C}" dt="2025-11-26T10:12:36.017" v="677" actId="9405"/>
          <ac:inkMkLst>
            <pc:docMk/>
            <pc:sldMk cId="2813638119" sldId="277"/>
            <ac:inkMk id="14" creationId="{1780EBEF-E1D3-2001-BEA6-703FABC94DA3}"/>
          </ac:inkMkLst>
        </pc:inkChg>
        <pc:inkChg chg="add">
          <ac:chgData name="Karen Donnelly" userId="21936160-e4eb-402c-a56b-6bf71f9ad9b6" providerId="ADAL" clId="{26632CCF-CEA5-4DA2-80B8-82E26C47D95C}" dt="2025-11-26T10:12:39.735" v="678" actId="9405"/>
          <ac:inkMkLst>
            <pc:docMk/>
            <pc:sldMk cId="2813638119" sldId="277"/>
            <ac:inkMk id="15" creationId="{27969C59-4795-895B-A8B0-97CBF3B1E80F}"/>
          </ac:inkMkLst>
        </pc:inkChg>
      </pc:sldChg>
      <pc:sldChg chg="del">
        <pc:chgData name="Karen Donnelly" userId="21936160-e4eb-402c-a56b-6bf71f9ad9b6" providerId="ADAL" clId="{26632CCF-CEA5-4DA2-80B8-82E26C47D95C}" dt="2025-11-26T10:15:14.775" v="680" actId="47"/>
        <pc:sldMkLst>
          <pc:docMk/>
          <pc:sldMk cId="0" sldId="285"/>
        </pc:sldMkLst>
      </pc:sldChg>
      <pc:sldChg chg="addSp modSp del mod">
        <pc:chgData name="Karen Donnelly" userId="21936160-e4eb-402c-a56b-6bf71f9ad9b6" providerId="ADAL" clId="{26632CCF-CEA5-4DA2-80B8-82E26C47D95C}" dt="2025-11-26T15:40:19.370" v="688" actId="47"/>
        <pc:sldMkLst>
          <pc:docMk/>
          <pc:sldMk cId="0" sldId="286"/>
        </pc:sldMkLst>
        <pc:inkChg chg="add">
          <ac:chgData name="Karen Donnelly" userId="21936160-e4eb-402c-a56b-6bf71f9ad9b6" providerId="ADAL" clId="{26632CCF-CEA5-4DA2-80B8-82E26C47D95C}" dt="2025-11-26T10:15:34.851" v="681" actId="9405"/>
          <ac:inkMkLst>
            <pc:docMk/>
            <pc:sldMk cId="0" sldId="286"/>
            <ac:inkMk id="2" creationId="{9742CDAC-3164-82EC-6E1D-704D79BC744F}"/>
          </ac:inkMkLst>
        </pc:inkChg>
      </pc:sldChg>
      <pc:sldChg chg="addSp delSp modSp new mod ord">
        <pc:chgData name="Karen Donnelly" userId="21936160-e4eb-402c-a56b-6bf71f9ad9b6" providerId="ADAL" clId="{26632CCF-CEA5-4DA2-80B8-82E26C47D95C}" dt="2025-11-10T09:51:35.233" v="96" actId="478"/>
        <pc:sldMkLst>
          <pc:docMk/>
          <pc:sldMk cId="4058647858" sldId="287"/>
        </pc:sldMkLst>
        <pc:spChg chg="add mod">
          <ac:chgData name="Karen Donnelly" userId="21936160-e4eb-402c-a56b-6bf71f9ad9b6" providerId="ADAL" clId="{26632CCF-CEA5-4DA2-80B8-82E26C47D95C}" dt="2025-11-10T09:47:41.256" v="72" actId="14100"/>
          <ac:spMkLst>
            <pc:docMk/>
            <pc:sldMk cId="4058647858" sldId="287"/>
            <ac:spMk id="10" creationId="{3A444C0A-328C-7C1A-1FD7-6D227B964E9F}"/>
          </ac:spMkLst>
        </pc:spChg>
        <pc:grpChg chg="mod">
          <ac:chgData name="Karen Donnelly" userId="21936160-e4eb-402c-a56b-6bf71f9ad9b6" providerId="ADAL" clId="{26632CCF-CEA5-4DA2-80B8-82E26C47D95C}" dt="2025-11-10T09:49:55.948" v="92"/>
          <ac:grpSpMkLst>
            <pc:docMk/>
            <pc:sldMk cId="4058647858" sldId="287"/>
            <ac:grpSpMk id="22" creationId="{18CD3D2D-4BF4-2987-D130-C62C07B4123F}"/>
          </ac:grpSpMkLst>
        </pc:grpChg>
        <pc:picChg chg="add mod">
          <ac:chgData name="Karen Donnelly" userId="21936160-e4eb-402c-a56b-6bf71f9ad9b6" providerId="ADAL" clId="{26632CCF-CEA5-4DA2-80B8-82E26C47D95C}" dt="2025-11-10T09:48:06.203" v="75" actId="14100"/>
          <ac:picMkLst>
            <pc:docMk/>
            <pc:sldMk cId="4058647858" sldId="287"/>
            <ac:picMk id="9" creationId="{CFD9BD46-9D7F-2725-CEF2-6B4A70763827}"/>
          </ac:picMkLst>
        </pc:picChg>
        <pc:picChg chg="add mod">
          <ac:chgData name="Karen Donnelly" userId="21936160-e4eb-402c-a56b-6bf71f9ad9b6" providerId="ADAL" clId="{26632CCF-CEA5-4DA2-80B8-82E26C47D95C}" dt="2025-11-10T09:51:01.642" v="94" actId="1076"/>
          <ac:picMkLst>
            <pc:docMk/>
            <pc:sldMk cId="4058647858" sldId="287"/>
            <ac:picMk id="24" creationId="{E1605B1A-9C57-5870-1FFB-A4260F4874C5}"/>
          </ac:picMkLst>
        </pc:picChg>
        <pc:inkChg chg="add">
          <ac:chgData name="Karen Donnelly" userId="21936160-e4eb-402c-a56b-6bf71f9ad9b6" providerId="ADAL" clId="{26632CCF-CEA5-4DA2-80B8-82E26C47D95C}" dt="2025-11-10T09:48:58.014" v="80" actId="9405"/>
          <ac:inkMkLst>
            <pc:docMk/>
            <pc:sldMk cId="4058647858" sldId="287"/>
            <ac:inkMk id="13" creationId="{C54D48DF-3108-E70B-FDDF-BA1206D5C500}"/>
          </ac:inkMkLst>
        </pc:inkChg>
        <pc:inkChg chg="add">
          <ac:chgData name="Karen Donnelly" userId="21936160-e4eb-402c-a56b-6bf71f9ad9b6" providerId="ADAL" clId="{26632CCF-CEA5-4DA2-80B8-82E26C47D95C}" dt="2025-11-10T09:49:24.956" v="85" actId="9405"/>
          <ac:inkMkLst>
            <pc:docMk/>
            <pc:sldMk cId="4058647858" sldId="287"/>
            <ac:inkMk id="16" creationId="{32C20AFB-A987-116B-9B8C-09B2B0A2C0AB}"/>
          </ac:inkMkLst>
        </pc:inkChg>
        <pc:inkChg chg="add">
          <ac:chgData name="Karen Donnelly" userId="21936160-e4eb-402c-a56b-6bf71f9ad9b6" providerId="ADAL" clId="{26632CCF-CEA5-4DA2-80B8-82E26C47D95C}" dt="2025-11-10T09:49:27.999" v="86" actId="9405"/>
          <ac:inkMkLst>
            <pc:docMk/>
            <pc:sldMk cId="4058647858" sldId="287"/>
            <ac:inkMk id="17" creationId="{A677DC8C-E470-5BCA-0085-CAD3C4DAB16C}"/>
          </ac:inkMkLst>
        </pc:inkChg>
        <pc:inkChg chg="add mod">
          <ac:chgData name="Karen Donnelly" userId="21936160-e4eb-402c-a56b-6bf71f9ad9b6" providerId="ADAL" clId="{26632CCF-CEA5-4DA2-80B8-82E26C47D95C}" dt="2025-11-10T09:49:55.948" v="92"/>
          <ac:inkMkLst>
            <pc:docMk/>
            <pc:sldMk cId="4058647858" sldId="287"/>
            <ac:inkMk id="19" creationId="{51897D10-1559-5F0D-519C-25622F12FCF0}"/>
          </ac:inkMkLst>
        </pc:inkChg>
        <pc:inkChg chg="add mod">
          <ac:chgData name="Karen Donnelly" userId="21936160-e4eb-402c-a56b-6bf71f9ad9b6" providerId="ADAL" clId="{26632CCF-CEA5-4DA2-80B8-82E26C47D95C}" dt="2025-11-10T09:49:55.948" v="92"/>
          <ac:inkMkLst>
            <pc:docMk/>
            <pc:sldMk cId="4058647858" sldId="287"/>
            <ac:inkMk id="20" creationId="{1048BC92-0920-5668-6117-B637223FAA7A}"/>
          </ac:inkMkLst>
        </pc:inkChg>
        <pc:inkChg chg="add mod">
          <ac:chgData name="Karen Donnelly" userId="21936160-e4eb-402c-a56b-6bf71f9ad9b6" providerId="ADAL" clId="{26632CCF-CEA5-4DA2-80B8-82E26C47D95C}" dt="2025-11-10T09:49:55.948" v="92"/>
          <ac:inkMkLst>
            <pc:docMk/>
            <pc:sldMk cId="4058647858" sldId="287"/>
            <ac:inkMk id="21" creationId="{585C281B-55AE-50DE-7565-D691F72FC7D1}"/>
          </ac:inkMkLst>
        </pc:inkChg>
      </pc:sldChg>
      <pc:sldChg chg="add del">
        <pc:chgData name="Karen Donnelly" userId="21936160-e4eb-402c-a56b-6bf71f9ad9b6" providerId="ADAL" clId="{26632CCF-CEA5-4DA2-80B8-82E26C47D95C}" dt="2025-11-10T09:56:28.908" v="143" actId="47"/>
        <pc:sldMkLst>
          <pc:docMk/>
          <pc:sldMk cId="361313792" sldId="288"/>
        </pc:sldMkLst>
      </pc:sldChg>
      <pc:sldChg chg="add">
        <pc:chgData name="Karen Donnelly" userId="21936160-e4eb-402c-a56b-6bf71f9ad9b6" providerId="ADAL" clId="{26632CCF-CEA5-4DA2-80B8-82E26C47D95C}" dt="2025-11-10T09:56:54.406" v="145"/>
        <pc:sldMkLst>
          <pc:docMk/>
          <pc:sldMk cId="2034720074" sldId="288"/>
        </pc:sldMkLst>
      </pc:sldChg>
      <pc:sldChg chg="addSp modSp new mod ord setBg">
        <pc:chgData name="Karen Donnelly" userId="21936160-e4eb-402c-a56b-6bf71f9ad9b6" providerId="ADAL" clId="{26632CCF-CEA5-4DA2-80B8-82E26C47D95C}" dt="2025-11-10T10:03:34.080" v="159" actId="14100"/>
        <pc:sldMkLst>
          <pc:docMk/>
          <pc:sldMk cId="668670676" sldId="289"/>
        </pc:sldMkLst>
        <pc:spChg chg="mod">
          <ac:chgData name="Karen Donnelly" userId="21936160-e4eb-402c-a56b-6bf71f9ad9b6" providerId="ADAL" clId="{26632CCF-CEA5-4DA2-80B8-82E26C47D95C}" dt="2025-11-10T10:03:14.843" v="157" actId="26606"/>
          <ac:spMkLst>
            <pc:docMk/>
            <pc:sldMk cId="668670676" sldId="289"/>
            <ac:spMk id="2" creationId="{3C18014B-CC74-FC3F-804C-DE67E6703589}"/>
          </ac:spMkLst>
        </pc:spChg>
        <pc:spChg chg="mod">
          <ac:chgData name="Karen Donnelly" userId="21936160-e4eb-402c-a56b-6bf71f9ad9b6" providerId="ADAL" clId="{26632CCF-CEA5-4DA2-80B8-82E26C47D95C}" dt="2025-11-10T10:03:34.080" v="159" actId="14100"/>
          <ac:spMkLst>
            <pc:docMk/>
            <pc:sldMk cId="668670676" sldId="289"/>
            <ac:spMk id="3" creationId="{9781A329-059B-16F6-EB31-B9DAE83D0226}"/>
          </ac:spMkLst>
        </pc:spChg>
        <pc:spChg chg="add">
          <ac:chgData name="Karen Donnelly" userId="21936160-e4eb-402c-a56b-6bf71f9ad9b6" providerId="ADAL" clId="{26632CCF-CEA5-4DA2-80B8-82E26C47D95C}" dt="2025-11-10T10:03:14.843" v="157" actId="26606"/>
          <ac:spMkLst>
            <pc:docMk/>
            <pc:sldMk cId="668670676" sldId="289"/>
            <ac:spMk id="8" creationId="{09588DA8-065E-4F6F-8EFD-43104AB2E0CF}"/>
          </ac:spMkLst>
        </pc:spChg>
        <pc:spChg chg="add">
          <ac:chgData name="Karen Donnelly" userId="21936160-e4eb-402c-a56b-6bf71f9ad9b6" providerId="ADAL" clId="{26632CCF-CEA5-4DA2-80B8-82E26C47D95C}" dt="2025-11-10T10:03:14.843" v="157" actId="26606"/>
          <ac:spMkLst>
            <pc:docMk/>
            <pc:sldMk cId="668670676" sldId="289"/>
            <ac:spMk id="10" creationId="{C4285719-470E-454C-AF62-8323075F1F5B}"/>
          </ac:spMkLst>
        </pc:spChg>
        <pc:spChg chg="add">
          <ac:chgData name="Karen Donnelly" userId="21936160-e4eb-402c-a56b-6bf71f9ad9b6" providerId="ADAL" clId="{26632CCF-CEA5-4DA2-80B8-82E26C47D95C}" dt="2025-11-10T10:03:14.843" v="157" actId="26606"/>
          <ac:spMkLst>
            <pc:docMk/>
            <pc:sldMk cId="668670676" sldId="289"/>
            <ac:spMk id="12" creationId="{CD9FE4EF-C4D8-49A0-B2FF-81D8DB7D8A24}"/>
          </ac:spMkLst>
        </pc:spChg>
        <pc:spChg chg="add">
          <ac:chgData name="Karen Donnelly" userId="21936160-e4eb-402c-a56b-6bf71f9ad9b6" providerId="ADAL" clId="{26632CCF-CEA5-4DA2-80B8-82E26C47D95C}" dt="2025-11-10T10:03:14.843" v="157" actId="26606"/>
          <ac:spMkLst>
            <pc:docMk/>
            <pc:sldMk cId="668670676" sldId="289"/>
            <ac:spMk id="14" creationId="{4300840D-0A0B-4512-BACA-B439D5B9C57C}"/>
          </ac:spMkLst>
        </pc:spChg>
        <pc:spChg chg="add">
          <ac:chgData name="Karen Donnelly" userId="21936160-e4eb-402c-a56b-6bf71f9ad9b6" providerId="ADAL" clId="{26632CCF-CEA5-4DA2-80B8-82E26C47D95C}" dt="2025-11-10T10:03:14.843" v="157" actId="26606"/>
          <ac:spMkLst>
            <pc:docMk/>
            <pc:sldMk cId="668670676" sldId="289"/>
            <ac:spMk id="16" creationId="{D2B78728-A580-49A7-84F9-6EF6F583ADE0}"/>
          </ac:spMkLst>
        </pc:spChg>
        <pc:spChg chg="add">
          <ac:chgData name="Karen Donnelly" userId="21936160-e4eb-402c-a56b-6bf71f9ad9b6" providerId="ADAL" clId="{26632CCF-CEA5-4DA2-80B8-82E26C47D95C}" dt="2025-11-10T10:03:14.843" v="157" actId="26606"/>
          <ac:spMkLst>
            <pc:docMk/>
            <pc:sldMk cId="668670676" sldId="289"/>
            <ac:spMk id="18" creationId="{38FAA1A1-D861-433F-88FA-1E9D6FD31D11}"/>
          </ac:spMkLst>
        </pc:spChg>
        <pc:spChg chg="add">
          <ac:chgData name="Karen Donnelly" userId="21936160-e4eb-402c-a56b-6bf71f9ad9b6" providerId="ADAL" clId="{26632CCF-CEA5-4DA2-80B8-82E26C47D95C}" dt="2025-11-10T10:03:14.843" v="157" actId="26606"/>
          <ac:spMkLst>
            <pc:docMk/>
            <pc:sldMk cId="668670676" sldId="289"/>
            <ac:spMk id="20" creationId="{8D71EDA1-87BF-4D5D-AB79-F346FD19278A}"/>
          </ac:spMkLst>
        </pc:spChg>
      </pc:sldChg>
      <pc:sldChg chg="addSp delSp modSp new mod">
        <pc:chgData name="Karen Donnelly" userId="21936160-e4eb-402c-a56b-6bf71f9ad9b6" providerId="ADAL" clId="{26632CCF-CEA5-4DA2-80B8-82E26C47D95C}" dt="2025-11-10T10:13:09.354" v="166" actId="14100"/>
        <pc:sldMkLst>
          <pc:docMk/>
          <pc:sldMk cId="3302892060" sldId="290"/>
        </pc:sldMkLst>
        <pc:picChg chg="add mod ord">
          <ac:chgData name="Karen Donnelly" userId="21936160-e4eb-402c-a56b-6bf71f9ad9b6" providerId="ADAL" clId="{26632CCF-CEA5-4DA2-80B8-82E26C47D95C}" dt="2025-11-10T10:13:09.354" v="166" actId="14100"/>
          <ac:picMkLst>
            <pc:docMk/>
            <pc:sldMk cId="3302892060" sldId="290"/>
            <ac:picMk id="5" creationId="{B2ADA572-4E02-B6B0-5A48-62E35BA0D0BB}"/>
          </ac:picMkLst>
        </pc:picChg>
      </pc:sldChg>
      <pc:sldChg chg="addSp delSp modSp new mod setBg">
        <pc:chgData name="Karen Donnelly" userId="21936160-e4eb-402c-a56b-6bf71f9ad9b6" providerId="ADAL" clId="{26632CCF-CEA5-4DA2-80B8-82E26C47D95C}" dt="2025-11-26T10:08:41.889" v="662" actId="20577"/>
        <pc:sldMkLst>
          <pc:docMk/>
          <pc:sldMk cId="3738637548" sldId="291"/>
        </pc:sldMkLst>
        <pc:spChg chg="mod">
          <ac:chgData name="Karen Donnelly" userId="21936160-e4eb-402c-a56b-6bf71f9ad9b6" providerId="ADAL" clId="{26632CCF-CEA5-4DA2-80B8-82E26C47D95C}" dt="2025-11-26T10:08:03.490" v="661" actId="26606"/>
          <ac:spMkLst>
            <pc:docMk/>
            <pc:sldMk cId="3738637548" sldId="291"/>
            <ac:spMk id="2" creationId="{1199A0DF-DFCD-B4F5-4301-B7D79D5C56CC}"/>
          </ac:spMkLst>
        </pc:spChg>
        <pc:spChg chg="del mod">
          <ac:chgData name="Karen Donnelly" userId="21936160-e4eb-402c-a56b-6bf71f9ad9b6" providerId="ADAL" clId="{26632CCF-CEA5-4DA2-80B8-82E26C47D95C}" dt="2025-11-26T10:08:03.490" v="661" actId="26606"/>
          <ac:spMkLst>
            <pc:docMk/>
            <pc:sldMk cId="3738637548" sldId="291"/>
            <ac:spMk id="3" creationId="{93D4BED4-4F8A-ED44-367B-DA2A5D139900}"/>
          </ac:spMkLst>
        </pc:spChg>
        <pc:spChg chg="add">
          <ac:chgData name="Karen Donnelly" userId="21936160-e4eb-402c-a56b-6bf71f9ad9b6" providerId="ADAL" clId="{26632CCF-CEA5-4DA2-80B8-82E26C47D95C}" dt="2025-11-26T10:08:03.490" v="661" actId="26606"/>
          <ac:spMkLst>
            <pc:docMk/>
            <pc:sldMk cId="3738637548" sldId="291"/>
            <ac:spMk id="9" creationId="{35DB3719-6FDC-4E5D-891D-FF40B7300F64}"/>
          </ac:spMkLst>
        </pc:spChg>
        <pc:spChg chg="add">
          <ac:chgData name="Karen Donnelly" userId="21936160-e4eb-402c-a56b-6bf71f9ad9b6" providerId="ADAL" clId="{26632CCF-CEA5-4DA2-80B8-82E26C47D95C}" dt="2025-11-26T10:08:03.490" v="661" actId="26606"/>
          <ac:spMkLst>
            <pc:docMk/>
            <pc:sldMk cId="3738637548" sldId="291"/>
            <ac:spMk id="11" creationId="{E0CBAC23-2E3F-4A90-BA59-F8299F6A5439}"/>
          </ac:spMkLst>
        </pc:spChg>
        <pc:graphicFrameChg chg="add modGraphic">
          <ac:chgData name="Karen Donnelly" userId="21936160-e4eb-402c-a56b-6bf71f9ad9b6" providerId="ADAL" clId="{26632CCF-CEA5-4DA2-80B8-82E26C47D95C}" dt="2025-11-26T10:08:41.889" v="662" actId="20577"/>
          <ac:graphicFrameMkLst>
            <pc:docMk/>
            <pc:sldMk cId="3738637548" sldId="291"/>
            <ac:graphicFrameMk id="5" creationId="{EBA4507F-2AC8-4AD3-A819-45DEF6C4604F}"/>
          </ac:graphicFrameMkLst>
        </pc:graphicFrameChg>
      </pc:sldChg>
      <pc:sldChg chg="add">
        <pc:chgData name="Karen Donnelly" userId="21936160-e4eb-402c-a56b-6bf71f9ad9b6" providerId="ADAL" clId="{26632CCF-CEA5-4DA2-80B8-82E26C47D95C}" dt="2025-11-26T15:40:56.907" v="690"/>
        <pc:sldMkLst>
          <pc:docMk/>
          <pc:sldMk cId="0" sldId="292"/>
        </pc:sldMkLst>
      </pc:sldChg>
      <pc:sldMasterChg chg="delSldLayout">
        <pc:chgData name="Karen Donnelly" userId="21936160-e4eb-402c-a56b-6bf71f9ad9b6" providerId="ADAL" clId="{26632CCF-CEA5-4DA2-80B8-82E26C47D95C}" dt="2025-11-26T15:40:19.370" v="688" actId="47"/>
        <pc:sldMasterMkLst>
          <pc:docMk/>
          <pc:sldMasterMk cId="1968495597" sldId="2147483648"/>
        </pc:sldMasterMkLst>
        <pc:sldLayoutChg chg="del">
          <pc:chgData name="Karen Donnelly" userId="21936160-e4eb-402c-a56b-6bf71f9ad9b6" providerId="ADAL" clId="{26632CCF-CEA5-4DA2-80B8-82E26C47D95C}" dt="2025-11-26T10:15:14.775" v="680" actId="47"/>
          <pc:sldLayoutMkLst>
            <pc:docMk/>
            <pc:sldMasterMk cId="1968495597" sldId="2147483648"/>
            <pc:sldLayoutMk cId="260974093" sldId="2147483660"/>
          </pc:sldLayoutMkLst>
        </pc:sldLayoutChg>
        <pc:sldLayoutChg chg="del">
          <pc:chgData name="Karen Donnelly" userId="21936160-e4eb-402c-a56b-6bf71f9ad9b6" providerId="ADAL" clId="{26632CCF-CEA5-4DA2-80B8-82E26C47D95C}" dt="2025-11-26T15:40:19.370" v="688" actId="47"/>
          <pc:sldLayoutMkLst>
            <pc:docMk/>
            <pc:sldMasterMk cId="1968495597" sldId="2147483648"/>
            <pc:sldLayoutMk cId="456155604" sldId="2147483661"/>
          </pc:sldLayoutMkLst>
        </pc:sldLayoutChg>
      </pc:sldMasterChg>
    </pc:docChg>
  </pc:docChgLst>
  <pc:docChgLst>
    <pc:chgData name="Nicola Carter" userId="1cd2a96b-80ed-4a7c-bfb2-d5956a69b663" providerId="ADAL" clId="{47E78ABE-14E0-4D11-BA0E-AC5A86AF4F4F}"/>
    <pc:docChg chg="undo redo custSel addSld delSld modSld sldOrd">
      <pc:chgData name="Nicola Carter" userId="1cd2a96b-80ed-4a7c-bfb2-d5956a69b663" providerId="ADAL" clId="{47E78ABE-14E0-4D11-BA0E-AC5A86AF4F4F}" dt="2024-09-19T07:59:38.078" v="1963" actId="115"/>
      <pc:docMkLst>
        <pc:docMk/>
      </pc:docMkLst>
      <pc:sldChg chg="addSp modSp add mod">
        <pc:chgData name="Nicola Carter" userId="1cd2a96b-80ed-4a7c-bfb2-d5956a69b663" providerId="ADAL" clId="{47E78ABE-14E0-4D11-BA0E-AC5A86AF4F4F}" dt="2024-09-19T07:59:38.078" v="1963" actId="115"/>
        <pc:sldMkLst>
          <pc:docMk/>
          <pc:sldMk cId="2675673885" sldId="256"/>
        </pc:sldMkLst>
      </pc:sldChg>
      <pc:sldChg chg="modSp mod">
        <pc:chgData name="Nicola Carter" userId="1cd2a96b-80ed-4a7c-bfb2-d5956a69b663" providerId="ADAL" clId="{47E78ABE-14E0-4D11-BA0E-AC5A86AF4F4F}" dt="2024-09-09T18:50:44.485" v="8" actId="20577"/>
        <pc:sldMkLst>
          <pc:docMk/>
          <pc:sldMk cId="3689779586" sldId="257"/>
        </pc:sldMkLst>
      </pc:sldChg>
      <pc:sldChg chg="addSp delSp modSp mod ord">
        <pc:chgData name="Nicola Carter" userId="1cd2a96b-80ed-4a7c-bfb2-d5956a69b663" providerId="ADAL" clId="{47E78ABE-14E0-4D11-BA0E-AC5A86AF4F4F}" dt="2024-09-18T07:47:44.411" v="614" actId="14100"/>
        <pc:sldMkLst>
          <pc:docMk/>
          <pc:sldMk cId="1592504831" sldId="258"/>
        </pc:sldMkLst>
      </pc:sldChg>
      <pc:sldChg chg="addSp modSp add mod ord">
        <pc:chgData name="Nicola Carter" userId="1cd2a96b-80ed-4a7c-bfb2-d5956a69b663" providerId="ADAL" clId="{47E78ABE-14E0-4D11-BA0E-AC5A86AF4F4F}" dt="2024-09-18T07:38:35.466" v="371" actId="1076"/>
        <pc:sldMkLst>
          <pc:docMk/>
          <pc:sldMk cId="696478410" sldId="264"/>
        </pc:sldMkLst>
      </pc:sldChg>
      <pc:sldChg chg="modSp mod">
        <pc:chgData name="Nicola Carter" userId="1cd2a96b-80ed-4a7c-bfb2-d5956a69b663" providerId="ADAL" clId="{47E78ABE-14E0-4D11-BA0E-AC5A86AF4F4F}" dt="2024-09-18T07:48:50.195" v="636" actId="20577"/>
        <pc:sldMkLst>
          <pc:docMk/>
          <pc:sldMk cId="2962766433" sldId="266"/>
        </pc:sldMkLst>
      </pc:sldChg>
      <pc:sldChg chg="delSp modSp del mod">
        <pc:chgData name="Nicola Carter" userId="1cd2a96b-80ed-4a7c-bfb2-d5956a69b663" providerId="ADAL" clId="{47E78ABE-14E0-4D11-BA0E-AC5A86AF4F4F}" dt="2024-09-18T08:26:07.707" v="686" actId="47"/>
        <pc:sldMkLst>
          <pc:docMk/>
          <pc:sldMk cId="297805472" sldId="271"/>
        </pc:sldMkLst>
      </pc:sldChg>
      <pc:sldChg chg="del">
        <pc:chgData name="Nicola Carter" userId="1cd2a96b-80ed-4a7c-bfb2-d5956a69b663" providerId="ADAL" clId="{47E78ABE-14E0-4D11-BA0E-AC5A86AF4F4F}" dt="2024-09-18T07:49:04.208" v="638" actId="47"/>
        <pc:sldMkLst>
          <pc:docMk/>
          <pc:sldMk cId="1152938772" sldId="272"/>
        </pc:sldMkLst>
      </pc:sldChg>
      <pc:sldChg chg="addSp delSp modSp mod">
        <pc:chgData name="Nicola Carter" userId="1cd2a96b-80ed-4a7c-bfb2-d5956a69b663" providerId="ADAL" clId="{47E78ABE-14E0-4D11-BA0E-AC5A86AF4F4F}" dt="2024-09-18T08:25:47.047" v="685" actId="167"/>
        <pc:sldMkLst>
          <pc:docMk/>
          <pc:sldMk cId="4233171424" sldId="275"/>
        </pc:sldMkLst>
      </pc:sldChg>
      <pc:sldChg chg="addSp delSp modSp mod modNotesTx">
        <pc:chgData name="Nicola Carter" userId="1cd2a96b-80ed-4a7c-bfb2-d5956a69b663" providerId="ADAL" clId="{47E78ABE-14E0-4D11-BA0E-AC5A86AF4F4F}" dt="2024-09-18T13:00:03.112" v="1598" actId="1076"/>
        <pc:sldMkLst>
          <pc:docMk/>
          <pc:sldMk cId="1096240552" sldId="276"/>
        </pc:sldMkLst>
      </pc:sldChg>
      <pc:sldChg chg="addSp delSp modSp mod">
        <pc:chgData name="Nicola Carter" userId="1cd2a96b-80ed-4a7c-bfb2-d5956a69b663" providerId="ADAL" clId="{47E78ABE-14E0-4D11-BA0E-AC5A86AF4F4F}" dt="2024-09-18T11:28:36.266" v="702" actId="14100"/>
        <pc:sldMkLst>
          <pc:docMk/>
          <pc:sldMk cId="2813638119" sldId="277"/>
        </pc:sldMkLst>
      </pc:sldChg>
      <pc:sldChg chg="addSp delSp modSp mod">
        <pc:chgData name="Nicola Carter" userId="1cd2a96b-80ed-4a7c-bfb2-d5956a69b663" providerId="ADAL" clId="{47E78ABE-14E0-4D11-BA0E-AC5A86AF4F4F}" dt="2024-09-18T15:22:56.211" v="1690" actId="20577"/>
        <pc:sldMkLst>
          <pc:docMk/>
          <pc:sldMk cId="4032313524" sldId="278"/>
        </pc:sldMkLst>
      </pc:sldChg>
      <pc:sldChg chg="delSp del mod">
        <pc:chgData name="Nicola Carter" userId="1cd2a96b-80ed-4a7c-bfb2-d5956a69b663" providerId="ADAL" clId="{47E78ABE-14E0-4D11-BA0E-AC5A86AF4F4F}" dt="2024-09-18T07:48:56.350" v="637" actId="47"/>
        <pc:sldMkLst>
          <pc:docMk/>
          <pc:sldMk cId="3372016714" sldId="279"/>
        </pc:sldMkLst>
      </pc:sldChg>
      <pc:sldChg chg="delSp del mod">
        <pc:chgData name="Nicola Carter" userId="1cd2a96b-80ed-4a7c-bfb2-d5956a69b663" providerId="ADAL" clId="{47E78ABE-14E0-4D11-BA0E-AC5A86AF4F4F}" dt="2024-09-18T08:26:10.081" v="687" actId="47"/>
        <pc:sldMkLst>
          <pc:docMk/>
          <pc:sldMk cId="1292008318" sldId="280"/>
        </pc:sldMkLst>
      </pc:sldChg>
      <pc:sldChg chg="addSp delSp modSp add mod">
        <pc:chgData name="Nicola Carter" userId="1cd2a96b-80ed-4a7c-bfb2-d5956a69b663" providerId="ADAL" clId="{47E78ABE-14E0-4D11-BA0E-AC5A86AF4F4F}" dt="2024-09-18T07:35:06.989" v="344" actId="255"/>
        <pc:sldMkLst>
          <pc:docMk/>
          <pc:sldMk cId="3156184262" sldId="281"/>
        </pc:sldMkLst>
      </pc:sldChg>
      <pc:sldChg chg="addSp delSp modSp add mod">
        <pc:chgData name="Nicola Carter" userId="1cd2a96b-80ed-4a7c-bfb2-d5956a69b663" providerId="ADAL" clId="{47E78ABE-14E0-4D11-BA0E-AC5A86AF4F4F}" dt="2024-09-18T07:36:55.796" v="357" actId="1076"/>
        <pc:sldMkLst>
          <pc:docMk/>
          <pc:sldMk cId="237290576" sldId="282"/>
        </pc:sldMkLst>
      </pc:sldChg>
      <pc:sldChg chg="addSp delSp modSp add mod setBg modNotesTx">
        <pc:chgData name="Nicola Carter" userId="1cd2a96b-80ed-4a7c-bfb2-d5956a69b663" providerId="ADAL" clId="{47E78ABE-14E0-4D11-BA0E-AC5A86AF4F4F}" dt="2024-09-18T16:18:42.266" v="1760" actId="14100"/>
        <pc:sldMkLst>
          <pc:docMk/>
          <pc:sldMk cId="955330565" sldId="283"/>
        </pc:sldMkLst>
      </pc:sldChg>
      <pc:sldChg chg="add">
        <pc:chgData name="Nicola Carter" userId="1cd2a96b-80ed-4a7c-bfb2-d5956a69b663" providerId="ADAL" clId="{47E78ABE-14E0-4D11-BA0E-AC5A86AF4F4F}" dt="2024-09-18T15:19:42.471" v="1599" actId="2890"/>
        <pc:sldMkLst>
          <pc:docMk/>
          <pc:sldMk cId="904654765" sldId="284"/>
        </pc:sldMkLst>
      </pc:sldChg>
    </pc:docChg>
  </pc:docChgLst>
  <pc:docChgLst>
    <pc:chgData name="Karen Donnelly" userId="21936160-e4eb-402c-a56b-6bf71f9ad9b6" providerId="ADAL" clId="{DCE07F86-9845-4283-B879-5CA0A2A73DD9}"/>
    <pc:docChg chg="modSld">
      <pc:chgData name="Karen Donnelly" userId="21936160-e4eb-402c-a56b-6bf71f9ad9b6" providerId="ADAL" clId="{DCE07F86-9845-4283-B879-5CA0A2A73DD9}" dt="2025-05-06T07:18:13.692" v="3" actId="20577"/>
      <pc:docMkLst>
        <pc:docMk/>
      </pc:docMkLst>
      <pc:sldChg chg="modSp mod">
        <pc:chgData name="Karen Donnelly" userId="21936160-e4eb-402c-a56b-6bf71f9ad9b6" providerId="ADAL" clId="{DCE07F86-9845-4283-B879-5CA0A2A73DD9}" dt="2025-05-06T07:18:13.692" v="3" actId="20577"/>
        <pc:sldMkLst>
          <pc:docMk/>
          <pc:sldMk cId="3689779586" sldId="257"/>
        </pc:sldMkLst>
      </pc:sldChg>
    </pc:docChg>
  </pc:docChgLst>
  <pc:docChgLst>
    <pc:chgData name="Karen Donnelly" userId="21936160-e4eb-402c-a56b-6bf71f9ad9b6" providerId="ADAL" clId="{0413F286-45ED-486F-A671-C25C46D8143B}"/>
    <pc:docChg chg="delSld modSld">
      <pc:chgData name="Karen Donnelly" userId="21936160-e4eb-402c-a56b-6bf71f9ad9b6" providerId="ADAL" clId="{0413F286-45ED-486F-A671-C25C46D8143B}" dt="2025-04-23T21:25:38.977" v="52" actId="20577"/>
      <pc:docMkLst>
        <pc:docMk/>
      </pc:docMkLst>
      <pc:sldChg chg="modSp mod">
        <pc:chgData name="Karen Donnelly" userId="21936160-e4eb-402c-a56b-6bf71f9ad9b6" providerId="ADAL" clId="{0413F286-45ED-486F-A671-C25C46D8143B}" dt="2025-04-23T21:23:40.897" v="27" actId="400"/>
        <pc:sldMkLst>
          <pc:docMk/>
          <pc:sldMk cId="2675673885" sldId="256"/>
        </pc:sldMkLst>
      </pc:sldChg>
      <pc:sldChg chg="modSp mod">
        <pc:chgData name="Karen Donnelly" userId="21936160-e4eb-402c-a56b-6bf71f9ad9b6" providerId="ADAL" clId="{0413F286-45ED-486F-A671-C25C46D8143B}" dt="2025-04-23T21:22:20.384" v="20" actId="20577"/>
        <pc:sldMkLst>
          <pc:docMk/>
          <pc:sldMk cId="3689779586" sldId="257"/>
        </pc:sldMkLst>
      </pc:sldChg>
      <pc:sldChg chg="del">
        <pc:chgData name="Karen Donnelly" userId="21936160-e4eb-402c-a56b-6bf71f9ad9b6" providerId="ADAL" clId="{0413F286-45ED-486F-A671-C25C46D8143B}" dt="2025-04-23T21:22:34.641" v="21" actId="47"/>
        <pc:sldMkLst>
          <pc:docMk/>
          <pc:sldMk cId="774368975" sldId="263"/>
        </pc:sldMkLst>
      </pc:sldChg>
      <pc:sldChg chg="del">
        <pc:chgData name="Karen Donnelly" userId="21936160-e4eb-402c-a56b-6bf71f9ad9b6" providerId="ADAL" clId="{0413F286-45ED-486F-A671-C25C46D8143B}" dt="2025-04-23T21:24:37.681" v="30" actId="47"/>
        <pc:sldMkLst>
          <pc:docMk/>
          <pc:sldMk cId="696478410" sldId="264"/>
        </pc:sldMkLst>
      </pc:sldChg>
      <pc:sldChg chg="modSp mod">
        <pc:chgData name="Karen Donnelly" userId="21936160-e4eb-402c-a56b-6bf71f9ad9b6" providerId="ADAL" clId="{0413F286-45ED-486F-A671-C25C46D8143B}" dt="2025-04-23T21:25:38.977" v="52" actId="20577"/>
        <pc:sldMkLst>
          <pc:docMk/>
          <pc:sldMk cId="2962766433" sldId="266"/>
        </pc:sldMkLst>
      </pc:sldChg>
      <pc:sldChg chg="modSp mod">
        <pc:chgData name="Karen Donnelly" userId="21936160-e4eb-402c-a56b-6bf71f9ad9b6" providerId="ADAL" clId="{0413F286-45ED-486F-A671-C25C46D8143B}" dt="2025-04-23T21:22:55.687" v="22" actId="1076"/>
        <pc:sldMkLst>
          <pc:docMk/>
          <pc:sldMk cId="3871086878" sldId="268"/>
        </pc:sldMkLst>
      </pc:sldChg>
      <pc:sldChg chg="modSp mod">
        <pc:chgData name="Karen Donnelly" userId="21936160-e4eb-402c-a56b-6bf71f9ad9b6" providerId="ADAL" clId="{0413F286-45ED-486F-A671-C25C46D8143B}" dt="2025-04-23T21:25:07.251" v="40" actId="20577"/>
        <pc:sldMkLst>
          <pc:docMk/>
          <pc:sldMk cId="0" sldId="285"/>
        </pc:sldMkLst>
      </pc:sldChg>
      <pc:sldChg chg="modSp mod">
        <pc:chgData name="Karen Donnelly" userId="21936160-e4eb-402c-a56b-6bf71f9ad9b6" providerId="ADAL" clId="{0413F286-45ED-486F-A671-C25C46D8143B}" dt="2025-04-23T21:24:55.729" v="35" actId="20577"/>
        <pc:sldMkLst>
          <pc:docMk/>
          <pc:sldMk cId="0" sldId="286"/>
        </pc:sldMkLst>
      </pc:sldChg>
      <pc:sldChg chg="del">
        <pc:chgData name="Karen Donnelly" userId="21936160-e4eb-402c-a56b-6bf71f9ad9b6" providerId="ADAL" clId="{0413F286-45ED-486F-A671-C25C46D8143B}" dt="2025-04-23T21:24:27.244" v="28" actId="47"/>
        <pc:sldMkLst>
          <pc:docMk/>
          <pc:sldMk cId="3156184262" sldId="287"/>
        </pc:sldMkLst>
      </pc:sldChg>
      <pc:sldChg chg="del">
        <pc:chgData name="Karen Donnelly" userId="21936160-e4eb-402c-a56b-6bf71f9ad9b6" providerId="ADAL" clId="{0413F286-45ED-486F-A671-C25C46D8143B}" dt="2025-04-23T21:24:31.602" v="29" actId="47"/>
        <pc:sldMkLst>
          <pc:docMk/>
          <pc:sldMk cId="149726851" sldId="288"/>
        </pc:sldMkLst>
      </pc:sldChg>
    </pc:docChg>
  </pc:docChgLst>
  <pc:docChgLst>
    <pc:chgData name="Karen Donnelly" userId="21936160-e4eb-402c-a56b-6bf71f9ad9b6" providerId="ADAL" clId="{BE76EB3C-7D1B-4B4A-9DC4-05FB264D9E88}"/>
    <pc:docChg chg="delSld modSld">
      <pc:chgData name="Karen Donnelly" userId="21936160-e4eb-402c-a56b-6bf71f9ad9b6" providerId="ADAL" clId="{BE76EB3C-7D1B-4B4A-9DC4-05FB264D9E88}" dt="2024-11-27T13:34:57.724" v="31" actId="2696"/>
      <pc:docMkLst>
        <pc:docMk/>
      </pc:docMkLst>
      <pc:sldChg chg="modSp mod">
        <pc:chgData name="Karen Donnelly" userId="21936160-e4eb-402c-a56b-6bf71f9ad9b6" providerId="ADAL" clId="{BE76EB3C-7D1B-4B4A-9DC4-05FB264D9E88}" dt="2024-11-27T13:18:24.365" v="9" actId="400"/>
        <pc:sldMkLst>
          <pc:docMk/>
          <pc:sldMk cId="2675673885" sldId="256"/>
        </pc:sldMkLst>
      </pc:sldChg>
      <pc:sldChg chg="modSp mod">
        <pc:chgData name="Karen Donnelly" userId="21936160-e4eb-402c-a56b-6bf71f9ad9b6" providerId="ADAL" clId="{BE76EB3C-7D1B-4B4A-9DC4-05FB264D9E88}" dt="2024-11-27T13:15:59.247" v="6" actId="20577"/>
        <pc:sldMkLst>
          <pc:docMk/>
          <pc:sldMk cId="3689779586" sldId="257"/>
        </pc:sldMkLst>
      </pc:sldChg>
      <pc:sldChg chg="addSp modSp">
        <pc:chgData name="Karen Donnelly" userId="21936160-e4eb-402c-a56b-6bf71f9ad9b6" providerId="ADAL" clId="{BE76EB3C-7D1B-4B4A-9DC4-05FB264D9E88}" dt="2024-11-27T13:22:53.597" v="27"/>
        <pc:sldMkLst>
          <pc:docMk/>
          <pc:sldMk cId="1592504831" sldId="258"/>
        </pc:sldMkLst>
      </pc:sldChg>
      <pc:sldChg chg="del">
        <pc:chgData name="Karen Donnelly" userId="21936160-e4eb-402c-a56b-6bf71f9ad9b6" providerId="ADAL" clId="{BE76EB3C-7D1B-4B4A-9DC4-05FB264D9E88}" dt="2024-11-27T13:21:14.091" v="11" actId="2696"/>
        <pc:sldMkLst>
          <pc:docMk/>
          <pc:sldMk cId="696478410" sldId="264"/>
        </pc:sldMkLst>
      </pc:sldChg>
      <pc:sldChg chg="modSp mod">
        <pc:chgData name="Karen Donnelly" userId="21936160-e4eb-402c-a56b-6bf71f9ad9b6" providerId="ADAL" clId="{BE76EB3C-7D1B-4B4A-9DC4-05FB264D9E88}" dt="2024-11-27T13:22:13.804" v="25" actId="20577"/>
        <pc:sldMkLst>
          <pc:docMk/>
          <pc:sldMk cId="2962766433" sldId="266"/>
        </pc:sldMkLst>
      </pc:sldChg>
      <pc:sldChg chg="modSp mod">
        <pc:chgData name="Karen Donnelly" userId="21936160-e4eb-402c-a56b-6bf71f9ad9b6" providerId="ADAL" clId="{BE76EB3C-7D1B-4B4A-9DC4-05FB264D9E88}" dt="2024-11-27T13:33:31.421" v="30" actId="1076"/>
        <pc:sldMkLst>
          <pc:docMk/>
          <pc:sldMk cId="3871086878" sldId="268"/>
        </pc:sldMkLst>
      </pc:sldChg>
      <pc:sldChg chg="del">
        <pc:chgData name="Karen Donnelly" userId="21936160-e4eb-402c-a56b-6bf71f9ad9b6" providerId="ADAL" clId="{BE76EB3C-7D1B-4B4A-9DC4-05FB264D9E88}" dt="2024-11-27T13:21:43.641" v="12" actId="2696"/>
        <pc:sldMkLst>
          <pc:docMk/>
          <pc:sldMk cId="4233171424" sldId="275"/>
        </pc:sldMkLst>
      </pc:sldChg>
      <pc:sldChg chg="del">
        <pc:chgData name="Karen Donnelly" userId="21936160-e4eb-402c-a56b-6bf71f9ad9b6" providerId="ADAL" clId="{BE76EB3C-7D1B-4B4A-9DC4-05FB264D9E88}" dt="2024-11-27T13:17:30.334" v="7" actId="2696"/>
        <pc:sldMkLst>
          <pc:docMk/>
          <pc:sldMk cId="1096240552" sldId="276"/>
        </pc:sldMkLst>
      </pc:sldChg>
      <pc:sldChg chg="del">
        <pc:chgData name="Karen Donnelly" userId="21936160-e4eb-402c-a56b-6bf71f9ad9b6" providerId="ADAL" clId="{BE76EB3C-7D1B-4B4A-9DC4-05FB264D9E88}" dt="2024-11-27T13:24:25.754" v="28" actId="2696"/>
        <pc:sldMkLst>
          <pc:docMk/>
          <pc:sldMk cId="3156184262" sldId="281"/>
        </pc:sldMkLst>
      </pc:sldChg>
      <pc:sldChg chg="del">
        <pc:chgData name="Karen Donnelly" userId="21936160-e4eb-402c-a56b-6bf71f9ad9b6" providerId="ADAL" clId="{BE76EB3C-7D1B-4B4A-9DC4-05FB264D9E88}" dt="2024-11-27T13:20:07.275" v="10" actId="2696"/>
        <pc:sldMkLst>
          <pc:docMk/>
          <pc:sldMk cId="237290576" sldId="282"/>
        </pc:sldMkLst>
      </pc:sldChg>
      <pc:sldChg chg="del">
        <pc:chgData name="Karen Donnelly" userId="21936160-e4eb-402c-a56b-6bf71f9ad9b6" providerId="ADAL" clId="{BE76EB3C-7D1B-4B4A-9DC4-05FB264D9E88}" dt="2024-11-27T13:21:54.546" v="13" actId="2696"/>
        <pc:sldMkLst>
          <pc:docMk/>
          <pc:sldMk cId="955330565" sldId="283"/>
        </pc:sldMkLst>
      </pc:sldChg>
      <pc:sldChg chg="del">
        <pc:chgData name="Karen Donnelly" userId="21936160-e4eb-402c-a56b-6bf71f9ad9b6" providerId="ADAL" clId="{BE76EB3C-7D1B-4B4A-9DC4-05FB264D9E88}" dt="2024-11-27T13:34:57.724" v="31" actId="2696"/>
        <pc:sldMkLst>
          <pc:docMk/>
          <pc:sldMk cId="904654765" sldId="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90B57-5A99-4F06-B048-91A84C858EB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CF62955-C597-4B51-A06A-3ECD2ED21452}">
      <dgm:prSet/>
      <dgm:spPr/>
      <dgm:t>
        <a:bodyPr/>
        <a:lstStyle/>
        <a:p>
          <a:r>
            <a:rPr lang="en-GB" dirty="0"/>
            <a:t>35 responses so far… </a:t>
          </a:r>
        </a:p>
        <a:p>
          <a:r>
            <a:rPr lang="en-GB" dirty="0"/>
            <a:t>You said/we did:</a:t>
          </a:r>
          <a:endParaRPr lang="en-US" dirty="0"/>
        </a:p>
      </dgm:t>
    </dgm:pt>
    <dgm:pt modelId="{95D0F33C-DB5C-4862-9270-1A19682C12CA}" type="parTrans" cxnId="{DA597C1D-7D41-42C1-A570-6F988313568A}">
      <dgm:prSet/>
      <dgm:spPr/>
      <dgm:t>
        <a:bodyPr/>
        <a:lstStyle/>
        <a:p>
          <a:endParaRPr lang="en-US"/>
        </a:p>
      </dgm:t>
    </dgm:pt>
    <dgm:pt modelId="{F0C7124B-AE15-4131-B974-06A6436F27F1}" type="sibTrans" cxnId="{DA597C1D-7D41-42C1-A570-6F988313568A}">
      <dgm:prSet/>
      <dgm:spPr/>
      <dgm:t>
        <a:bodyPr/>
        <a:lstStyle/>
        <a:p>
          <a:endParaRPr lang="en-US"/>
        </a:p>
      </dgm:t>
    </dgm:pt>
    <dgm:pt modelId="{229FBAEB-C670-4F75-8FF9-1C0BC42C5C14}">
      <dgm:prSet/>
      <dgm:spPr/>
      <dgm:t>
        <a:bodyPr/>
        <a:lstStyle/>
        <a:p>
          <a:r>
            <a:rPr lang="en-GB"/>
            <a:t>Length ok, contents ok, like sharing new ideas and hearing real experiences</a:t>
          </a:r>
          <a:endParaRPr lang="en-US"/>
        </a:p>
      </dgm:t>
    </dgm:pt>
    <dgm:pt modelId="{81BF40B0-1202-42C5-B5C0-AE77DDBB9768}" type="parTrans" cxnId="{2E3AEE7D-1257-4039-9222-ED969A0F8F4F}">
      <dgm:prSet/>
      <dgm:spPr/>
      <dgm:t>
        <a:bodyPr/>
        <a:lstStyle/>
        <a:p>
          <a:endParaRPr lang="en-US"/>
        </a:p>
      </dgm:t>
    </dgm:pt>
    <dgm:pt modelId="{4D352377-DE79-4DF4-A244-20502AEF2B44}" type="sibTrans" cxnId="{2E3AEE7D-1257-4039-9222-ED969A0F8F4F}">
      <dgm:prSet/>
      <dgm:spPr/>
      <dgm:t>
        <a:bodyPr/>
        <a:lstStyle/>
        <a:p>
          <a:endParaRPr lang="en-US"/>
        </a:p>
      </dgm:t>
    </dgm:pt>
    <dgm:pt modelId="{A519E387-818F-47E6-A938-05731051C96C}">
      <dgm:prSet/>
      <dgm:spPr/>
      <dgm:t>
        <a:bodyPr/>
        <a:lstStyle/>
        <a:p>
          <a:r>
            <a:rPr lang="en-GB"/>
            <a:t>Like mix of online and face to face</a:t>
          </a:r>
          <a:endParaRPr lang="en-US"/>
        </a:p>
      </dgm:t>
    </dgm:pt>
    <dgm:pt modelId="{3F82A5D9-C65D-4AF9-8D67-039871AA8F54}" type="parTrans" cxnId="{A01D9D79-7E1E-4B13-A67D-A4183BABEABF}">
      <dgm:prSet/>
      <dgm:spPr/>
      <dgm:t>
        <a:bodyPr/>
        <a:lstStyle/>
        <a:p>
          <a:endParaRPr lang="en-US"/>
        </a:p>
      </dgm:t>
    </dgm:pt>
    <dgm:pt modelId="{0B7EC970-C346-48FD-9754-6A5E8CF7CC81}" type="sibTrans" cxnId="{A01D9D79-7E1E-4B13-A67D-A4183BABEABF}">
      <dgm:prSet/>
      <dgm:spPr/>
      <dgm:t>
        <a:bodyPr/>
        <a:lstStyle/>
        <a:p>
          <a:endParaRPr lang="en-US"/>
        </a:p>
      </dgm:t>
    </dgm:pt>
    <dgm:pt modelId="{856BAA6C-95A6-434E-BFD2-A381202EAE94}">
      <dgm:prSet/>
      <dgm:spPr/>
      <dgm:t>
        <a:bodyPr/>
        <a:lstStyle/>
        <a:p>
          <a:r>
            <a:rPr lang="en-GB"/>
            <a:t>Want to know topic areas and age range</a:t>
          </a:r>
          <a:endParaRPr lang="en-US"/>
        </a:p>
      </dgm:t>
    </dgm:pt>
    <dgm:pt modelId="{59F3A0BD-CB94-4F7D-A4C0-EBB62E50BA7F}" type="parTrans" cxnId="{3DC4B152-7A5B-442A-B68F-E9BCA5F09CA9}">
      <dgm:prSet/>
      <dgm:spPr/>
      <dgm:t>
        <a:bodyPr/>
        <a:lstStyle/>
        <a:p>
          <a:endParaRPr lang="en-US"/>
        </a:p>
      </dgm:t>
    </dgm:pt>
    <dgm:pt modelId="{3742A2C6-B5A4-4992-BC28-840D5A1CF951}" type="sibTrans" cxnId="{3DC4B152-7A5B-442A-B68F-E9BCA5F09CA9}">
      <dgm:prSet/>
      <dgm:spPr/>
      <dgm:t>
        <a:bodyPr/>
        <a:lstStyle/>
        <a:p>
          <a:endParaRPr lang="en-US"/>
        </a:p>
      </dgm:t>
    </dgm:pt>
    <dgm:pt modelId="{924EEE92-373D-4988-863C-4F0F1B714532}">
      <dgm:prSet/>
      <dgm:spPr/>
      <dgm:t>
        <a:bodyPr/>
        <a:lstStyle/>
        <a:p>
          <a:r>
            <a:rPr lang="en-GB"/>
            <a:t>Want more joined up working with SEND</a:t>
          </a:r>
          <a:endParaRPr lang="en-US"/>
        </a:p>
      </dgm:t>
    </dgm:pt>
    <dgm:pt modelId="{263467B0-AAC6-4894-A312-3B2A31ECD493}" type="parTrans" cxnId="{3E555CAD-E1D4-4A94-9264-F9CF5BE71ED1}">
      <dgm:prSet/>
      <dgm:spPr/>
      <dgm:t>
        <a:bodyPr/>
        <a:lstStyle/>
        <a:p>
          <a:endParaRPr lang="en-US"/>
        </a:p>
      </dgm:t>
    </dgm:pt>
    <dgm:pt modelId="{03EEA24F-9F82-48C6-8E1A-7B6B63BACCB3}" type="sibTrans" cxnId="{3E555CAD-E1D4-4A94-9264-F9CF5BE71ED1}">
      <dgm:prSet/>
      <dgm:spPr/>
      <dgm:t>
        <a:bodyPr/>
        <a:lstStyle/>
        <a:p>
          <a:endParaRPr lang="en-US"/>
        </a:p>
      </dgm:t>
    </dgm:pt>
    <dgm:pt modelId="{17A184F1-A753-416D-BF0C-380DD7BE31F8}">
      <dgm:prSet/>
      <dgm:spPr/>
      <dgm:t>
        <a:bodyPr/>
        <a:lstStyle/>
        <a:p>
          <a:r>
            <a:rPr lang="en-GB"/>
            <a:t>Want updates on Ofsted and SEND reforms</a:t>
          </a:r>
          <a:endParaRPr lang="en-US"/>
        </a:p>
      </dgm:t>
    </dgm:pt>
    <dgm:pt modelId="{1AC9298A-1120-41F1-9F11-AA0321FF5CB2}" type="parTrans" cxnId="{6523D6B2-8BC0-4C9D-B22C-8BEDC45FC8C7}">
      <dgm:prSet/>
      <dgm:spPr/>
      <dgm:t>
        <a:bodyPr/>
        <a:lstStyle/>
        <a:p>
          <a:endParaRPr lang="en-US"/>
        </a:p>
      </dgm:t>
    </dgm:pt>
    <dgm:pt modelId="{10177BEB-A311-45A2-852A-3F304AA0B54F}" type="sibTrans" cxnId="{6523D6B2-8BC0-4C9D-B22C-8BEDC45FC8C7}">
      <dgm:prSet/>
      <dgm:spPr/>
      <dgm:t>
        <a:bodyPr/>
        <a:lstStyle/>
        <a:p>
          <a:endParaRPr lang="en-US"/>
        </a:p>
      </dgm:t>
    </dgm:pt>
    <dgm:pt modelId="{A1C52221-9862-406D-93D8-AE3DE18EA4DB}">
      <dgm:prSet/>
      <dgm:spPr/>
      <dgm:t>
        <a:bodyPr/>
        <a:lstStyle/>
        <a:p>
          <a:r>
            <a:rPr lang="en-GB"/>
            <a:t>Want SALT updates and ideas for SEMH and behaviour management</a:t>
          </a:r>
          <a:endParaRPr lang="en-US"/>
        </a:p>
      </dgm:t>
    </dgm:pt>
    <dgm:pt modelId="{D374D010-C5F7-4DE4-B74E-2FEB634B6A6D}" type="parTrans" cxnId="{BF508DD6-1985-46AA-810F-286FFCE98BD2}">
      <dgm:prSet/>
      <dgm:spPr/>
      <dgm:t>
        <a:bodyPr/>
        <a:lstStyle/>
        <a:p>
          <a:endParaRPr lang="en-US"/>
        </a:p>
      </dgm:t>
    </dgm:pt>
    <dgm:pt modelId="{056C4EFB-1D6F-48AD-B876-1394D9FC1A17}" type="sibTrans" cxnId="{BF508DD6-1985-46AA-810F-286FFCE98BD2}">
      <dgm:prSet/>
      <dgm:spPr/>
      <dgm:t>
        <a:bodyPr/>
        <a:lstStyle/>
        <a:p>
          <a:endParaRPr lang="en-US"/>
        </a:p>
      </dgm:t>
    </dgm:pt>
    <dgm:pt modelId="{45F662B8-2F51-41A0-B44E-F649D587EE93}">
      <dgm:prSet/>
      <dgm:spPr/>
      <dgm:t>
        <a:bodyPr/>
        <a:lstStyle/>
        <a:p>
          <a:r>
            <a:rPr lang="en-GB"/>
            <a:t>If you ask for it… we will do our best to provide!</a:t>
          </a:r>
          <a:endParaRPr lang="en-US"/>
        </a:p>
      </dgm:t>
    </dgm:pt>
    <dgm:pt modelId="{3A503896-4AFD-472E-8DA8-71F55A7A06EF}" type="parTrans" cxnId="{4423A5F1-C86F-42EF-BA67-014BCF1C2E9D}">
      <dgm:prSet/>
      <dgm:spPr/>
      <dgm:t>
        <a:bodyPr/>
        <a:lstStyle/>
        <a:p>
          <a:endParaRPr lang="en-US"/>
        </a:p>
      </dgm:t>
    </dgm:pt>
    <dgm:pt modelId="{7C92B7DB-D47F-4EED-B3BB-47F8B67E45AF}" type="sibTrans" cxnId="{4423A5F1-C86F-42EF-BA67-014BCF1C2E9D}">
      <dgm:prSet/>
      <dgm:spPr/>
      <dgm:t>
        <a:bodyPr/>
        <a:lstStyle/>
        <a:p>
          <a:endParaRPr lang="en-US"/>
        </a:p>
      </dgm:t>
    </dgm:pt>
    <dgm:pt modelId="{D1624AA7-0666-4A86-A2A7-2353FBFE6C0B}" type="pres">
      <dgm:prSet presAssocID="{78B90B57-5A99-4F06-B048-91A84C858EBA}" presName="diagram" presStyleCnt="0">
        <dgm:presLayoutVars>
          <dgm:dir/>
          <dgm:resizeHandles val="exact"/>
        </dgm:presLayoutVars>
      </dgm:prSet>
      <dgm:spPr/>
    </dgm:pt>
    <dgm:pt modelId="{48BD2070-1EF8-4A52-84C7-203225B538D9}" type="pres">
      <dgm:prSet presAssocID="{4CF62955-C597-4B51-A06A-3ECD2ED21452}" presName="node" presStyleLbl="node1" presStyleIdx="0" presStyleCnt="8">
        <dgm:presLayoutVars>
          <dgm:bulletEnabled val="1"/>
        </dgm:presLayoutVars>
      </dgm:prSet>
      <dgm:spPr/>
    </dgm:pt>
    <dgm:pt modelId="{2CF3245F-DA10-4510-AE7C-A68C18F46BD8}" type="pres">
      <dgm:prSet presAssocID="{F0C7124B-AE15-4131-B974-06A6436F27F1}" presName="sibTrans" presStyleCnt="0"/>
      <dgm:spPr/>
    </dgm:pt>
    <dgm:pt modelId="{4CEB9453-F886-47D9-ABB4-B958569B1C3C}" type="pres">
      <dgm:prSet presAssocID="{229FBAEB-C670-4F75-8FF9-1C0BC42C5C14}" presName="node" presStyleLbl="node1" presStyleIdx="1" presStyleCnt="8">
        <dgm:presLayoutVars>
          <dgm:bulletEnabled val="1"/>
        </dgm:presLayoutVars>
      </dgm:prSet>
      <dgm:spPr/>
    </dgm:pt>
    <dgm:pt modelId="{EA412030-AF82-489F-BAC3-CD8A0FD2D124}" type="pres">
      <dgm:prSet presAssocID="{4D352377-DE79-4DF4-A244-20502AEF2B44}" presName="sibTrans" presStyleCnt="0"/>
      <dgm:spPr/>
    </dgm:pt>
    <dgm:pt modelId="{8E8DFBC5-ADDA-4562-888A-A3F13255A20A}" type="pres">
      <dgm:prSet presAssocID="{A519E387-818F-47E6-A938-05731051C96C}" presName="node" presStyleLbl="node1" presStyleIdx="2" presStyleCnt="8">
        <dgm:presLayoutVars>
          <dgm:bulletEnabled val="1"/>
        </dgm:presLayoutVars>
      </dgm:prSet>
      <dgm:spPr/>
    </dgm:pt>
    <dgm:pt modelId="{3A192AD1-9FD5-4023-AA48-953EAA706058}" type="pres">
      <dgm:prSet presAssocID="{0B7EC970-C346-48FD-9754-6A5E8CF7CC81}" presName="sibTrans" presStyleCnt="0"/>
      <dgm:spPr/>
    </dgm:pt>
    <dgm:pt modelId="{7A6FF3FA-2B9A-458C-A71B-A455E4DB8EEB}" type="pres">
      <dgm:prSet presAssocID="{856BAA6C-95A6-434E-BFD2-A381202EAE94}" presName="node" presStyleLbl="node1" presStyleIdx="3" presStyleCnt="8">
        <dgm:presLayoutVars>
          <dgm:bulletEnabled val="1"/>
        </dgm:presLayoutVars>
      </dgm:prSet>
      <dgm:spPr/>
    </dgm:pt>
    <dgm:pt modelId="{5D8D90AB-3C39-4D92-AEBB-3BF6E6686BBE}" type="pres">
      <dgm:prSet presAssocID="{3742A2C6-B5A4-4992-BC28-840D5A1CF951}" presName="sibTrans" presStyleCnt="0"/>
      <dgm:spPr/>
    </dgm:pt>
    <dgm:pt modelId="{DF6418DF-91B4-47E3-9695-7A0D78B3A751}" type="pres">
      <dgm:prSet presAssocID="{924EEE92-373D-4988-863C-4F0F1B714532}" presName="node" presStyleLbl="node1" presStyleIdx="4" presStyleCnt="8">
        <dgm:presLayoutVars>
          <dgm:bulletEnabled val="1"/>
        </dgm:presLayoutVars>
      </dgm:prSet>
      <dgm:spPr/>
    </dgm:pt>
    <dgm:pt modelId="{E05FFBE4-2069-42D2-9DA3-6CD009DB29FE}" type="pres">
      <dgm:prSet presAssocID="{03EEA24F-9F82-48C6-8E1A-7B6B63BACCB3}" presName="sibTrans" presStyleCnt="0"/>
      <dgm:spPr/>
    </dgm:pt>
    <dgm:pt modelId="{DC490E55-CF37-425A-A423-DC01B9D61074}" type="pres">
      <dgm:prSet presAssocID="{17A184F1-A753-416D-BF0C-380DD7BE31F8}" presName="node" presStyleLbl="node1" presStyleIdx="5" presStyleCnt="8">
        <dgm:presLayoutVars>
          <dgm:bulletEnabled val="1"/>
        </dgm:presLayoutVars>
      </dgm:prSet>
      <dgm:spPr/>
    </dgm:pt>
    <dgm:pt modelId="{344B1C91-9FF4-4BDC-B6E1-AAF4CB0C332E}" type="pres">
      <dgm:prSet presAssocID="{10177BEB-A311-45A2-852A-3F304AA0B54F}" presName="sibTrans" presStyleCnt="0"/>
      <dgm:spPr/>
    </dgm:pt>
    <dgm:pt modelId="{38A2AE76-28D5-45C3-9526-B4EB1D39B220}" type="pres">
      <dgm:prSet presAssocID="{A1C52221-9862-406D-93D8-AE3DE18EA4DB}" presName="node" presStyleLbl="node1" presStyleIdx="6" presStyleCnt="8">
        <dgm:presLayoutVars>
          <dgm:bulletEnabled val="1"/>
        </dgm:presLayoutVars>
      </dgm:prSet>
      <dgm:spPr/>
    </dgm:pt>
    <dgm:pt modelId="{4F69A4C8-A45F-4BE1-8DB0-5ED24409C774}" type="pres">
      <dgm:prSet presAssocID="{056C4EFB-1D6F-48AD-B876-1394D9FC1A17}" presName="sibTrans" presStyleCnt="0"/>
      <dgm:spPr/>
    </dgm:pt>
    <dgm:pt modelId="{7F5741A1-2ABE-492B-AD74-465201B73DE1}" type="pres">
      <dgm:prSet presAssocID="{45F662B8-2F51-41A0-B44E-F649D587EE93}" presName="node" presStyleLbl="node1" presStyleIdx="7" presStyleCnt="8">
        <dgm:presLayoutVars>
          <dgm:bulletEnabled val="1"/>
        </dgm:presLayoutVars>
      </dgm:prSet>
      <dgm:spPr/>
    </dgm:pt>
  </dgm:ptLst>
  <dgm:cxnLst>
    <dgm:cxn modelId="{DA597C1D-7D41-42C1-A570-6F988313568A}" srcId="{78B90B57-5A99-4F06-B048-91A84C858EBA}" destId="{4CF62955-C597-4B51-A06A-3ECD2ED21452}" srcOrd="0" destOrd="0" parTransId="{95D0F33C-DB5C-4862-9270-1A19682C12CA}" sibTransId="{F0C7124B-AE15-4131-B974-06A6436F27F1}"/>
    <dgm:cxn modelId="{7BAA111F-8F8A-4349-BE80-EA22FE4EB3B6}" type="presOf" srcId="{229FBAEB-C670-4F75-8FF9-1C0BC42C5C14}" destId="{4CEB9453-F886-47D9-ABB4-B958569B1C3C}" srcOrd="0" destOrd="0" presId="urn:microsoft.com/office/officeart/2005/8/layout/default"/>
    <dgm:cxn modelId="{6B686923-6A42-48C1-857A-60FA77E33D21}" type="presOf" srcId="{924EEE92-373D-4988-863C-4F0F1B714532}" destId="{DF6418DF-91B4-47E3-9695-7A0D78B3A751}" srcOrd="0" destOrd="0" presId="urn:microsoft.com/office/officeart/2005/8/layout/default"/>
    <dgm:cxn modelId="{8812A12D-B8B5-4225-BCD2-D3CFF0E31F91}" type="presOf" srcId="{856BAA6C-95A6-434E-BFD2-A381202EAE94}" destId="{7A6FF3FA-2B9A-458C-A71B-A455E4DB8EEB}" srcOrd="0" destOrd="0" presId="urn:microsoft.com/office/officeart/2005/8/layout/default"/>
    <dgm:cxn modelId="{5106865F-7867-444F-BB52-4D2244652C59}" type="presOf" srcId="{78B90B57-5A99-4F06-B048-91A84C858EBA}" destId="{D1624AA7-0666-4A86-A2A7-2353FBFE6C0B}" srcOrd="0" destOrd="0" presId="urn:microsoft.com/office/officeart/2005/8/layout/default"/>
    <dgm:cxn modelId="{3DC4B152-7A5B-442A-B68F-E9BCA5F09CA9}" srcId="{78B90B57-5A99-4F06-B048-91A84C858EBA}" destId="{856BAA6C-95A6-434E-BFD2-A381202EAE94}" srcOrd="3" destOrd="0" parTransId="{59F3A0BD-CB94-4F7D-A4C0-EBB62E50BA7F}" sibTransId="{3742A2C6-B5A4-4992-BC28-840D5A1CF951}"/>
    <dgm:cxn modelId="{A01D9D79-7E1E-4B13-A67D-A4183BABEABF}" srcId="{78B90B57-5A99-4F06-B048-91A84C858EBA}" destId="{A519E387-818F-47E6-A938-05731051C96C}" srcOrd="2" destOrd="0" parTransId="{3F82A5D9-C65D-4AF9-8D67-039871AA8F54}" sibTransId="{0B7EC970-C346-48FD-9754-6A5E8CF7CC81}"/>
    <dgm:cxn modelId="{2E3AEE7D-1257-4039-9222-ED969A0F8F4F}" srcId="{78B90B57-5A99-4F06-B048-91A84C858EBA}" destId="{229FBAEB-C670-4F75-8FF9-1C0BC42C5C14}" srcOrd="1" destOrd="0" parTransId="{81BF40B0-1202-42C5-B5C0-AE77DDBB9768}" sibTransId="{4D352377-DE79-4DF4-A244-20502AEF2B44}"/>
    <dgm:cxn modelId="{EA7987A9-715B-45E4-A85C-1AC78019B8B9}" type="presOf" srcId="{A519E387-818F-47E6-A938-05731051C96C}" destId="{8E8DFBC5-ADDA-4562-888A-A3F13255A20A}" srcOrd="0" destOrd="0" presId="urn:microsoft.com/office/officeart/2005/8/layout/default"/>
    <dgm:cxn modelId="{3E555CAD-E1D4-4A94-9264-F9CF5BE71ED1}" srcId="{78B90B57-5A99-4F06-B048-91A84C858EBA}" destId="{924EEE92-373D-4988-863C-4F0F1B714532}" srcOrd="4" destOrd="0" parTransId="{263467B0-AAC6-4894-A312-3B2A31ECD493}" sibTransId="{03EEA24F-9F82-48C6-8E1A-7B6B63BACCB3}"/>
    <dgm:cxn modelId="{BDBEA5AD-0F85-4C31-8D5A-8B73ADFF2D8C}" type="presOf" srcId="{45F662B8-2F51-41A0-B44E-F649D587EE93}" destId="{7F5741A1-2ABE-492B-AD74-465201B73DE1}" srcOrd="0" destOrd="0" presId="urn:microsoft.com/office/officeart/2005/8/layout/default"/>
    <dgm:cxn modelId="{6523D6B2-8BC0-4C9D-B22C-8BEDC45FC8C7}" srcId="{78B90B57-5A99-4F06-B048-91A84C858EBA}" destId="{17A184F1-A753-416D-BF0C-380DD7BE31F8}" srcOrd="5" destOrd="0" parTransId="{1AC9298A-1120-41F1-9F11-AA0321FF5CB2}" sibTransId="{10177BEB-A311-45A2-852A-3F304AA0B54F}"/>
    <dgm:cxn modelId="{1B51CCBA-FB5D-498D-8D1B-AF30BDE0D456}" type="presOf" srcId="{A1C52221-9862-406D-93D8-AE3DE18EA4DB}" destId="{38A2AE76-28D5-45C3-9526-B4EB1D39B220}" srcOrd="0" destOrd="0" presId="urn:microsoft.com/office/officeart/2005/8/layout/default"/>
    <dgm:cxn modelId="{14DE18CA-9359-4FAC-8709-4BD7BF6A4CDF}" type="presOf" srcId="{4CF62955-C597-4B51-A06A-3ECD2ED21452}" destId="{48BD2070-1EF8-4A52-84C7-203225B538D9}" srcOrd="0" destOrd="0" presId="urn:microsoft.com/office/officeart/2005/8/layout/default"/>
    <dgm:cxn modelId="{2BEDE4CA-7150-45AA-A964-19EA3905E8A5}" type="presOf" srcId="{17A184F1-A753-416D-BF0C-380DD7BE31F8}" destId="{DC490E55-CF37-425A-A423-DC01B9D61074}" srcOrd="0" destOrd="0" presId="urn:microsoft.com/office/officeart/2005/8/layout/default"/>
    <dgm:cxn modelId="{BF508DD6-1985-46AA-810F-286FFCE98BD2}" srcId="{78B90B57-5A99-4F06-B048-91A84C858EBA}" destId="{A1C52221-9862-406D-93D8-AE3DE18EA4DB}" srcOrd="6" destOrd="0" parTransId="{D374D010-C5F7-4DE4-B74E-2FEB634B6A6D}" sibTransId="{056C4EFB-1D6F-48AD-B876-1394D9FC1A17}"/>
    <dgm:cxn modelId="{4423A5F1-C86F-42EF-BA67-014BCF1C2E9D}" srcId="{78B90B57-5A99-4F06-B048-91A84C858EBA}" destId="{45F662B8-2F51-41A0-B44E-F649D587EE93}" srcOrd="7" destOrd="0" parTransId="{3A503896-4AFD-472E-8DA8-71F55A7A06EF}" sibTransId="{7C92B7DB-D47F-4EED-B3BB-47F8B67E45AF}"/>
    <dgm:cxn modelId="{00AFDCDF-621A-495F-B2B0-5F85A213184E}" type="presParOf" srcId="{D1624AA7-0666-4A86-A2A7-2353FBFE6C0B}" destId="{48BD2070-1EF8-4A52-84C7-203225B538D9}" srcOrd="0" destOrd="0" presId="urn:microsoft.com/office/officeart/2005/8/layout/default"/>
    <dgm:cxn modelId="{06338BBF-8ED9-41D9-92B0-0E0E3521F5A3}" type="presParOf" srcId="{D1624AA7-0666-4A86-A2A7-2353FBFE6C0B}" destId="{2CF3245F-DA10-4510-AE7C-A68C18F46BD8}" srcOrd="1" destOrd="0" presId="urn:microsoft.com/office/officeart/2005/8/layout/default"/>
    <dgm:cxn modelId="{5FAA5687-3790-426E-A179-FAB99457ACAF}" type="presParOf" srcId="{D1624AA7-0666-4A86-A2A7-2353FBFE6C0B}" destId="{4CEB9453-F886-47D9-ABB4-B958569B1C3C}" srcOrd="2" destOrd="0" presId="urn:microsoft.com/office/officeart/2005/8/layout/default"/>
    <dgm:cxn modelId="{C1D11E0D-2DEE-421A-B9F3-063508D0D644}" type="presParOf" srcId="{D1624AA7-0666-4A86-A2A7-2353FBFE6C0B}" destId="{EA412030-AF82-489F-BAC3-CD8A0FD2D124}" srcOrd="3" destOrd="0" presId="urn:microsoft.com/office/officeart/2005/8/layout/default"/>
    <dgm:cxn modelId="{4A328CD0-D5F7-4256-B384-33F482113BD3}" type="presParOf" srcId="{D1624AA7-0666-4A86-A2A7-2353FBFE6C0B}" destId="{8E8DFBC5-ADDA-4562-888A-A3F13255A20A}" srcOrd="4" destOrd="0" presId="urn:microsoft.com/office/officeart/2005/8/layout/default"/>
    <dgm:cxn modelId="{50234E68-6E95-43C5-B244-A5D001D65492}" type="presParOf" srcId="{D1624AA7-0666-4A86-A2A7-2353FBFE6C0B}" destId="{3A192AD1-9FD5-4023-AA48-953EAA706058}" srcOrd="5" destOrd="0" presId="urn:microsoft.com/office/officeart/2005/8/layout/default"/>
    <dgm:cxn modelId="{AFCE3EE7-2E39-4697-8503-9BE750E5C0CD}" type="presParOf" srcId="{D1624AA7-0666-4A86-A2A7-2353FBFE6C0B}" destId="{7A6FF3FA-2B9A-458C-A71B-A455E4DB8EEB}" srcOrd="6" destOrd="0" presId="urn:microsoft.com/office/officeart/2005/8/layout/default"/>
    <dgm:cxn modelId="{C5141C24-704C-435C-B761-2E3C224D4B01}" type="presParOf" srcId="{D1624AA7-0666-4A86-A2A7-2353FBFE6C0B}" destId="{5D8D90AB-3C39-4D92-AEBB-3BF6E6686BBE}" srcOrd="7" destOrd="0" presId="urn:microsoft.com/office/officeart/2005/8/layout/default"/>
    <dgm:cxn modelId="{4E110888-07C7-43CC-AD73-71E6B2B92451}" type="presParOf" srcId="{D1624AA7-0666-4A86-A2A7-2353FBFE6C0B}" destId="{DF6418DF-91B4-47E3-9695-7A0D78B3A751}" srcOrd="8" destOrd="0" presId="urn:microsoft.com/office/officeart/2005/8/layout/default"/>
    <dgm:cxn modelId="{04549F1D-9A17-4F47-9F8F-8600E5A30973}" type="presParOf" srcId="{D1624AA7-0666-4A86-A2A7-2353FBFE6C0B}" destId="{E05FFBE4-2069-42D2-9DA3-6CD009DB29FE}" srcOrd="9" destOrd="0" presId="urn:microsoft.com/office/officeart/2005/8/layout/default"/>
    <dgm:cxn modelId="{8063BE76-6C90-403C-8227-E96301C42005}" type="presParOf" srcId="{D1624AA7-0666-4A86-A2A7-2353FBFE6C0B}" destId="{DC490E55-CF37-425A-A423-DC01B9D61074}" srcOrd="10" destOrd="0" presId="urn:microsoft.com/office/officeart/2005/8/layout/default"/>
    <dgm:cxn modelId="{239927A5-89C1-4DE2-8115-7864739D30F9}" type="presParOf" srcId="{D1624AA7-0666-4A86-A2A7-2353FBFE6C0B}" destId="{344B1C91-9FF4-4BDC-B6E1-AAF4CB0C332E}" srcOrd="11" destOrd="0" presId="urn:microsoft.com/office/officeart/2005/8/layout/default"/>
    <dgm:cxn modelId="{18DE93D8-CAA8-4A99-8F78-51A4387DF601}" type="presParOf" srcId="{D1624AA7-0666-4A86-A2A7-2353FBFE6C0B}" destId="{38A2AE76-28D5-45C3-9526-B4EB1D39B220}" srcOrd="12" destOrd="0" presId="urn:microsoft.com/office/officeart/2005/8/layout/default"/>
    <dgm:cxn modelId="{8421DD0E-F7CE-46F2-B919-BCCE7C80AFF8}" type="presParOf" srcId="{D1624AA7-0666-4A86-A2A7-2353FBFE6C0B}" destId="{4F69A4C8-A45F-4BE1-8DB0-5ED24409C774}" srcOrd="13" destOrd="0" presId="urn:microsoft.com/office/officeart/2005/8/layout/default"/>
    <dgm:cxn modelId="{FDB0AB26-3AF4-43F7-9710-9868B75887BB}" type="presParOf" srcId="{D1624AA7-0666-4A86-A2A7-2353FBFE6C0B}" destId="{7F5741A1-2ABE-492B-AD74-465201B73DE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D2070-1EF8-4A52-84C7-203225B538D9}">
      <dsp:nvSpPr>
        <dsp:cNvPr id="0" name=""/>
        <dsp:cNvSpPr/>
      </dsp:nvSpPr>
      <dsp:spPr>
        <a:xfrm>
          <a:off x="3080" y="385801"/>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35 responses so far… </a:t>
          </a:r>
        </a:p>
        <a:p>
          <a:pPr marL="0" lvl="0" indent="0" algn="ctr" defTabSz="977900">
            <a:lnSpc>
              <a:spcPct val="90000"/>
            </a:lnSpc>
            <a:spcBef>
              <a:spcPct val="0"/>
            </a:spcBef>
            <a:spcAft>
              <a:spcPct val="35000"/>
            </a:spcAft>
            <a:buNone/>
          </a:pPr>
          <a:r>
            <a:rPr lang="en-GB" sz="2200" kern="1200" dirty="0"/>
            <a:t>You said/we did:</a:t>
          </a:r>
          <a:endParaRPr lang="en-US" sz="2200" kern="1200" dirty="0"/>
        </a:p>
      </dsp:txBody>
      <dsp:txXfrm>
        <a:off x="3080" y="385801"/>
        <a:ext cx="2444055" cy="1466433"/>
      </dsp:txXfrm>
    </dsp:sp>
    <dsp:sp modelId="{4CEB9453-F886-47D9-ABB4-B958569B1C3C}">
      <dsp:nvSpPr>
        <dsp:cNvPr id="0" name=""/>
        <dsp:cNvSpPr/>
      </dsp:nvSpPr>
      <dsp:spPr>
        <a:xfrm>
          <a:off x="2691541" y="385801"/>
          <a:ext cx="2444055" cy="1466433"/>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Length ok, contents ok, like sharing new ideas and hearing real experiences</a:t>
          </a:r>
          <a:endParaRPr lang="en-US" sz="2200" kern="1200"/>
        </a:p>
      </dsp:txBody>
      <dsp:txXfrm>
        <a:off x="2691541" y="385801"/>
        <a:ext cx="2444055" cy="1466433"/>
      </dsp:txXfrm>
    </dsp:sp>
    <dsp:sp modelId="{8E8DFBC5-ADDA-4562-888A-A3F13255A20A}">
      <dsp:nvSpPr>
        <dsp:cNvPr id="0" name=""/>
        <dsp:cNvSpPr/>
      </dsp:nvSpPr>
      <dsp:spPr>
        <a:xfrm>
          <a:off x="5380002" y="385801"/>
          <a:ext cx="2444055" cy="1466433"/>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Like mix of online and face to face</a:t>
          </a:r>
          <a:endParaRPr lang="en-US" sz="2200" kern="1200"/>
        </a:p>
      </dsp:txBody>
      <dsp:txXfrm>
        <a:off x="5380002" y="385801"/>
        <a:ext cx="2444055" cy="1466433"/>
      </dsp:txXfrm>
    </dsp:sp>
    <dsp:sp modelId="{7A6FF3FA-2B9A-458C-A71B-A455E4DB8EEB}">
      <dsp:nvSpPr>
        <dsp:cNvPr id="0" name=""/>
        <dsp:cNvSpPr/>
      </dsp:nvSpPr>
      <dsp:spPr>
        <a:xfrm>
          <a:off x="8068463" y="385801"/>
          <a:ext cx="2444055" cy="1466433"/>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Want to know topic areas and age range</a:t>
          </a:r>
          <a:endParaRPr lang="en-US" sz="2200" kern="1200"/>
        </a:p>
      </dsp:txBody>
      <dsp:txXfrm>
        <a:off x="8068463" y="385801"/>
        <a:ext cx="2444055" cy="1466433"/>
      </dsp:txXfrm>
    </dsp:sp>
    <dsp:sp modelId="{DF6418DF-91B4-47E3-9695-7A0D78B3A751}">
      <dsp:nvSpPr>
        <dsp:cNvPr id="0" name=""/>
        <dsp:cNvSpPr/>
      </dsp:nvSpPr>
      <dsp:spPr>
        <a:xfrm>
          <a:off x="3080" y="2096640"/>
          <a:ext cx="2444055" cy="146643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Want more joined up working with SEND</a:t>
          </a:r>
          <a:endParaRPr lang="en-US" sz="2200" kern="1200"/>
        </a:p>
      </dsp:txBody>
      <dsp:txXfrm>
        <a:off x="3080" y="2096640"/>
        <a:ext cx="2444055" cy="1466433"/>
      </dsp:txXfrm>
    </dsp:sp>
    <dsp:sp modelId="{DC490E55-CF37-425A-A423-DC01B9D61074}">
      <dsp:nvSpPr>
        <dsp:cNvPr id="0" name=""/>
        <dsp:cNvSpPr/>
      </dsp:nvSpPr>
      <dsp:spPr>
        <a:xfrm>
          <a:off x="2691541" y="2096640"/>
          <a:ext cx="2444055" cy="1466433"/>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Want updates on Ofsted and SEND reforms</a:t>
          </a:r>
          <a:endParaRPr lang="en-US" sz="2200" kern="1200"/>
        </a:p>
      </dsp:txBody>
      <dsp:txXfrm>
        <a:off x="2691541" y="2096640"/>
        <a:ext cx="2444055" cy="1466433"/>
      </dsp:txXfrm>
    </dsp:sp>
    <dsp:sp modelId="{38A2AE76-28D5-45C3-9526-B4EB1D39B220}">
      <dsp:nvSpPr>
        <dsp:cNvPr id="0" name=""/>
        <dsp:cNvSpPr/>
      </dsp:nvSpPr>
      <dsp:spPr>
        <a:xfrm>
          <a:off x="5380002" y="2096640"/>
          <a:ext cx="2444055" cy="1466433"/>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Want SALT updates and ideas for SEMH and behaviour management</a:t>
          </a:r>
          <a:endParaRPr lang="en-US" sz="2200" kern="1200"/>
        </a:p>
      </dsp:txBody>
      <dsp:txXfrm>
        <a:off x="5380002" y="2096640"/>
        <a:ext cx="2444055" cy="1466433"/>
      </dsp:txXfrm>
    </dsp:sp>
    <dsp:sp modelId="{7F5741A1-2ABE-492B-AD74-465201B73DE1}">
      <dsp:nvSpPr>
        <dsp:cNvPr id="0" name=""/>
        <dsp:cNvSpPr/>
      </dsp:nvSpPr>
      <dsp:spPr>
        <a:xfrm>
          <a:off x="8068463" y="2096640"/>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If you ask for it… we will do our best to provide!</a:t>
          </a:r>
          <a:endParaRPr lang="en-US" sz="2200" kern="1200"/>
        </a:p>
      </dsp:txBody>
      <dsp:txXfrm>
        <a:off x="8068463" y="2096640"/>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09:48:58.013"/>
    </inkml:context>
    <inkml:brush xml:id="br0">
      <inkml:brushProperty name="width" value="0.05" units="cm"/>
      <inkml:brushProperty name="height" value="0.05" units="cm"/>
      <inkml:brushProperty name="color" value="#FFFFFF"/>
    </inkml:brush>
  </inkml:definitions>
  <inkml:trace contextRef="#ctx0" brushRef="#br0">0 1 24575,'21'0'0,"18"0"0,-1 1 0,1 1 0,57 12 0,-66-9 0,1-1 0,60 1 0,-63-6 0,-1 2 0,0 1 0,0 2 0,38 9 0,-63-13 0,1 1 0,-1-1 0,0 1 0,0 0 0,1 0 0,-1 0 0,0 0 0,0 0 0,0 1 0,0-1 0,0 1 0,0-1 0,-1 1 0,1-1 0,0 1 0,-1 0 0,1 0 0,-1 0 0,0 0 0,0 0 0,0 0 0,0 0 0,0 0 0,0 1 0,0-1 0,-1 0 0,1 1 0,-1-1 0,0 0 0,1 5 0,-2 2 0,0-1 0,-1 1 0,0 0 0,-1-1 0,0 1 0,-5 11 0,7-16 0,2-8 0,1 0 0,0 1 0,1-1 0,-1 0 0,1 1 0,-1 0 0,1 0 0,0 0 0,0 0 0,1 0 0,-1 0 0,1 1 0,6-4 0,-1 2 0,0 0 0,0 0 0,1 1 0,-1 0 0,18-2 0,-8 2 0,1 2 0,-1 0 0,0 1 0,0 1 0,0 1 0,21 4 0,-5 4 0,52 21 0,12 4 0,-97-35 0,0 1 0,0-1 0,0 1 0,0 0 0,0 0 0,0-1 0,-1 1 0,1 0 0,0 1 0,0-1 0,-1 0 0,1 0 0,0 1 0,1 2 0,-7 4 0,-18-3 0,-78 8 0,47-6 0,-76 2 0,83-11 0,-57-10 0,59 5 0,-67-1 0,67 9-57,27 1-205,0-2 1,0 0-1,0-1 1,-30-5-1,29 0-6564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09:49:24.955"/>
    </inkml:context>
    <inkml:brush xml:id="br0">
      <inkml:brushProperty name="width" value="0.05" units="cm"/>
      <inkml:brushProperty name="height" value="0.05" units="cm"/>
      <inkml:brushProperty name="color" value="#FFFFFF"/>
    </inkml:brush>
  </inkml:definitions>
  <inkml:trace contextRef="#ctx0" brushRef="#br0">52 1 24575,'0'0'0,"-5"0"0,-6 0 0,-7 0 0,1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09:49:27.998"/>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09:49:53.991"/>
    </inkml:context>
    <inkml:brush xml:id="br0">
      <inkml:brushProperty name="width" value="0.35" units="cm"/>
      <inkml:brushProperty name="height" value="0.35" units="cm"/>
      <inkml:brushProperty name="color" value="#FFFFFF"/>
    </inkml:brush>
  </inkml:definitions>
  <inkml:trace contextRef="#ctx0" brushRef="#br0">1 1 24575,'752'0'0,"-730"1"0,0 1 0,38 9 0,-37-6 0,1 0 0,27 0 0,520-4 0,-274-3 0,-215 1 0,99 3 0,-72 16 0,-49-6 0,-48-10 0,0 2 0,1 0 0,-1 0 0,19 11 0,-18-8 0,1-1 0,24 8 0,-20-10 0,-1 1 0,1 1 0,-1 0 0,0 2 0,27 15 0,-34-17 0,0-1 0,0 0 0,0-1 0,1 0 0,0-1 0,0 0 0,0 0 0,0-1 0,13 0 0,18 0 0,48-4 0,-35 0 0,517 1 0,-555 3 0,-1 0 0,0 0 0,1 2 0,-1 0 0,29 12 0,-26-9 0,0-1 0,1-1 0,27 5 0,-38-10 0,-1 1 0,1 1 0,-1-1 0,0 1 0,1 1 0,-1 0 0,0 0 0,0 0 0,-1 1 0,1 0 0,-1 1 0,0 0 0,11 9 0,-11-9 0,0 0 0,0-1 0,0 0 0,1 0 0,-1-1 0,1 0 0,0 0 0,0-1 0,0 0 0,0 0 0,9 0 0,-8-1 0,0 1 0,1 0 0,-1 0 0,0 1 0,-1 0 0,1 1 0,0 0 0,12 8 0,-9-4 0,-1 0 0,1 0 0,1-1 0,18 7 0,-26-12 0,0 0 0,0 0 0,0-1 0,0 0 0,0 0 0,0 0 0,1-1 0,-1 1 0,0-1 0,1-1 0,-1 1 0,0-1 0,0 0 0,10-3 0,-13 4 0,-1-1 0,1 1 0,-1-1 0,1 0 0,-1 0 0,1 0 0,-1 0 0,0 0 0,1 0 0,-1 0 0,0 0 0,0 0 0,0-1 0,0 1 0,0 0 0,0-1 0,0 1 0,-1-1 0,1 1 0,0-1 0,0-2 0,-1 1 0,1 0 0,-1 0 0,0 1 0,0-1 0,-1 0 0,1 0 0,-1 0 0,1 0 0,-1 1 0,0-1 0,-2-5 0,0 2 0,-1-1 0,0 1 0,0-1 0,0 1 0,-1 0 0,0 1 0,0-1 0,-12-9 0,-1 3 0,1-1 0,0-1 0,1 0 0,-18-21 0,30 31 0,-1-4 0,-1 1 0,0 0 0,0 1 0,-1 0 0,0 0 0,0 0 0,0 0 0,-12-5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09:49:54.840"/>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09:49:55.126"/>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36.016"/>
    </inkml:context>
    <inkml:brush xml:id="br0">
      <inkml:brushProperty name="width" value="0.35" units="cm"/>
      <inkml:brushProperty name="height" value="0.35" units="cm"/>
    </inkml:brush>
  </inkml:definitions>
  <inkml:trace contextRef="#ctx0" brushRef="#br0">75 130 2168,'-60'-74'13962,"45"66"-12477,17 6-1459,0 1 1,-1-1-1,1 1 1,0 0-1,0-1 0,0 1 1,0 0-1,0 0 1,0 0-1,1 1 0,2-2 1,4-2-23,-7 3 0,1-1 0,0 1 0,0 0 0,0 0 1,-1 0-1,1 1 0,0-1 0,0 1 0,0 0 0,5-1 0,21 6 9,-25-4 40,0 0-1,0 0 0,0-1 0,0 1 0,1-1 1,6 0-1,-9 0-48,1 0-1,-1 0 1,1 0 0,-1 0 0,1-1 0,-1 1-1,1-1 1,-1 0 0,3-1 0,-2 1 2,-1 0 1,1 0-1,-1 1 1,1-1-1,0 1 1,-1-1-1,1 1 1,-1 0-1,4 0 1,13 2 162,-1 0 1,22 7 0,-15-4-90,-14-4 18,-1 0 0,1-1 0,15-2 0,-20 2-79,1-1-1,-1 1 1,1 0-1,0 1 0,12 2 1,14 2 100,0-1 0,58 1 0,-26-3 16,-17-2 191,-1-2 1,84-15-1,-43 5-95,-70 11-202,1 0 0,0 1 1,-1 1-1,1 1 0,0 1 1,33 9-1,-37-10 18,1 0 1,-1-1-1,0-1 1,1 0-1,-1-1 1,0-1-1,0 0 0,23-7 1,-16 4 28,1 1 0,38-2 0,-38 6-74,128 5 52,77 0 90,-147-6-74,111 16 252,-149-13-159,51 9 1,-51-5-57,52 0 0,-92-6-103,281-5 227,-206 0-92,127-25-1,-179 26-129,0 0-1,0 2 1,1 1-1,-1 1 0,1 2 1,45 7-1,-48-7 34,0 0-1,0-2 1,1-1 0,44-7-1,20 0 62,28 3-64,230-2 122,-152 22-88,13 0 95,-136-14-69,160 8 60,-74 9-18,-76-11-122,-17-1 64,108-5 0,153-2 211,-265 3-268,147-5 270,-52 0-231,-67 6-60,-48 0 21,56-5 0,-55-1 0,26-4 0,91 4 1,-122 3 92,43-5 0,4 0-2350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39.734"/>
    </inkml:context>
    <inkml:brush xml:id="br0">
      <inkml:brushProperty name="width" value="0.35" units="cm"/>
      <inkml:brushProperty name="height" value="0.35" units="cm"/>
    </inkml:brush>
  </inkml:definitions>
  <inkml:trace contextRef="#ctx0" brushRef="#br0">78 28 3009,'-78'-27'14302,"109"47"-12741,10 1-1429,-36-18 13,2-1 309,3-3-247,27 0 129,48-7 0,20-2 58,-38 4-269,-41 3-64,0 1 0,31 2 1,166 8 1002,-10-1-475,-139-6-449,23 3 88,-61-2-35,1-2 0,64-7 0,-3 0 50,248 5 169,-210 2-292,281 12 413,182-7-189,-265 6-241,-295-11-82,313 14 110,-211 2 34,264-6 0,-336-14-155,117-3 28,221-1 0,-189-7-14,36-1 19,-6 10 62,-98 0-62,151 14 1,-228-5 0,135-11-1,-63 0-11,29 15 119,-23 2-30,-129 1-131,21 10 3,-44-20 7,1 0 0,0 0 0,0 0 0,0 0 0,0 0 0,0 0 0,0 0 0,0 0 0,0 0 0,0 0 0,0 0-1,0 0 1,0 0 0,0 0 0,0 0 0,0 1 0,0-1 0,0 0 0,0 0 0,0 0 0,0 0 0,0 0 0,0 0 0,-1 0 0,1 0 0,0 0 0,0 0 0,0 0 0,0 0 0,0 0 0,0 0-1,0 0 1,0 0 0,0 0 0,0 0 0,0 0 0,0 0 0,0 0 0,-1 0 0,5 3-173,3 4-103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4:14.8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157 223 1136,'5'0'13907,"26"0"-14051,56-6 448,-67 4-264,120-1 431,-40 2-126,259-8 662,126-21-72,-321 11-733,108-6 162,233-12 482,-223 23-806,-128 10 15,-67 1-46,91 9 0,288 13 93,-362-17-20,19 7 15,129 25 1,-168-21-77,-63-11-5,-16-2 13,0 0 1,0 1-1,1 0 0,-1 0 0,0 0 1,5 2-1,-3 4-36,-6-6 13,-1 0 0,1-1 0,-1 1-1,1 0 1,-1-1 0,1 1 0,0 0 0,-1-1 0,1 1-1,0-1 1,-1 1 0,1-1 0,0 1 0,0-1 0,-1 0-1,1 1 1,0-1 0,0 0 0,0 0 0,0 1 0,1-1-1,0 2-6,0 1 0,0-1-1,0 1 1,-1-1 0,1 1-1,-1 0 1,0 0 0,0 0-1,0 0 1,0 0 0,1 4-1,3 34-20,-4-33 12,-2-6 14,0 1-1,1-1 1,-1 1 0,-1-1-1,1 1 1,0-1-1,0 1 1,-3 2-1,1-2-3,1 0 0,0 0 0,-1-1 0,0 1 1,0-1-1,0 0 0,0 1 0,0-1 0,0 0 0,-6 2 0,-1 1 1,5-1 11,-2-1 11,-3-3-13,-36 0-9,0-1-1,-73-12 1,-65-4-74,127 20 50,-86 15-1,85-9 44,-71 2-1,18-9-10,-244 13-32,-123-2-51,239-14-12,99 5 84,-152-2 18,164-5 0,-157 17 0,112-3-8,-51 10-22,-74 2-12,248-21 23,34 0-4,0-2 1,0 0 0,1 0-1,-1-2 1,-17-3 0,11 2-29,11 2 17,-1 0 0,0-1 0,1-1 0,-20-7 0,-25 0 7,49 8 6,1 0 0,-1 1 0,0 0-1,0 0 1,1 1 0,-1-1 0,0 2 0,-8 0 0,-9 1-10,6-1 7,-3 4-7,-44 12-26,63-16 40,0-1 0,1 1 1,-1-1-1,0 0 0,0 0 1,0 0-1,0 0 1,0 0-1,0 0 0,0-1 1,0 1-1,0-1 0,0 1 1,0-1-1,0 0 1,0 0-1,1 0 0,-1 0 1,0 0-1,1 0 0,-1 0 1,0 0-1,1-1 1,0 1-1,-1 0 0,1-1 1,0 0-1,0 1 0,0-1 1,0 0-1,0 1 1,0-1-1,0 0 0,0 0 1,1 0-1,-1 0 1,0-3-1,-1-1 15,-2-1 4,3 1-11,3-4-8,12-173-72,-5 133 52,-6 39 26,-1 1 0,-1 0 1,2-15-1,-6 20-1,0-2-89,19 8 65,20 7 40,0-2 1,47 3 0,214-2-5,182-35 147,-448 26-166,79-3 26,114 10 0,-119 0 11,144-12 0,186-17 28,-82 9-46,-299 14-16,215 2 0,-210 1 13,72-7 0,-24-1 1,364 5 58,-92-9 56,-184 13 1221,-194-3-1349,-1 0-1,1 0 1,0 1-1,-1-1 0,1 0 1,-1 1-1,1-1 1,-1 0-1,0 1 0,1-1 1,-1 1-1,1-1 1,-1 1-1,0-1 0,1 1 1,-1-1-1,0 1 1,0-1-1,1 1 0,-1 0 1,0-1-1,0 1 1,0-1-1,0 1 0,0-1 1,1 1-1,-1 0 1,0-1-1,-1 2 0,9 42-4,1 85 1,2 11 28,-9-123-15,3 9 13,-2 0 1,-1 0-1,-1 0 0,-4 39 0,3-62 21,-4 10 545,-6-17-76,-7-5-639,-19-7 125,35 15 1,-1 0 0,1 1 1,-1-1-1,1 0 0,-1 1 1,0-1-1,1 1 0,-1-1 1,0 1-1,1 0 0,-1 0 1,0 0-1,0 0 0,1 0 1,-1 0-1,0 0 0,-1 1 1,-5 0-3,-92 0 42,-133 20 0,95-6-20,61-7-6,-8 1 4,-144-4 0,72-11-25,0 7 0,-167 23 0,69-3 8,3 0 0,132-13 2,-1-5 1,-133-15 0,182 8-3,-36 3-6,1 5 1,-145 24-1,-47 4-8,197-28 11,15-1-11,-124 20-1,134-5 2,75-17-7,-2 2-618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40A7-371D-4413-BB19-F1FE4975DE63}" type="datetimeFigureOut">
              <a:rPr lang="en-GB" smtClean="0"/>
              <a:t>26/11/2025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E42F5-5278-472E-B083-8FF2798502B3}" type="slidenum">
              <a:rPr lang="en-GB" smtClean="0"/>
              <a:t>‹#›</a:t>
            </a:fld>
            <a:endParaRPr lang="en-GB"/>
          </a:p>
        </p:txBody>
      </p:sp>
    </p:spTree>
    <p:extLst>
      <p:ext uri="{BB962C8B-B14F-4D97-AF65-F5344CB8AC3E}">
        <p14:creationId xmlns:p14="http://schemas.microsoft.com/office/powerpoint/2010/main" val="357858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4</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BB5E7-6E80-DDEF-1CF3-971F3C762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71B1D-351E-3AD8-F66E-CC8E1937D7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B273B-43DF-1638-BF60-5EAD16DC0E00}"/>
              </a:ext>
            </a:extLst>
          </p:cNvPr>
          <p:cNvSpPr>
            <a:spLocks noGrp="1"/>
          </p:cNvSpPr>
          <p:nvPr>
            <p:ph type="body" idx="1"/>
          </p:nvPr>
        </p:nvSpPr>
        <p:spPr/>
        <p:txBody>
          <a:bodyPr/>
          <a:lstStyle/>
          <a:p>
            <a:r>
              <a:rPr lang="en-GB" dirty="0"/>
              <a:t>Jen</a:t>
            </a:r>
          </a:p>
        </p:txBody>
      </p:sp>
      <p:sp>
        <p:nvSpPr>
          <p:cNvPr id="4" name="Slide Number Placeholder 3">
            <a:extLst>
              <a:ext uri="{FF2B5EF4-FFF2-40B4-BE49-F238E27FC236}">
                <a16:creationId xmlns:a16="http://schemas.microsoft.com/office/drawing/2014/main" id="{DDE66580-14F9-49E0-435B-A2C7909FFBE5}"/>
              </a:ext>
            </a:extLst>
          </p:cNvPr>
          <p:cNvSpPr>
            <a:spLocks noGrp="1"/>
          </p:cNvSpPr>
          <p:nvPr>
            <p:ph type="sldNum" sz="quarter" idx="5"/>
          </p:nvPr>
        </p:nvSpPr>
        <p:spPr/>
        <p:txBody>
          <a:bodyPr/>
          <a:lstStyle/>
          <a:p>
            <a:fld id="{64E75FF6-780B-4621-8D84-964FD5B423AE}" type="slidenum">
              <a:rPr lang="en-GB" smtClean="0"/>
              <a:t>5</a:t>
            </a:fld>
            <a:endParaRPr lang="en-GB"/>
          </a:p>
        </p:txBody>
      </p:sp>
    </p:spTree>
    <p:extLst>
      <p:ext uri="{BB962C8B-B14F-4D97-AF65-F5344CB8AC3E}">
        <p14:creationId xmlns:p14="http://schemas.microsoft.com/office/powerpoint/2010/main" val="36495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6</a:t>
            </a:fld>
            <a:endParaRPr lang="en-GB"/>
          </a:p>
        </p:txBody>
      </p:sp>
    </p:spTree>
    <p:extLst>
      <p:ext uri="{BB962C8B-B14F-4D97-AF65-F5344CB8AC3E}">
        <p14:creationId xmlns:p14="http://schemas.microsoft.com/office/powerpoint/2010/main" val="301467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7</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11</a:t>
            </a:fld>
            <a:endParaRPr lang="en-GB"/>
          </a:p>
        </p:txBody>
      </p:sp>
    </p:spTree>
    <p:extLst>
      <p:ext uri="{BB962C8B-B14F-4D97-AF65-F5344CB8AC3E}">
        <p14:creationId xmlns:p14="http://schemas.microsoft.com/office/powerpoint/2010/main" val="301467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a9a97d00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a9a97d00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a99dd18924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a99dd18924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26/11/2025</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26/11/2025</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gbr01.safelinks.protection.outlook.com/?url=https%3A%2F%2Fprofessionals.lincolnshire.gov.uk%2Fspecial-educational-needs-disabilites%2Feclips&amp;data=05%7C02%7CNicola.Carter%40lincolnshire.gov.uk%7C48fec1d9c854458090b008dcd7e061ea%7Cb4e05b92f8ce46b59b2499ba5c11e5e9%7C0%7C0%7C638622605925328983%7CUnknown%7CTWFpbGZsb3d8eyJWIjoiMC4wLjAwMDAiLCJQIjoiV2luMzIiLCJBTiI6Ik1haWwiLCJXVCI6Mn0%3D%7C0%7C%7C%7C&amp;sdata=%2FSmX2THK8EHevMClRGNOmKthRzEe0%2FL68CHW4uEAJ6M%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customXml" Target="../ink/ink9.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hyperlink" Target="https://drive.google.com/drive/folders/1AlaqgeC9DfT9G9veo277BhjtfyNwGkUc?usp=drive_lin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hyperlink" Target="https://drive.google.com/drive/folders/1oeBHGWE0dVTbvI0rtOEXetGRLvwVwCzu?usp=drive_link" TargetMode="External"/><Relationship Id="rId5" Type="http://schemas.openxmlformats.org/officeDocument/2006/relationships/image" Target="../media/image27.png"/><Relationship Id="rId10" Type="http://schemas.openxmlformats.org/officeDocument/2006/relationships/hyperlink" Target="http://luminova.app/resources#professionals" TargetMode="External"/><Relationship Id="rId4" Type="http://schemas.openxmlformats.org/officeDocument/2006/relationships/image" Target="../media/image26.jpg"/><Relationship Id="rId9" Type="http://schemas.openxmlformats.org/officeDocument/2006/relationships/hyperlink" Target="https://www.eventbrite.co.uk/e/lumi-nova-in-lincolnshire-discovery-session-45-mins-tickets-1074310143559?aff=oddtdtcreator" TargetMode="External"/><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gbr01.safelinks.protection.outlook.com/?url=https%3A%2F%2Fmentalhealthlda.cmail20.com%2Ft%2Fd-l-skukhjl-dydjguis-q%2F&amp;data=05%7C02%7CAmanda.Fanfarillo2%40lincolnshire.gov.uk%7C2ecf761234dc4c933b5c08dddb45cab7%7Cb4e05b92f8ce46b59b2499ba5c11e5e9%7C0%7C0%7C638907814981959538%7CUnknown%7CTWFpbGZsb3d8eyJFbXB0eU1hcGkiOnRydWUsIlYiOiIwLjAuMDAwMCIsIlAiOiJXaW4zMiIsIkFOIjoiTWFpbCIsIldUIjoyfQ%3D%3D%7C0%7C%7C%7C&amp;sdata=cu0Lo7IL7lxtVYfs%2Fz9xH3F3GybpDRiNwG3Xs18%2FuMw%3D&amp;reserved=0" TargetMode="External"/><Relationship Id="rId2" Type="http://schemas.openxmlformats.org/officeDocument/2006/relationships/hyperlink" Target="https://gbr01.safelinks.protection.outlook.com/?url=https%3A%2F%2Fmentalhealthlda.cmail20.com%2Ft%2Fd-l-skukhjl-dydjguis-c%2F&amp;data=05%7C02%7CAmanda.Fanfarillo2%40lincolnshire.gov.uk%7C2ecf761234dc4c933b5c08dddb45cab7%7Cb4e05b92f8ce46b59b2499ba5c11e5e9%7C0%7C0%7C638907814981943396%7CUnknown%7CTWFpbGZsb3d8eyJFbXB0eU1hcGkiOnRydWUsIlYiOiIwLjAuMDAwMCIsIlAiOiJXaW4zMiIsIkFOIjoiTWFpbCIsIldUIjoyfQ%3D%3D%7C0%7C%7C%7C&amp;sdata=3xTMlnL9nqzBe%2FOKI7LGOr2LCInsrpA%2FWpaK24LzGM4%3D&amp;reserved=0" TargetMode="External"/><Relationship Id="rId1" Type="http://schemas.openxmlformats.org/officeDocument/2006/relationships/slideLayout" Target="../slideLayouts/slideLayout2.xml"/><Relationship Id="rId5" Type="http://schemas.openxmlformats.org/officeDocument/2006/relationships/hyperlink" Target="https://gbr01.safelinks.protection.outlook.com/?url=https%3A%2F%2Fmentalhealthlda.cmail20.com%2Ft%2Fd-l-skukhjl-dydjguis-f%2F&amp;data=05%7C02%7CAmanda.Fanfarillo2%40lincolnshire.gov.uk%7C2ecf761234dc4c933b5c08dddb45cab7%7Cb4e05b92f8ce46b59b2499ba5c11e5e9%7C0%7C0%7C638907814981990434%7CUnknown%7CTWFpbGZsb3d8eyJFbXB0eU1hcGkiOnRydWUsIlYiOiIwLjAuMDAwMCIsIlAiOiJXaW4zMiIsIkFOIjoiTWFpbCIsIldUIjoyfQ%3D%3D%7C0%7C%7C%7C&amp;sdata=4lE3faJ0EJHuZ%2BOxdbswvYsZzeOJymhSTNJ9OikQbSI%3D&amp;reserved=0" TargetMode="External"/><Relationship Id="rId4" Type="http://schemas.openxmlformats.org/officeDocument/2006/relationships/hyperlink" Target="https://gbr01.safelinks.protection.outlook.com/?url=https%3A%2F%2Fmentalhealthlda.cmail20.com%2Ft%2Fd-l-skukhjl-dydjguis-a%2F&amp;data=05%7C02%7CAmanda.Fanfarillo2%40lincolnshire.gov.uk%7C2ecf761234dc4c933b5c08dddb45cab7%7Cb4e05b92f8ce46b59b2499ba5c11e5e9%7C0%7C0%7C638907814981974672%7CUnknown%7CTWFpbGZsb3d8eyJFbXB0eU1hcGkiOnRydWUsIlYiOiIwLjAuMDAwMCIsIlAiOiJXaW4zMiIsIkFOIjoiTWFpbCIsIldUIjoyfQ%3D%3D%7C0%7C%7C%7C&amp;sdata=R8KZXF8DEkSXPTXzsRrifDztYNIfYHFBGM1WJ2%2BCnig%3D&amp;reserved=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VirtualSchool@Lincolnshire.gov.uk" TargetMode="External"/><Relationship Id="rId4" Type="http://schemas.openxmlformats.org/officeDocument/2006/relationships/hyperlink" Target="https://www.gov.uk/government/publications/virtual-school-head-role-extension-to-children-with-a-social-worker/promoting-the-education-of-children-with-a-social-worker-and-children-in-kinship-care-arrangements-virtual-school-head-role-exten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VirtualSchoolTraining@lincolnshire.gov.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VirtualSchoolTraining@lincolnshire.gov.uk" TargetMode="Externa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png"/><Relationship Id="rId3" Type="http://schemas.openxmlformats.org/officeDocument/2006/relationships/hyperlink" Target="https://www.lincolnshire.gov.uk/directory-record/63820/dyslexia-outreach-support" TargetMode="External"/><Relationship Id="rId7" Type="http://schemas.openxmlformats.org/officeDocument/2006/relationships/image" Target="../media/image10.png"/><Relationship Id="rId12"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png"/><Relationship Id="rId14" Type="http://schemas.openxmlformats.org/officeDocument/2006/relationships/customXml" Target="../ink/ink6.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lincolnshire.gov.uk/directory-record/63820/dyslexia-outreach-support" TargetMode="External"/><Relationship Id="rId7" Type="http://schemas.openxmlformats.org/officeDocument/2006/relationships/customXml" Target="../ink/ink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6357"/>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dirty="0"/>
              <a:t>Graduated Approach Briefings</a:t>
            </a:r>
            <a:endParaRPr lang="en-GB" dirty="0">
              <a:solidFill>
                <a:schemeClr val="accent3">
                  <a:lumMod val="75000"/>
                </a:schemeClr>
              </a:solidFill>
            </a:endParaRPr>
          </a:p>
        </p:txBody>
      </p:sp>
      <p:sp>
        <p:nvSpPr>
          <p:cNvPr id="8" name="Subtitle 2"/>
          <p:cNvSpPr txBox="1">
            <a:spLocks/>
          </p:cNvSpPr>
          <p:nvPr/>
        </p:nvSpPr>
        <p:spPr>
          <a:xfrm>
            <a:off x="2732601" y="1746743"/>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Nov/Dec 2025</a:t>
            </a:r>
          </a:p>
          <a:p>
            <a:pPr marL="0" indent="0" algn="ctr">
              <a:buNone/>
            </a:pPr>
            <a:r>
              <a:rPr lang="en-GB" sz="4400" dirty="0">
                <a:latin typeface="+mj-lt"/>
              </a:rPr>
              <a:t>Notices </a:t>
            </a:r>
          </a:p>
        </p:txBody>
      </p:sp>
      <p:pic>
        <p:nvPicPr>
          <p:cNvPr id="14" name="Picture 13">
            <a:extLst>
              <a:ext uri="{FF2B5EF4-FFF2-40B4-BE49-F238E27FC236}">
                <a16:creationId xmlns:a16="http://schemas.microsoft.com/office/drawing/2014/main" id="{D932F31F-E7D7-3E93-73A9-F6093F35207C}"/>
              </a:ext>
            </a:extLst>
          </p:cNvPr>
          <p:cNvPicPr>
            <a:picLocks noChangeAspect="1"/>
          </p:cNvPicPr>
          <p:nvPr/>
        </p:nvPicPr>
        <p:blipFill>
          <a:blip r:embed="rId3"/>
          <a:stretch>
            <a:fillRect/>
          </a:stretch>
        </p:blipFill>
        <p:spPr>
          <a:xfrm>
            <a:off x="1115066" y="3499343"/>
            <a:ext cx="1889924" cy="1722269"/>
          </a:xfrm>
          <a:prstGeom prst="rect">
            <a:avLst/>
          </a:prstGeom>
        </p:spPr>
      </p:pic>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D22191-47A6-0590-DEFD-A7025915198C}"/>
              </a:ext>
            </a:extLst>
          </p:cNvPr>
          <p:cNvPicPr>
            <a:picLocks noChangeAspect="1"/>
          </p:cNvPicPr>
          <p:nvPr/>
        </p:nvPicPr>
        <p:blipFill>
          <a:blip r:embed="rId2"/>
          <a:stretch>
            <a:fillRect/>
          </a:stretch>
        </p:blipFill>
        <p:spPr>
          <a:xfrm>
            <a:off x="241032" y="972986"/>
            <a:ext cx="5025383" cy="4912028"/>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13" name="TextBox 12">
            <a:extLst>
              <a:ext uri="{FF2B5EF4-FFF2-40B4-BE49-F238E27FC236}">
                <a16:creationId xmlns:a16="http://schemas.microsoft.com/office/drawing/2014/main" id="{3D54263B-4D57-CA9F-535D-F6E11816AD67}"/>
              </a:ext>
            </a:extLst>
          </p:cNvPr>
          <p:cNvSpPr txBox="1"/>
          <p:nvPr/>
        </p:nvSpPr>
        <p:spPr>
          <a:xfrm>
            <a:off x="332644" y="277066"/>
            <a:ext cx="9684688" cy="523220"/>
          </a:xfrm>
          <a:prstGeom prst="rect">
            <a:avLst/>
          </a:prstGeom>
          <a:noFill/>
        </p:spPr>
        <p:txBody>
          <a:bodyPr wrap="square" rtlCol="0">
            <a:spAutoFit/>
          </a:bodyPr>
          <a:lstStyle/>
          <a:p>
            <a:r>
              <a:rPr lang="en-GB" sz="2800" dirty="0"/>
              <a:t>Specialist Speech and Language Training Offer</a:t>
            </a:r>
          </a:p>
        </p:txBody>
      </p:sp>
      <p:sp>
        <p:nvSpPr>
          <p:cNvPr id="14" name="TextBox 13">
            <a:extLst>
              <a:ext uri="{FF2B5EF4-FFF2-40B4-BE49-F238E27FC236}">
                <a16:creationId xmlns:a16="http://schemas.microsoft.com/office/drawing/2014/main" id="{27AC090E-1E2E-7A21-E504-60A1B8245191}"/>
              </a:ext>
            </a:extLst>
          </p:cNvPr>
          <p:cNvSpPr txBox="1"/>
          <p:nvPr/>
        </p:nvSpPr>
        <p:spPr>
          <a:xfrm>
            <a:off x="6925586" y="1256306"/>
            <a:ext cx="3403158" cy="1754326"/>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Free recorded general awareness training for settings: </a:t>
            </a:r>
          </a:p>
          <a:p>
            <a:endParaRPr lang="en-GB" u="sng" dirty="0">
              <a:solidFill>
                <a:srgbClr val="000000"/>
              </a:solidFill>
              <a:latin typeface="Aptos" panose="020B0004020202020204" pitchFamily="34" charset="0"/>
              <a:ea typeface="Times New Roman" panose="02020603050405020304" pitchFamily="18" charset="0"/>
              <a:cs typeface="Aptos" panose="020B0004020202020204" pitchFamily="34" charset="0"/>
              <a:hlinkClick r:id="rId4"/>
            </a:endParaRPr>
          </a:p>
          <a:p>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DLD and SLCN General Awareness – Professional resources (lincolnshire.gov.uk)</a:t>
            </a:r>
            <a:endParaRPr lang="en-GB" dirty="0"/>
          </a:p>
        </p:txBody>
      </p:sp>
    </p:spTree>
    <p:extLst>
      <p:ext uri="{BB962C8B-B14F-4D97-AF65-F5344CB8AC3E}">
        <p14:creationId xmlns:p14="http://schemas.microsoft.com/office/powerpoint/2010/main" val="403231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5C28D-1FE9-02DB-9364-9EDA9E8F1F59}"/>
              </a:ext>
            </a:extLst>
          </p:cNvPr>
          <p:cNvPicPr>
            <a:picLocks noChangeAspect="1"/>
          </p:cNvPicPr>
          <p:nvPr/>
        </p:nvPicPr>
        <p:blipFill>
          <a:blip r:embed="rId3"/>
          <a:stretch>
            <a:fillRect/>
          </a:stretch>
        </p:blipFill>
        <p:spPr>
          <a:xfrm>
            <a:off x="509047" y="1065695"/>
            <a:ext cx="7055175" cy="4201917"/>
          </a:xfrm>
          <a:prstGeom prst="rect">
            <a:avLst/>
          </a:prstGeom>
        </p:spPr>
      </p:pic>
      <p:pic>
        <p:nvPicPr>
          <p:cNvPr id="6" name="Picture 5" descr="LCC green footer with strapline.png">
            <a:extLst>
              <a:ext uri="{FF2B5EF4-FFF2-40B4-BE49-F238E27FC236}">
                <a16:creationId xmlns:a16="http://schemas.microsoft.com/office/drawing/2014/main" id="{7E437BD2-F1E9-2E5A-2595-2940A124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9" name="Speech Bubble: Oval 8">
            <a:extLst>
              <a:ext uri="{FF2B5EF4-FFF2-40B4-BE49-F238E27FC236}">
                <a16:creationId xmlns:a16="http://schemas.microsoft.com/office/drawing/2014/main" id="{09D457C3-756E-D609-E8E7-5CD3A6C5EE71}"/>
              </a:ext>
            </a:extLst>
          </p:cNvPr>
          <p:cNvSpPr/>
          <p:nvPr/>
        </p:nvSpPr>
        <p:spPr>
          <a:xfrm>
            <a:off x="8073269" y="1184744"/>
            <a:ext cx="3609684" cy="2897169"/>
          </a:xfrm>
          <a:prstGeom prst="wedgeEllipseCallout">
            <a:avLst>
              <a:gd name="adj1" fmla="val -60972"/>
              <a:gd name="adj2" fmla="val 334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Information about this has been circulated to all schools but if you have missed it, it will be uploaded on our pages too. Or check out the website: www.wtt.org.uk </a:t>
            </a:r>
          </a:p>
        </p:txBody>
      </p:sp>
      <p:sp>
        <p:nvSpPr>
          <p:cNvPr id="10" name="TextBox 9">
            <a:extLst>
              <a:ext uri="{FF2B5EF4-FFF2-40B4-BE49-F238E27FC236}">
                <a16:creationId xmlns:a16="http://schemas.microsoft.com/office/drawing/2014/main" id="{40393667-B266-6241-034B-EFBBA2300CEA}"/>
              </a:ext>
            </a:extLst>
          </p:cNvPr>
          <p:cNvSpPr txBox="1"/>
          <p:nvPr/>
        </p:nvSpPr>
        <p:spPr>
          <a:xfrm>
            <a:off x="604300" y="357809"/>
            <a:ext cx="9636981" cy="707886"/>
          </a:xfrm>
          <a:prstGeom prst="rect">
            <a:avLst/>
          </a:prstGeom>
          <a:noFill/>
        </p:spPr>
        <p:txBody>
          <a:bodyPr wrap="square" rtlCol="0">
            <a:spAutoFit/>
          </a:bodyPr>
          <a:lstStyle/>
          <a:p>
            <a:r>
              <a:rPr lang="en-GB" sz="4000" dirty="0"/>
              <a:t>WTT Central Training Offer now available too:</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D24B067-839F-616D-F11D-D6E2B6347CC8}"/>
                  </a:ext>
                </a:extLst>
              </p14:cNvPr>
              <p14:cNvContentPartPr/>
              <p14:nvPr/>
            </p14:nvContentPartPr>
            <p14:xfrm>
              <a:off x="9565680" y="3403680"/>
              <a:ext cx="1511280" cy="263160"/>
            </p14:xfrm>
          </p:contentPart>
        </mc:Choice>
        <mc:Fallback xmlns="">
          <p:pic>
            <p:nvPicPr>
              <p:cNvPr id="2" name="Ink 1">
                <a:extLst>
                  <a:ext uri="{FF2B5EF4-FFF2-40B4-BE49-F238E27FC236}">
                    <a16:creationId xmlns:a16="http://schemas.microsoft.com/office/drawing/2014/main" id="{DD24B067-839F-616D-F11D-D6E2B6347CC8}"/>
                  </a:ext>
                </a:extLst>
              </p:cNvPr>
              <p:cNvPicPr/>
              <p:nvPr/>
            </p:nvPicPr>
            <p:blipFill>
              <a:blip r:embed="rId6"/>
              <a:stretch>
                <a:fillRect/>
              </a:stretch>
            </p:blipFill>
            <p:spPr>
              <a:xfrm>
                <a:off x="9511680" y="3296040"/>
                <a:ext cx="1618920" cy="478800"/>
              </a:xfrm>
              <a:prstGeom prst="rect">
                <a:avLst/>
              </a:prstGeom>
            </p:spPr>
          </p:pic>
        </mc:Fallback>
      </mc:AlternateContent>
    </p:spTree>
    <p:extLst>
      <p:ext uri="{BB962C8B-B14F-4D97-AF65-F5344CB8AC3E}">
        <p14:creationId xmlns:p14="http://schemas.microsoft.com/office/powerpoint/2010/main" val="15925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8573" t="4618" r="34380" b="10013"/>
          <a:stretch/>
        </p:blipFill>
        <p:spPr>
          <a:xfrm>
            <a:off x="1" y="1"/>
            <a:ext cx="6096001" cy="6857999"/>
          </a:xfrm>
          <a:prstGeom prst="rect">
            <a:avLst/>
          </a:prstGeom>
          <a:noFill/>
          <a:ln>
            <a:noFill/>
          </a:ln>
        </p:spPr>
      </p:pic>
      <p:sp>
        <p:nvSpPr>
          <p:cNvPr id="55" name="Google Shape;55;p13"/>
          <p:cNvSpPr txBox="1"/>
          <p:nvPr/>
        </p:nvSpPr>
        <p:spPr>
          <a:xfrm>
            <a:off x="310400" y="287951"/>
            <a:ext cx="5475200" cy="4750800"/>
          </a:xfrm>
          <a:prstGeom prst="rect">
            <a:avLst/>
          </a:prstGeom>
          <a:noFill/>
          <a:ln>
            <a:noFill/>
          </a:ln>
        </p:spPr>
        <p:txBody>
          <a:bodyPr spcFirstLastPara="1" wrap="square" lIns="121900" tIns="121900" rIns="121900" bIns="121900" anchor="t" anchorCtr="0">
            <a:noAutofit/>
          </a:bodyPr>
          <a:lstStyle/>
          <a:p>
            <a:pPr>
              <a:spcBef>
                <a:spcPts val="1333"/>
              </a:spcBef>
            </a:pPr>
            <a:r>
              <a:rPr lang="en" sz="3200" b="1">
                <a:solidFill>
                  <a:schemeClr val="lt1"/>
                </a:solidFill>
                <a:latin typeface="Barlow"/>
                <a:ea typeface="Barlow"/>
                <a:cs typeface="Barlow"/>
                <a:sym typeface="Barlow"/>
              </a:rPr>
              <a:t>Lumi Nova: Tales of Courage</a:t>
            </a:r>
            <a:endParaRPr sz="2133" b="1">
              <a:solidFill>
                <a:schemeClr val="lt1"/>
              </a:solidFill>
              <a:latin typeface="Barlow"/>
              <a:ea typeface="Barlow"/>
              <a:cs typeface="Barlow"/>
              <a:sym typeface="Barlow"/>
            </a:endParaRPr>
          </a:p>
          <a:p>
            <a:pPr marL="609585" indent="-440256">
              <a:spcBef>
                <a:spcPts val="1333"/>
              </a:spcBef>
              <a:buClr>
                <a:schemeClr val="lt1"/>
              </a:buClr>
              <a:buSzPts val="1600"/>
              <a:buFont typeface="Asap"/>
              <a:buChar char="✓"/>
            </a:pPr>
            <a:r>
              <a:rPr lang="en" sz="2133" b="1">
                <a:solidFill>
                  <a:schemeClr val="lt1"/>
                </a:solidFill>
                <a:latin typeface="Barlow"/>
                <a:ea typeface="Barlow"/>
                <a:cs typeface="Barlow"/>
                <a:sym typeface="Barlow"/>
              </a:rPr>
              <a:t>NICE recommended</a:t>
            </a:r>
            <a:r>
              <a:rPr lang="en" sz="2133">
                <a:solidFill>
                  <a:schemeClr val="lt1"/>
                </a:solidFill>
                <a:latin typeface="Barlow Medium"/>
                <a:ea typeface="Barlow Medium"/>
                <a:cs typeface="Barlow Medium"/>
                <a:sym typeface="Barlow Medium"/>
              </a:rPr>
              <a:t> </a:t>
            </a:r>
            <a:r>
              <a:rPr lang="en" sz="2133" b="1">
                <a:solidFill>
                  <a:schemeClr val="lt1"/>
                </a:solidFill>
                <a:latin typeface="Barlow"/>
                <a:ea typeface="Barlow"/>
                <a:cs typeface="Barlow"/>
                <a:sym typeface="Barlow"/>
              </a:rPr>
              <a:t>digital therapy</a:t>
            </a:r>
            <a:r>
              <a:rPr lang="en" sz="2133">
                <a:solidFill>
                  <a:schemeClr val="lt1"/>
                </a:solidFill>
                <a:latin typeface="Barlow Medium"/>
                <a:ea typeface="Barlow Medium"/>
                <a:cs typeface="Barlow Medium"/>
                <a:sym typeface="Barlow Medium"/>
              </a:rPr>
              <a:t> </a:t>
            </a:r>
            <a:r>
              <a:rPr lang="en" sz="2133">
                <a:solidFill>
                  <a:schemeClr val="lt1"/>
                </a:solidFill>
                <a:latin typeface="Barlow"/>
                <a:ea typeface="Barlow"/>
                <a:cs typeface="Barlow"/>
                <a:sym typeface="Barlow"/>
              </a:rPr>
              <a:t>through a fun mobile game (smartphone/tablet)</a:t>
            </a:r>
            <a:endParaRPr sz="2133">
              <a:solidFill>
                <a:schemeClr val="lt1"/>
              </a:solidFill>
              <a:latin typeface="Barlow"/>
              <a:ea typeface="Barlow"/>
              <a:cs typeface="Barlow"/>
              <a:sym typeface="Barlow"/>
            </a:endParaRPr>
          </a:p>
          <a:p>
            <a:pPr marL="609585" indent="-440256">
              <a:spcBef>
                <a:spcPts val="1333"/>
              </a:spcBef>
              <a:buClr>
                <a:schemeClr val="lt1"/>
              </a:buClr>
              <a:buSzPts val="1600"/>
              <a:buFont typeface="Asap"/>
              <a:buChar char="✓"/>
            </a:pPr>
            <a:r>
              <a:rPr lang="en" sz="2133">
                <a:solidFill>
                  <a:schemeClr val="lt1"/>
                </a:solidFill>
                <a:latin typeface="Barlow"/>
                <a:ea typeface="Barlow"/>
                <a:cs typeface="Barlow"/>
                <a:sym typeface="Barlow"/>
              </a:rPr>
              <a:t>For </a:t>
            </a:r>
            <a:r>
              <a:rPr lang="en" sz="2133" b="1">
                <a:solidFill>
                  <a:schemeClr val="lt1"/>
                </a:solidFill>
                <a:latin typeface="Barlow"/>
                <a:ea typeface="Barlow"/>
                <a:cs typeface="Barlow"/>
                <a:sym typeface="Barlow"/>
              </a:rPr>
              <a:t>7-12 year olds</a:t>
            </a:r>
            <a:endParaRPr sz="2133" b="1">
              <a:solidFill>
                <a:schemeClr val="lt1"/>
              </a:solidFill>
              <a:latin typeface="Barlow"/>
              <a:ea typeface="Barlow"/>
              <a:cs typeface="Barlow"/>
              <a:sym typeface="Barlow"/>
            </a:endParaRPr>
          </a:p>
          <a:p>
            <a:pPr marL="609585" indent="-440256">
              <a:spcBef>
                <a:spcPts val="1333"/>
              </a:spcBef>
              <a:buClr>
                <a:schemeClr val="lt1"/>
              </a:buClr>
              <a:buSzPts val="1600"/>
              <a:buFont typeface="Asap"/>
              <a:buChar char="✓"/>
            </a:pPr>
            <a:r>
              <a:rPr lang="en" sz="2133">
                <a:solidFill>
                  <a:schemeClr val="lt1"/>
                </a:solidFill>
                <a:latin typeface="Barlow"/>
                <a:ea typeface="Barlow"/>
                <a:cs typeface="Barlow"/>
                <a:sym typeface="Barlow"/>
              </a:rPr>
              <a:t>Supports </a:t>
            </a:r>
            <a:r>
              <a:rPr lang="en" sz="2133" b="1">
                <a:solidFill>
                  <a:schemeClr val="lt1"/>
                </a:solidFill>
                <a:latin typeface="Barlow"/>
                <a:ea typeface="Barlow"/>
                <a:cs typeface="Barlow"/>
                <a:sym typeface="Barlow"/>
              </a:rPr>
              <a:t>mild to moderate fears, worries &amp; anxiety</a:t>
            </a:r>
            <a:endParaRPr sz="2133" b="1">
              <a:solidFill>
                <a:schemeClr val="lt1"/>
              </a:solidFill>
              <a:latin typeface="Barlow"/>
              <a:ea typeface="Barlow"/>
              <a:cs typeface="Barlow"/>
              <a:sym typeface="Barlow"/>
            </a:endParaRPr>
          </a:p>
          <a:p>
            <a:pPr marL="609585" indent="-440256">
              <a:spcBef>
                <a:spcPts val="1333"/>
              </a:spcBef>
              <a:buClr>
                <a:schemeClr val="lt1"/>
              </a:buClr>
              <a:buSzPts val="1600"/>
              <a:buChar char="✓"/>
            </a:pPr>
            <a:r>
              <a:rPr lang="en" sz="2133" b="1">
                <a:solidFill>
                  <a:schemeClr val="lt1"/>
                </a:solidFill>
                <a:latin typeface="Barlow"/>
                <a:ea typeface="Barlow"/>
                <a:cs typeface="Barlow"/>
                <a:sym typeface="Barlow"/>
              </a:rPr>
              <a:t>Based on CBT</a:t>
            </a:r>
            <a:r>
              <a:rPr lang="en" sz="2133">
                <a:solidFill>
                  <a:schemeClr val="lt1"/>
                </a:solidFill>
                <a:latin typeface="Barlow Medium"/>
                <a:ea typeface="Barlow Medium"/>
                <a:cs typeface="Barlow Medium"/>
                <a:sym typeface="Barlow Medium"/>
              </a:rPr>
              <a:t> </a:t>
            </a:r>
            <a:r>
              <a:rPr lang="en" sz="2133">
                <a:solidFill>
                  <a:schemeClr val="lt1"/>
                </a:solidFill>
                <a:latin typeface="Barlow"/>
                <a:ea typeface="Barlow"/>
                <a:cs typeface="Barlow"/>
                <a:sym typeface="Barlow"/>
              </a:rPr>
              <a:t>and provides</a:t>
            </a:r>
            <a:r>
              <a:rPr lang="en" sz="2133">
                <a:solidFill>
                  <a:schemeClr val="lt1"/>
                </a:solidFill>
                <a:latin typeface="Barlow Medium"/>
                <a:ea typeface="Barlow Medium"/>
                <a:cs typeface="Barlow Medium"/>
                <a:sym typeface="Barlow Medium"/>
              </a:rPr>
              <a:t> </a:t>
            </a:r>
            <a:r>
              <a:rPr lang="en" sz="2133" b="1">
                <a:solidFill>
                  <a:schemeClr val="lt1"/>
                </a:solidFill>
                <a:latin typeface="Barlow"/>
                <a:ea typeface="Barlow"/>
                <a:cs typeface="Barlow"/>
                <a:sym typeface="Barlow"/>
              </a:rPr>
              <a:t>Exposure Therapy</a:t>
            </a:r>
            <a:r>
              <a:rPr lang="en" sz="2133">
                <a:solidFill>
                  <a:schemeClr val="lt1"/>
                </a:solidFill>
                <a:latin typeface="Barlow Medium"/>
                <a:ea typeface="Barlow Medium"/>
                <a:cs typeface="Barlow Medium"/>
                <a:sym typeface="Barlow Medium"/>
              </a:rPr>
              <a:t> </a:t>
            </a:r>
            <a:r>
              <a:rPr lang="en" sz="2133">
                <a:solidFill>
                  <a:schemeClr val="lt1"/>
                </a:solidFill>
                <a:latin typeface="Barlow"/>
                <a:ea typeface="Barlow"/>
                <a:cs typeface="Barlow"/>
                <a:sym typeface="Barlow"/>
              </a:rPr>
              <a:t>(Gold standard treatment)</a:t>
            </a:r>
            <a:endParaRPr sz="2133">
              <a:solidFill>
                <a:schemeClr val="lt1"/>
              </a:solidFill>
              <a:latin typeface="Barlow"/>
              <a:ea typeface="Barlow"/>
              <a:cs typeface="Barlow"/>
              <a:sym typeface="Barlow"/>
            </a:endParaRPr>
          </a:p>
          <a:p>
            <a:pPr marL="609585" indent="-440256">
              <a:spcBef>
                <a:spcPts val="1333"/>
              </a:spcBef>
              <a:spcAft>
                <a:spcPts val="1333"/>
              </a:spcAft>
              <a:buClr>
                <a:schemeClr val="lt1"/>
              </a:buClr>
              <a:buSzPts val="1600"/>
              <a:buFont typeface="Asap"/>
              <a:buChar char="✓"/>
            </a:pPr>
            <a:r>
              <a:rPr lang="en" sz="2133" b="1">
                <a:solidFill>
                  <a:schemeClr val="lt1"/>
                </a:solidFill>
                <a:latin typeface="Barlow"/>
                <a:ea typeface="Barlow"/>
                <a:cs typeface="Barlow"/>
                <a:sym typeface="Barlow"/>
              </a:rPr>
              <a:t>Low risk medical device</a:t>
            </a:r>
            <a:r>
              <a:rPr lang="en" sz="2133">
                <a:solidFill>
                  <a:schemeClr val="lt1"/>
                </a:solidFill>
                <a:latin typeface="Barlow"/>
                <a:ea typeface="Barlow"/>
                <a:cs typeface="Barlow"/>
                <a:sym typeface="Barlow"/>
              </a:rPr>
              <a:t> - Safe, effective &amp; easy to use</a:t>
            </a:r>
            <a:endParaRPr sz="2133">
              <a:solidFill>
                <a:schemeClr val="lt1"/>
              </a:solidFill>
              <a:latin typeface="Barlow"/>
              <a:ea typeface="Barlow"/>
              <a:cs typeface="Barlow"/>
              <a:sym typeface="Barlow"/>
            </a:endParaRPr>
          </a:p>
        </p:txBody>
      </p:sp>
      <p:pic>
        <p:nvPicPr>
          <p:cNvPr id="56" name="Google Shape;56;p13"/>
          <p:cNvPicPr preferRelativeResize="0"/>
          <p:nvPr/>
        </p:nvPicPr>
        <p:blipFill>
          <a:blip r:embed="rId4">
            <a:alphaModFix/>
          </a:blip>
          <a:stretch>
            <a:fillRect/>
          </a:stretch>
        </p:blipFill>
        <p:spPr>
          <a:xfrm>
            <a:off x="11441062" y="97650"/>
            <a:ext cx="613469" cy="361233"/>
          </a:xfrm>
          <a:prstGeom prst="rect">
            <a:avLst/>
          </a:prstGeom>
          <a:noFill/>
          <a:ln>
            <a:noFill/>
          </a:ln>
        </p:spPr>
      </p:pic>
      <p:sp>
        <p:nvSpPr>
          <p:cNvPr id="57" name="Google Shape;57;p13"/>
          <p:cNvSpPr txBox="1"/>
          <p:nvPr/>
        </p:nvSpPr>
        <p:spPr>
          <a:xfrm>
            <a:off x="6192700" y="321033"/>
            <a:ext cx="5816800" cy="5048800"/>
          </a:xfrm>
          <a:prstGeom prst="rect">
            <a:avLst/>
          </a:prstGeom>
          <a:noFill/>
          <a:ln>
            <a:noFill/>
          </a:ln>
        </p:spPr>
        <p:txBody>
          <a:bodyPr spcFirstLastPara="1" wrap="square" lIns="121900" tIns="121900" rIns="121900" bIns="121900" anchor="t" anchorCtr="0">
            <a:noAutofit/>
          </a:bodyPr>
          <a:lstStyle/>
          <a:p>
            <a:pPr>
              <a:spcBef>
                <a:spcPts val="1333"/>
              </a:spcBef>
            </a:pPr>
            <a:r>
              <a:rPr lang="en" sz="3200" b="1">
                <a:solidFill>
                  <a:srgbClr val="CA218C"/>
                </a:solidFill>
                <a:latin typeface="Barlow"/>
                <a:ea typeface="Barlow"/>
                <a:cs typeface="Barlow"/>
                <a:sym typeface="Barlow"/>
              </a:rPr>
              <a:t>Lincolnshire Update:</a:t>
            </a:r>
            <a:r>
              <a:rPr lang="en" sz="2133" b="1">
                <a:solidFill>
                  <a:srgbClr val="CA218C"/>
                </a:solidFill>
                <a:latin typeface="Barlow"/>
                <a:ea typeface="Barlow"/>
                <a:cs typeface="Barlow"/>
                <a:sym typeface="Barlow"/>
              </a:rPr>
              <a:t> </a:t>
            </a:r>
            <a:endParaRPr sz="2133" b="1">
              <a:solidFill>
                <a:srgbClr val="CA218C"/>
              </a:solidFill>
              <a:latin typeface="Barlow"/>
              <a:ea typeface="Barlow"/>
              <a:cs typeface="Barlow"/>
              <a:sym typeface="Barlow"/>
            </a:endParaRPr>
          </a:p>
          <a:p>
            <a:pPr>
              <a:spcBef>
                <a:spcPts val="1333"/>
              </a:spcBef>
            </a:pPr>
            <a:r>
              <a:rPr lang="en" sz="2400">
                <a:solidFill>
                  <a:schemeClr val="dk1"/>
                </a:solidFill>
                <a:latin typeface="Barlow"/>
                <a:ea typeface="Barlow"/>
                <a:cs typeface="Barlow"/>
                <a:sym typeface="Barlow"/>
              </a:rPr>
              <a:t>As of 31st October, </a:t>
            </a:r>
            <a:r>
              <a:rPr lang="en" sz="2400" b="1">
                <a:solidFill>
                  <a:schemeClr val="dk1"/>
                </a:solidFill>
                <a:latin typeface="Barlow"/>
                <a:ea typeface="Barlow"/>
                <a:cs typeface="Barlow"/>
                <a:sym typeface="Barlow"/>
              </a:rPr>
              <a:t>1621 Lincolnshire families</a:t>
            </a:r>
            <a:r>
              <a:rPr lang="en" sz="2400">
                <a:solidFill>
                  <a:schemeClr val="dk1"/>
                </a:solidFill>
                <a:latin typeface="Barlow"/>
                <a:ea typeface="Barlow"/>
                <a:cs typeface="Barlow"/>
                <a:sym typeface="Barlow"/>
              </a:rPr>
              <a:t> have signed up to Lumi Nova.</a:t>
            </a:r>
            <a:endParaRPr sz="2400">
              <a:solidFill>
                <a:schemeClr val="dk1"/>
              </a:solidFill>
              <a:latin typeface="Barlow"/>
              <a:ea typeface="Barlow"/>
              <a:cs typeface="Barlow"/>
              <a:sym typeface="Barlow"/>
            </a:endParaRPr>
          </a:p>
          <a:p>
            <a:endParaRPr sz="1600" b="1">
              <a:solidFill>
                <a:schemeClr val="dk1"/>
              </a:solidFill>
              <a:latin typeface="Barlow"/>
              <a:ea typeface="Barlow"/>
              <a:cs typeface="Barlow"/>
              <a:sym typeface="Barlow"/>
            </a:endParaRPr>
          </a:p>
          <a:p>
            <a:r>
              <a:rPr lang="en" sz="2400">
                <a:solidFill>
                  <a:schemeClr val="dk1"/>
                </a:solidFill>
                <a:latin typeface="Barlow"/>
                <a:ea typeface="Barlow"/>
                <a:cs typeface="Barlow"/>
                <a:sym typeface="Barlow"/>
              </a:rPr>
              <a:t>Lumi Nova is reaching a broad range of CYP: </a:t>
            </a:r>
            <a:endParaRPr sz="2400">
              <a:solidFill>
                <a:schemeClr val="dk1"/>
              </a:solidFill>
              <a:latin typeface="Barlow"/>
              <a:ea typeface="Barlow"/>
              <a:cs typeface="Barlow"/>
              <a:sym typeface="Barlow"/>
            </a:endParaRPr>
          </a:p>
          <a:p>
            <a:pPr marL="609585" indent="-423323">
              <a:buClr>
                <a:schemeClr val="dk1"/>
              </a:buClr>
              <a:buSzPts val="1400"/>
              <a:buFont typeface="Barlow"/>
              <a:buChar char="●"/>
            </a:pPr>
            <a:r>
              <a:rPr lang="en" sz="2400">
                <a:solidFill>
                  <a:schemeClr val="dk1"/>
                </a:solidFill>
                <a:latin typeface="Barlow"/>
                <a:ea typeface="Barlow"/>
                <a:cs typeface="Barlow"/>
                <a:sym typeface="Barlow"/>
              </a:rPr>
              <a:t>31% stated they have SEND </a:t>
            </a:r>
            <a:endParaRPr sz="2400">
              <a:solidFill>
                <a:schemeClr val="dk1"/>
              </a:solidFill>
              <a:latin typeface="Barlow"/>
              <a:ea typeface="Barlow"/>
              <a:cs typeface="Barlow"/>
              <a:sym typeface="Barlow"/>
            </a:endParaRPr>
          </a:p>
          <a:p>
            <a:pPr marL="609585" indent="-423323">
              <a:buClr>
                <a:schemeClr val="dk1"/>
              </a:buClr>
              <a:buSzPts val="1400"/>
              <a:buFont typeface="Barlow"/>
              <a:buChar char="●"/>
            </a:pPr>
            <a:r>
              <a:rPr lang="en" sz="2400">
                <a:solidFill>
                  <a:schemeClr val="dk1"/>
                </a:solidFill>
                <a:latin typeface="Barlow"/>
                <a:ea typeface="Barlow"/>
                <a:cs typeface="Barlow"/>
                <a:sym typeface="Barlow"/>
              </a:rPr>
              <a:t>44% are Male </a:t>
            </a:r>
            <a:endParaRPr sz="2400">
              <a:solidFill>
                <a:schemeClr val="dk1"/>
              </a:solidFill>
              <a:latin typeface="Barlow"/>
              <a:ea typeface="Barlow"/>
              <a:cs typeface="Barlow"/>
              <a:sym typeface="Barlow"/>
            </a:endParaRPr>
          </a:p>
          <a:p>
            <a:pPr marL="609585" indent="-423323">
              <a:buClr>
                <a:schemeClr val="dk1"/>
              </a:buClr>
              <a:buSzPts val="1400"/>
              <a:buFont typeface="Barlow"/>
              <a:buChar char="●"/>
            </a:pPr>
            <a:r>
              <a:rPr lang="en" sz="2400">
                <a:solidFill>
                  <a:schemeClr val="dk1"/>
                </a:solidFill>
                <a:latin typeface="Barlow"/>
                <a:ea typeface="Barlow"/>
                <a:cs typeface="Barlow"/>
                <a:sym typeface="Barlow"/>
              </a:rPr>
              <a:t>7% are from ethnic minority backgrounds </a:t>
            </a:r>
            <a:endParaRPr sz="2400">
              <a:solidFill>
                <a:schemeClr val="dk1"/>
              </a:solidFill>
              <a:latin typeface="Barlow"/>
              <a:ea typeface="Barlow"/>
              <a:cs typeface="Barlow"/>
              <a:sym typeface="Barlow"/>
            </a:endParaRPr>
          </a:p>
          <a:p>
            <a:endParaRPr sz="1333">
              <a:solidFill>
                <a:schemeClr val="dk1"/>
              </a:solidFill>
              <a:latin typeface="Barlow"/>
              <a:ea typeface="Barlow"/>
              <a:cs typeface="Barlow"/>
              <a:sym typeface="Barlow"/>
            </a:endParaRPr>
          </a:p>
          <a:p>
            <a:r>
              <a:rPr lang="en" sz="2400">
                <a:solidFill>
                  <a:schemeClr val="dk1"/>
                </a:solidFill>
                <a:latin typeface="Barlow"/>
                <a:ea typeface="Barlow"/>
                <a:cs typeface="Barlow"/>
                <a:sym typeface="Barlow"/>
              </a:rPr>
              <a:t>88% of CYP using Lumi Nova are seeing improvement or stabilisation.</a:t>
            </a:r>
            <a:endParaRPr sz="2400">
              <a:solidFill>
                <a:schemeClr val="dk1"/>
              </a:solidFill>
              <a:latin typeface="Barlow"/>
              <a:ea typeface="Barlow"/>
              <a:cs typeface="Barlow"/>
              <a:sym typeface="Barlow"/>
            </a:endParaRPr>
          </a:p>
          <a:p>
            <a:endParaRPr sz="1067">
              <a:solidFill>
                <a:schemeClr val="dk1"/>
              </a:solidFill>
              <a:latin typeface="Barlow"/>
              <a:ea typeface="Barlow"/>
              <a:cs typeface="Barlow"/>
              <a:sym typeface="Barlow"/>
            </a:endParaRPr>
          </a:p>
          <a:p>
            <a:r>
              <a:rPr lang="en" sz="1067">
                <a:solidFill>
                  <a:schemeClr val="dk1"/>
                </a:solidFill>
                <a:latin typeface="Barlow"/>
                <a:ea typeface="Barlow"/>
                <a:cs typeface="Barlow"/>
                <a:sym typeface="Barlow"/>
              </a:rPr>
              <a:t>(Source: VitaMind Hub data launch - 31st October 2025)</a:t>
            </a:r>
            <a:endParaRPr sz="1067">
              <a:solidFill>
                <a:schemeClr val="dk1"/>
              </a:solidFill>
              <a:latin typeface="Barlow"/>
              <a:ea typeface="Barlow"/>
              <a:cs typeface="Barlow"/>
              <a:sym typeface="Barlow"/>
            </a:endParaRPr>
          </a:p>
          <a:p>
            <a:endParaRPr sz="1333">
              <a:solidFill>
                <a:schemeClr val="dk1"/>
              </a:solidFill>
              <a:latin typeface="Barlow"/>
              <a:ea typeface="Barlow"/>
              <a:cs typeface="Barlow"/>
              <a:sym typeface="Barlow"/>
            </a:endParaRPr>
          </a:p>
          <a:p>
            <a:r>
              <a:rPr lang="en" sz="2400">
                <a:solidFill>
                  <a:schemeClr val="dk1"/>
                </a:solidFill>
                <a:latin typeface="Barlow"/>
                <a:ea typeface="Barlow"/>
                <a:cs typeface="Barlow"/>
                <a:sym typeface="Barlow"/>
              </a:rPr>
              <a:t>Feedback shows:</a:t>
            </a:r>
            <a:endParaRPr sz="2400">
              <a:solidFill>
                <a:schemeClr val="dk1"/>
              </a:solidFill>
              <a:latin typeface="Barlow"/>
              <a:ea typeface="Barlow"/>
              <a:cs typeface="Barlow"/>
              <a:sym typeface="Barlow"/>
            </a:endParaRPr>
          </a:p>
          <a:p>
            <a:pPr marL="609585" indent="-423323">
              <a:buClr>
                <a:schemeClr val="dk1"/>
              </a:buClr>
              <a:buSzPts val="1400"/>
              <a:buFont typeface="Barlow"/>
              <a:buChar char="●"/>
            </a:pPr>
            <a:r>
              <a:rPr lang="en" sz="2400">
                <a:solidFill>
                  <a:schemeClr val="dk1"/>
                </a:solidFill>
                <a:latin typeface="Barlow"/>
                <a:ea typeface="Barlow"/>
                <a:cs typeface="Barlow"/>
                <a:sym typeface="Barlow"/>
              </a:rPr>
              <a:t>85% of users would recommend Lumi Nova to friend and family</a:t>
            </a:r>
            <a:endParaRPr sz="2400">
              <a:solidFill>
                <a:schemeClr val="dk1"/>
              </a:solidFill>
              <a:latin typeface="Barlow"/>
              <a:ea typeface="Barlow"/>
              <a:cs typeface="Barlow"/>
              <a:sym typeface="Barlow"/>
            </a:endParaRPr>
          </a:p>
          <a:p>
            <a:pPr marL="609585" indent="-423323">
              <a:buClr>
                <a:schemeClr val="dk1"/>
              </a:buClr>
              <a:buSzPts val="1400"/>
              <a:buFont typeface="Barlow"/>
              <a:buChar char="●"/>
            </a:pPr>
            <a:r>
              <a:rPr lang="en" sz="2400">
                <a:solidFill>
                  <a:schemeClr val="dk1"/>
                </a:solidFill>
                <a:latin typeface="Barlow"/>
                <a:ea typeface="Barlow"/>
                <a:cs typeface="Barlow"/>
                <a:sym typeface="Barlow"/>
              </a:rPr>
              <a:t>81% said it helped their child understand their worries</a:t>
            </a:r>
            <a:endParaRPr sz="2400">
              <a:solidFill>
                <a:schemeClr val="dk1"/>
              </a:solidFill>
              <a:latin typeface="Barlow"/>
              <a:ea typeface="Barlow"/>
              <a:cs typeface="Barlow"/>
              <a:sym typeface="Barlow"/>
            </a:endParaRPr>
          </a:p>
          <a:p>
            <a:endParaRPr sz="1067">
              <a:solidFill>
                <a:schemeClr val="dk1"/>
              </a:solidFill>
              <a:latin typeface="Barlow"/>
              <a:ea typeface="Barlow"/>
              <a:cs typeface="Barlow"/>
              <a:sym typeface="Barlow"/>
            </a:endParaRPr>
          </a:p>
          <a:p>
            <a:r>
              <a:rPr lang="en" sz="1067">
                <a:solidFill>
                  <a:schemeClr val="dk1"/>
                </a:solidFill>
                <a:latin typeface="Barlow"/>
                <a:ea typeface="Barlow"/>
                <a:cs typeface="Barlow"/>
                <a:sym typeface="Barlow"/>
              </a:rPr>
              <a:t>(Source: </a:t>
            </a:r>
            <a:r>
              <a:rPr lang="en" sz="1067" i="1">
                <a:solidFill>
                  <a:schemeClr val="dk1"/>
                </a:solidFill>
                <a:latin typeface="Barlow"/>
                <a:ea typeface="Barlow"/>
                <a:cs typeface="Barlow"/>
                <a:sym typeface="Barlow"/>
              </a:rPr>
              <a:t>Lincolnshire Parent Survey of Lumi Nova users</a:t>
            </a:r>
            <a:r>
              <a:rPr lang="en" sz="1067">
                <a:solidFill>
                  <a:schemeClr val="dk1"/>
                </a:solidFill>
                <a:latin typeface="Barlow"/>
                <a:ea typeface="Barlow"/>
                <a:cs typeface="Barlow"/>
                <a:sym typeface="Barlow"/>
              </a:rPr>
              <a:t>)</a:t>
            </a:r>
            <a:endParaRPr sz="1067">
              <a:solidFill>
                <a:schemeClr val="dk1"/>
              </a:solidFill>
              <a:latin typeface="Barlow"/>
              <a:ea typeface="Barlow"/>
              <a:cs typeface="Barlow"/>
              <a:sym typeface="Barlow"/>
            </a:endParaRPr>
          </a:p>
          <a:p>
            <a:endParaRPr sz="2133">
              <a:solidFill>
                <a:schemeClr val="dk1"/>
              </a:solidFill>
              <a:latin typeface="Barlow"/>
              <a:ea typeface="Barlow"/>
              <a:cs typeface="Barlow"/>
              <a:sym typeface="Barlow"/>
            </a:endParaRPr>
          </a:p>
          <a:p>
            <a:endParaRPr sz="2133">
              <a:solidFill>
                <a:schemeClr val="dk1"/>
              </a:solidFill>
              <a:latin typeface="Barlow"/>
              <a:ea typeface="Barlow"/>
              <a:cs typeface="Barlow"/>
              <a:sym typeface="Barlow"/>
            </a:endParaRPr>
          </a:p>
          <a:p>
            <a:endParaRPr sz="2133">
              <a:solidFill>
                <a:schemeClr val="dk1"/>
              </a:solidFill>
              <a:latin typeface="Barlow"/>
              <a:ea typeface="Barlow"/>
              <a:cs typeface="Barlow"/>
              <a:sym typeface="Barlow"/>
            </a:endParaRPr>
          </a:p>
          <a:p>
            <a:pPr marL="609585" indent="-440256">
              <a:spcAft>
                <a:spcPts val="1333"/>
              </a:spcAft>
              <a:buClr>
                <a:schemeClr val="lt1"/>
              </a:buClr>
              <a:buSzPts val="1600"/>
              <a:buChar char="✓"/>
            </a:pPr>
            <a:endParaRPr sz="2133">
              <a:solidFill>
                <a:schemeClr val="lt1"/>
              </a:solidFill>
              <a:latin typeface="Barlow"/>
              <a:ea typeface="Barlow"/>
              <a:cs typeface="Barlow"/>
              <a:sym typeface="Barlow"/>
            </a:endParaRPr>
          </a:p>
        </p:txBody>
      </p:sp>
      <p:pic>
        <p:nvPicPr>
          <p:cNvPr id="58" name="Google Shape;58;p13"/>
          <p:cNvPicPr preferRelativeResize="0"/>
          <p:nvPr/>
        </p:nvPicPr>
        <p:blipFill>
          <a:blip r:embed="rId5">
            <a:alphaModFix/>
          </a:blip>
          <a:stretch>
            <a:fillRect/>
          </a:stretch>
        </p:blipFill>
        <p:spPr>
          <a:xfrm>
            <a:off x="310397" y="5369830"/>
            <a:ext cx="1202201" cy="1202201"/>
          </a:xfrm>
          <a:prstGeom prst="rect">
            <a:avLst/>
          </a:prstGeom>
          <a:solidFill>
            <a:srgbClr val="043494"/>
          </a:solidFill>
          <a:ln>
            <a:noFill/>
          </a:ln>
        </p:spPr>
      </p:pic>
      <p:sp>
        <p:nvSpPr>
          <p:cNvPr id="59" name="Google Shape;59;p13"/>
          <p:cNvSpPr txBox="1"/>
          <p:nvPr/>
        </p:nvSpPr>
        <p:spPr>
          <a:xfrm>
            <a:off x="1711933" y="5369534"/>
            <a:ext cx="4000000" cy="1875730"/>
          </a:xfrm>
          <a:prstGeom prst="rect">
            <a:avLst/>
          </a:prstGeom>
          <a:noFill/>
          <a:ln>
            <a:noFill/>
          </a:ln>
        </p:spPr>
        <p:txBody>
          <a:bodyPr spcFirstLastPara="1" wrap="square" lIns="121900" tIns="121900" rIns="121900" bIns="121900" anchor="t" anchorCtr="0">
            <a:spAutoFit/>
          </a:bodyPr>
          <a:lstStyle/>
          <a:p>
            <a:pPr>
              <a:lnSpc>
                <a:spcPct val="115000"/>
              </a:lnSpc>
              <a:spcAft>
                <a:spcPts val="1333"/>
              </a:spcAft>
            </a:pPr>
            <a:r>
              <a:rPr lang="en" sz="1600">
                <a:solidFill>
                  <a:schemeClr val="lt1"/>
                </a:solidFill>
                <a:latin typeface="Asap"/>
                <a:ea typeface="Asap"/>
                <a:cs typeface="Asap"/>
                <a:sym typeface="Asap"/>
              </a:rPr>
              <a:t>Families in Lincolnshire can get free access to Lumi Nova now:                              </a:t>
            </a:r>
            <a:r>
              <a:rPr lang="en" sz="2533" b="1">
                <a:solidFill>
                  <a:schemeClr val="lt1"/>
                </a:solidFill>
                <a:latin typeface="Asap"/>
                <a:ea typeface="Asap"/>
                <a:cs typeface="Asap"/>
                <a:sym typeface="Asap"/>
              </a:rPr>
              <a:t>luminova.app/lincolnshire</a:t>
            </a:r>
            <a:endParaRPr sz="2400">
              <a:solidFill>
                <a:schemeClr val="lt1"/>
              </a:solidFill>
            </a:endParaRPr>
          </a:p>
        </p:txBody>
      </p:sp>
      <p:pic>
        <p:nvPicPr>
          <p:cNvPr id="60" name="Google Shape;60;p13"/>
          <p:cNvPicPr preferRelativeResize="0"/>
          <p:nvPr/>
        </p:nvPicPr>
        <p:blipFill rotWithShape="1">
          <a:blip r:embed="rId6">
            <a:alphaModFix/>
          </a:blip>
          <a:srcRect l="-47015" b="-47015"/>
          <a:stretch/>
        </p:blipFill>
        <p:spPr>
          <a:xfrm>
            <a:off x="10180475" y="97617"/>
            <a:ext cx="1067031" cy="531064"/>
          </a:xfrm>
          <a:prstGeom prst="rect">
            <a:avLst/>
          </a:prstGeom>
          <a:noFill/>
          <a:ln>
            <a:noFill/>
          </a:ln>
        </p:spPr>
      </p:pic>
      <p:grpSp>
        <p:nvGrpSpPr>
          <p:cNvPr id="61" name="Google Shape;61;p13"/>
          <p:cNvGrpSpPr/>
          <p:nvPr/>
        </p:nvGrpSpPr>
        <p:grpSpPr>
          <a:xfrm>
            <a:off x="6761233" y="6126901"/>
            <a:ext cx="5248267" cy="731097"/>
            <a:chOff x="1678900" y="183950"/>
            <a:chExt cx="3936200" cy="548323"/>
          </a:xfrm>
        </p:grpSpPr>
        <p:pic>
          <p:nvPicPr>
            <p:cNvPr id="62" name="Google Shape;62;p13"/>
            <p:cNvPicPr preferRelativeResize="0"/>
            <p:nvPr/>
          </p:nvPicPr>
          <p:blipFill>
            <a:blip r:embed="rId7">
              <a:alphaModFix/>
            </a:blip>
            <a:stretch>
              <a:fillRect/>
            </a:stretch>
          </p:blipFill>
          <p:spPr>
            <a:xfrm>
              <a:off x="1678900" y="184173"/>
              <a:ext cx="2786924" cy="548100"/>
            </a:xfrm>
            <a:prstGeom prst="rect">
              <a:avLst/>
            </a:prstGeom>
            <a:noFill/>
            <a:ln>
              <a:noFill/>
            </a:ln>
          </p:spPr>
        </p:pic>
        <p:sp>
          <p:nvSpPr>
            <p:cNvPr id="63" name="Google Shape;63;p13"/>
            <p:cNvSpPr/>
            <p:nvPr/>
          </p:nvSpPr>
          <p:spPr>
            <a:xfrm>
              <a:off x="4455900" y="183950"/>
              <a:ext cx="1159200" cy="548100"/>
            </a:xfrm>
            <a:prstGeom prst="rect">
              <a:avLst/>
            </a:prstGeom>
            <a:solidFill>
              <a:srgbClr val="FFFFFF"/>
            </a:solidFill>
            <a:ln>
              <a:noFill/>
            </a:ln>
          </p:spPr>
          <p:txBody>
            <a:bodyPr spcFirstLastPara="1" wrap="square" lIns="121900" tIns="121900" rIns="121900" bIns="121900" anchor="ctr" anchorCtr="0">
              <a:noAutofit/>
            </a:bodyPr>
            <a:lstStyle/>
            <a:p>
              <a:pPr algn="ctr"/>
              <a:endParaRPr sz="2400">
                <a:latin typeface="Barlow"/>
                <a:ea typeface="Barlow"/>
                <a:cs typeface="Barlow"/>
                <a:sym typeface="Barlow"/>
              </a:endParaRPr>
            </a:p>
          </p:txBody>
        </p:sp>
        <p:pic>
          <p:nvPicPr>
            <p:cNvPr id="64" name="Google Shape;64;p13"/>
            <p:cNvPicPr preferRelativeResize="0"/>
            <p:nvPr/>
          </p:nvPicPr>
          <p:blipFill>
            <a:blip r:embed="rId8">
              <a:alphaModFix/>
            </a:blip>
            <a:stretch>
              <a:fillRect/>
            </a:stretch>
          </p:blipFill>
          <p:spPr>
            <a:xfrm>
              <a:off x="4687062" y="219096"/>
              <a:ext cx="927900" cy="477284"/>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p:nvPr/>
        </p:nvSpPr>
        <p:spPr>
          <a:xfrm>
            <a:off x="6242500" y="371367"/>
            <a:ext cx="5949600" cy="6102015"/>
          </a:xfrm>
          <a:prstGeom prst="rect">
            <a:avLst/>
          </a:prstGeom>
          <a:noFill/>
          <a:ln>
            <a:noFill/>
          </a:ln>
        </p:spPr>
        <p:txBody>
          <a:bodyPr spcFirstLastPara="1" wrap="square" lIns="121900" tIns="121900" rIns="121900" bIns="121900" anchor="t" anchorCtr="0">
            <a:spAutoFit/>
          </a:bodyPr>
          <a:lstStyle/>
          <a:p>
            <a:pPr>
              <a:spcBef>
                <a:spcPts val="1333"/>
              </a:spcBef>
              <a:buClr>
                <a:schemeClr val="dk1"/>
              </a:buClr>
              <a:buSzPts val="1100"/>
            </a:pPr>
            <a:r>
              <a:rPr lang="en" sz="3200" b="1">
                <a:solidFill>
                  <a:srgbClr val="CA218C"/>
                </a:solidFill>
                <a:latin typeface="Barlow"/>
                <a:ea typeface="Barlow"/>
                <a:cs typeface="Barlow"/>
                <a:sym typeface="Barlow"/>
              </a:rPr>
              <a:t>Support for professionals:</a:t>
            </a:r>
            <a:endParaRPr sz="2533" b="1">
              <a:solidFill>
                <a:srgbClr val="CA218C"/>
              </a:solidFill>
              <a:latin typeface="Asap"/>
              <a:ea typeface="Asap"/>
              <a:cs typeface="Asap"/>
              <a:sym typeface="Asap"/>
            </a:endParaRPr>
          </a:p>
          <a:p>
            <a:pPr>
              <a:lnSpc>
                <a:spcPct val="115000"/>
              </a:lnSpc>
              <a:spcBef>
                <a:spcPts val="1333"/>
              </a:spcBef>
            </a:pPr>
            <a:endParaRPr sz="133">
              <a:solidFill>
                <a:schemeClr val="dk1"/>
              </a:solidFill>
              <a:latin typeface="Asap"/>
              <a:ea typeface="Asap"/>
              <a:cs typeface="Asap"/>
              <a:sym typeface="Asap"/>
            </a:endParaRPr>
          </a:p>
          <a:p>
            <a:pPr>
              <a:lnSpc>
                <a:spcPct val="115000"/>
              </a:lnSpc>
              <a:spcBef>
                <a:spcPts val="1333"/>
              </a:spcBef>
            </a:pPr>
            <a:endParaRPr sz="2400">
              <a:solidFill>
                <a:schemeClr val="dk1"/>
              </a:solidFill>
              <a:latin typeface="Asap"/>
              <a:ea typeface="Asap"/>
              <a:cs typeface="Asap"/>
              <a:sym typeface="Asap"/>
            </a:endParaRPr>
          </a:p>
          <a:p>
            <a:pPr>
              <a:lnSpc>
                <a:spcPct val="115000"/>
              </a:lnSpc>
              <a:spcBef>
                <a:spcPts val="1333"/>
              </a:spcBef>
            </a:pPr>
            <a:endParaRPr sz="2133">
              <a:solidFill>
                <a:schemeClr val="dk1"/>
              </a:solidFill>
              <a:latin typeface="Asap"/>
              <a:ea typeface="Asap"/>
              <a:cs typeface="Asap"/>
              <a:sym typeface="Asap"/>
            </a:endParaRPr>
          </a:p>
          <a:p>
            <a:pPr>
              <a:spcBef>
                <a:spcPts val="1333"/>
              </a:spcBef>
            </a:pPr>
            <a:endParaRPr sz="1600">
              <a:solidFill>
                <a:schemeClr val="dk1"/>
              </a:solidFill>
              <a:latin typeface="Asap"/>
              <a:ea typeface="Asap"/>
              <a:cs typeface="Asap"/>
              <a:sym typeface="Asap"/>
            </a:endParaRPr>
          </a:p>
          <a:p>
            <a:pPr>
              <a:lnSpc>
                <a:spcPct val="115000"/>
              </a:lnSpc>
              <a:spcBef>
                <a:spcPts val="1333"/>
              </a:spcBef>
            </a:pPr>
            <a:endParaRPr sz="267">
              <a:solidFill>
                <a:schemeClr val="dk1"/>
              </a:solidFill>
              <a:latin typeface="Asap"/>
              <a:ea typeface="Asap"/>
              <a:cs typeface="Asap"/>
              <a:sym typeface="Asap"/>
            </a:endParaRPr>
          </a:p>
          <a:p>
            <a:pPr>
              <a:spcBef>
                <a:spcPts val="1333"/>
              </a:spcBef>
            </a:pPr>
            <a:r>
              <a:rPr lang="en" sz="1600">
                <a:solidFill>
                  <a:schemeClr val="dk1"/>
                </a:solidFill>
                <a:latin typeface="Asap"/>
                <a:ea typeface="Asap"/>
                <a:cs typeface="Asap"/>
                <a:sym typeface="Asap"/>
              </a:rPr>
              <a:t>           </a:t>
            </a:r>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endParaRPr sz="1600">
              <a:solidFill>
                <a:schemeClr val="dk1"/>
              </a:solidFill>
              <a:latin typeface="Asap"/>
              <a:ea typeface="Asap"/>
              <a:cs typeface="Asap"/>
              <a:sym typeface="Asap"/>
            </a:endParaRPr>
          </a:p>
          <a:p>
            <a:pPr>
              <a:lnSpc>
                <a:spcPct val="115000"/>
              </a:lnSpc>
              <a:spcAft>
                <a:spcPts val="1333"/>
              </a:spcAft>
            </a:pPr>
            <a:endParaRPr sz="2533" b="1">
              <a:solidFill>
                <a:srgbClr val="CA218C"/>
              </a:solidFill>
              <a:latin typeface="Asap"/>
              <a:ea typeface="Asap"/>
              <a:cs typeface="Asap"/>
              <a:sym typeface="Asap"/>
            </a:endParaRPr>
          </a:p>
        </p:txBody>
      </p:sp>
      <p:pic>
        <p:nvPicPr>
          <p:cNvPr id="70" name="Google Shape;70;p14"/>
          <p:cNvPicPr preferRelativeResize="0"/>
          <p:nvPr/>
        </p:nvPicPr>
        <p:blipFill rotWithShape="1">
          <a:blip r:embed="rId3">
            <a:alphaModFix/>
          </a:blip>
          <a:srcRect l="18573" t="4618" r="34380" b="10013"/>
          <a:stretch/>
        </p:blipFill>
        <p:spPr>
          <a:xfrm>
            <a:off x="1" y="1"/>
            <a:ext cx="6096001" cy="6857999"/>
          </a:xfrm>
          <a:prstGeom prst="rect">
            <a:avLst/>
          </a:prstGeom>
          <a:noFill/>
          <a:ln>
            <a:noFill/>
          </a:ln>
        </p:spPr>
      </p:pic>
      <p:sp>
        <p:nvSpPr>
          <p:cNvPr id="71" name="Google Shape;71;p14"/>
          <p:cNvSpPr txBox="1"/>
          <p:nvPr/>
        </p:nvSpPr>
        <p:spPr>
          <a:xfrm>
            <a:off x="310400" y="371367"/>
            <a:ext cx="5475200" cy="6416400"/>
          </a:xfrm>
          <a:prstGeom prst="rect">
            <a:avLst/>
          </a:prstGeom>
          <a:noFill/>
          <a:ln>
            <a:noFill/>
          </a:ln>
        </p:spPr>
        <p:txBody>
          <a:bodyPr spcFirstLastPara="1" wrap="square" lIns="121900" tIns="121900" rIns="121900" bIns="121900" anchor="t" anchorCtr="0">
            <a:noAutofit/>
          </a:bodyPr>
          <a:lstStyle/>
          <a:p>
            <a:pPr>
              <a:spcBef>
                <a:spcPts val="1333"/>
              </a:spcBef>
            </a:pPr>
            <a:r>
              <a:rPr lang="en" sz="3200" b="1">
                <a:solidFill>
                  <a:schemeClr val="lt1"/>
                </a:solidFill>
                <a:latin typeface="Barlow"/>
                <a:ea typeface="Barlow"/>
                <a:cs typeface="Barlow"/>
                <a:sym typeface="Barlow"/>
              </a:rPr>
              <a:t>Benefits for you:</a:t>
            </a:r>
            <a:endParaRPr sz="3200" b="1">
              <a:solidFill>
                <a:schemeClr val="lt1"/>
              </a:solidFill>
              <a:latin typeface="Barlow"/>
              <a:ea typeface="Barlow"/>
              <a:cs typeface="Barlow"/>
              <a:sym typeface="Barlow"/>
            </a:endParaRPr>
          </a:p>
          <a:p>
            <a:pPr marL="609585" indent="-440256">
              <a:spcBef>
                <a:spcPts val="1333"/>
              </a:spcBef>
              <a:buClr>
                <a:schemeClr val="lt1"/>
              </a:buClr>
              <a:buSzPts val="1600"/>
              <a:buFont typeface="Barlow"/>
              <a:buChar char="✓"/>
            </a:pPr>
            <a:r>
              <a:rPr lang="en" sz="2133" b="1">
                <a:solidFill>
                  <a:schemeClr val="lt1"/>
                </a:solidFill>
                <a:latin typeface="Barlow"/>
                <a:ea typeface="Barlow"/>
                <a:cs typeface="Barlow"/>
                <a:sym typeface="Barlow"/>
              </a:rPr>
              <a:t>Widely accessible</a:t>
            </a:r>
            <a:r>
              <a:rPr lang="en" sz="2133">
                <a:solidFill>
                  <a:schemeClr val="lt1"/>
                </a:solidFill>
                <a:latin typeface="Barlow"/>
                <a:ea typeface="Barlow"/>
                <a:cs typeface="Barlow"/>
                <a:sym typeface="Barlow"/>
              </a:rPr>
              <a:t> for families</a:t>
            </a:r>
            <a:endParaRPr sz="2133">
              <a:solidFill>
                <a:schemeClr val="lt1"/>
              </a:solidFill>
              <a:latin typeface="Barlow"/>
              <a:ea typeface="Barlow"/>
              <a:cs typeface="Barlow"/>
              <a:sym typeface="Barlow"/>
            </a:endParaRPr>
          </a:p>
          <a:p>
            <a:pPr marL="609585" indent="-440256">
              <a:spcBef>
                <a:spcPts val="1333"/>
              </a:spcBef>
              <a:buClr>
                <a:schemeClr val="lt1"/>
              </a:buClr>
              <a:buSzPts val="1600"/>
              <a:buFont typeface="Barlow"/>
              <a:buChar char="✓"/>
            </a:pPr>
            <a:r>
              <a:rPr lang="en" sz="2133" b="1">
                <a:solidFill>
                  <a:schemeClr val="lt1"/>
                </a:solidFill>
                <a:latin typeface="Barlow"/>
                <a:ea typeface="Barlow"/>
                <a:cs typeface="Barlow"/>
                <a:sym typeface="Barlow"/>
              </a:rPr>
              <a:t>No referral forms, no thresholds</a:t>
            </a:r>
            <a:endParaRPr sz="2133">
              <a:solidFill>
                <a:schemeClr val="lt1"/>
              </a:solidFill>
              <a:latin typeface="Barlow"/>
              <a:ea typeface="Barlow"/>
              <a:cs typeface="Barlow"/>
              <a:sym typeface="Barlow"/>
            </a:endParaRPr>
          </a:p>
          <a:p>
            <a:pPr marL="609585" indent="-440256">
              <a:spcBef>
                <a:spcPts val="1333"/>
              </a:spcBef>
              <a:buClr>
                <a:schemeClr val="lt1"/>
              </a:buClr>
              <a:buSzPts val="1600"/>
              <a:buFont typeface="Barlow"/>
              <a:buChar char="✓"/>
            </a:pPr>
            <a:r>
              <a:rPr lang="en" sz="2133" b="1">
                <a:solidFill>
                  <a:schemeClr val="lt1"/>
                </a:solidFill>
                <a:latin typeface="Barlow"/>
                <a:ea typeface="Barlow"/>
                <a:cs typeface="Barlow"/>
                <a:sym typeface="Barlow"/>
              </a:rPr>
              <a:t>Stand alone</a:t>
            </a:r>
            <a:r>
              <a:rPr lang="en" sz="2133">
                <a:solidFill>
                  <a:schemeClr val="lt1"/>
                </a:solidFill>
                <a:latin typeface="Barlow"/>
                <a:ea typeface="Barlow"/>
                <a:cs typeface="Barlow"/>
                <a:sym typeface="Barlow"/>
              </a:rPr>
              <a:t> support</a:t>
            </a:r>
            <a:endParaRPr sz="2133">
              <a:solidFill>
                <a:schemeClr val="lt1"/>
              </a:solidFill>
              <a:latin typeface="Barlow"/>
              <a:ea typeface="Barlow"/>
              <a:cs typeface="Barlow"/>
              <a:sym typeface="Barlow"/>
            </a:endParaRPr>
          </a:p>
          <a:p>
            <a:pPr marL="609585" indent="-440256">
              <a:spcBef>
                <a:spcPts val="1333"/>
              </a:spcBef>
              <a:buClr>
                <a:schemeClr val="lt1"/>
              </a:buClr>
              <a:buSzPts val="1600"/>
              <a:buFont typeface="Barlow"/>
              <a:buChar char="✓"/>
            </a:pPr>
            <a:r>
              <a:rPr lang="en" sz="2133" b="1">
                <a:solidFill>
                  <a:schemeClr val="lt1"/>
                </a:solidFill>
                <a:latin typeface="Barlow"/>
                <a:ea typeface="Barlow"/>
                <a:cs typeface="Barlow"/>
                <a:sym typeface="Barlow"/>
              </a:rPr>
              <a:t>Alongside</a:t>
            </a:r>
            <a:r>
              <a:rPr lang="en" sz="2133">
                <a:solidFill>
                  <a:schemeClr val="lt1"/>
                </a:solidFill>
                <a:latin typeface="Barlow"/>
                <a:ea typeface="Barlow"/>
                <a:cs typeface="Barlow"/>
                <a:sym typeface="Barlow"/>
              </a:rPr>
              <a:t> other support</a:t>
            </a:r>
            <a:endParaRPr sz="2133">
              <a:solidFill>
                <a:schemeClr val="lt1"/>
              </a:solidFill>
              <a:latin typeface="Barlow"/>
              <a:ea typeface="Barlow"/>
              <a:cs typeface="Barlow"/>
              <a:sym typeface="Barlow"/>
            </a:endParaRPr>
          </a:p>
          <a:p>
            <a:pPr marL="609585" indent="-440256">
              <a:spcBef>
                <a:spcPts val="1333"/>
              </a:spcBef>
              <a:buClr>
                <a:schemeClr val="lt1"/>
              </a:buClr>
              <a:buSzPts val="1600"/>
              <a:buFont typeface="Barlow"/>
              <a:buChar char="✓"/>
            </a:pPr>
            <a:r>
              <a:rPr lang="en" sz="2133">
                <a:solidFill>
                  <a:schemeClr val="lt1"/>
                </a:solidFill>
                <a:latin typeface="Barlow"/>
                <a:ea typeface="Barlow"/>
                <a:cs typeface="Barlow"/>
                <a:sym typeface="Barlow"/>
              </a:rPr>
              <a:t>As part of a </a:t>
            </a:r>
            <a:r>
              <a:rPr lang="en" sz="2133" b="1">
                <a:solidFill>
                  <a:schemeClr val="lt1"/>
                </a:solidFill>
                <a:latin typeface="Barlow"/>
                <a:ea typeface="Barlow"/>
                <a:cs typeface="Barlow"/>
                <a:sym typeface="Barlow"/>
              </a:rPr>
              <a:t>step down offer</a:t>
            </a:r>
            <a:endParaRPr sz="2133" b="1">
              <a:solidFill>
                <a:schemeClr val="lt1"/>
              </a:solidFill>
              <a:latin typeface="Barlow"/>
              <a:ea typeface="Barlow"/>
              <a:cs typeface="Barlow"/>
              <a:sym typeface="Barlow"/>
            </a:endParaRPr>
          </a:p>
          <a:p>
            <a:pPr marL="609585" indent="-440256">
              <a:spcBef>
                <a:spcPts val="1333"/>
              </a:spcBef>
              <a:buClr>
                <a:schemeClr val="lt1"/>
              </a:buClr>
              <a:buSzPts val="1600"/>
              <a:buFont typeface="Barlow"/>
              <a:buChar char="✓"/>
            </a:pPr>
            <a:r>
              <a:rPr lang="en" sz="2133">
                <a:solidFill>
                  <a:schemeClr val="lt1"/>
                </a:solidFill>
                <a:latin typeface="Barlow"/>
                <a:ea typeface="Barlow"/>
                <a:cs typeface="Barlow"/>
                <a:sym typeface="Barlow"/>
              </a:rPr>
              <a:t>Within a ‘</a:t>
            </a:r>
            <a:r>
              <a:rPr lang="en" sz="2133" b="1">
                <a:solidFill>
                  <a:schemeClr val="lt1"/>
                </a:solidFill>
                <a:latin typeface="Barlow"/>
                <a:ea typeface="Barlow"/>
                <a:cs typeface="Barlow"/>
                <a:sym typeface="Barlow"/>
              </a:rPr>
              <a:t>Waiting Well initiative’</a:t>
            </a:r>
            <a:endParaRPr sz="2133" b="1">
              <a:solidFill>
                <a:schemeClr val="lt1"/>
              </a:solidFill>
              <a:latin typeface="Barlow"/>
              <a:ea typeface="Barlow"/>
              <a:cs typeface="Barlow"/>
              <a:sym typeface="Barlow"/>
            </a:endParaRPr>
          </a:p>
          <a:p>
            <a:pPr marL="609585" indent="-440256">
              <a:spcBef>
                <a:spcPts val="1333"/>
              </a:spcBef>
              <a:buClr>
                <a:schemeClr val="lt1"/>
              </a:buClr>
              <a:buSzPts val="1600"/>
              <a:buFont typeface="Asap Medium"/>
              <a:buChar char="✓"/>
            </a:pPr>
            <a:r>
              <a:rPr lang="en" sz="2133">
                <a:solidFill>
                  <a:schemeClr val="lt1"/>
                </a:solidFill>
                <a:latin typeface="Barlow"/>
                <a:ea typeface="Barlow"/>
                <a:cs typeface="Barlow"/>
                <a:sym typeface="Barlow"/>
              </a:rPr>
              <a:t>As part of a </a:t>
            </a:r>
            <a:r>
              <a:rPr lang="en" sz="2133" b="1">
                <a:solidFill>
                  <a:schemeClr val="lt1"/>
                </a:solidFill>
                <a:latin typeface="Barlow"/>
                <a:ea typeface="Barlow"/>
                <a:cs typeface="Barlow"/>
                <a:sym typeface="Barlow"/>
              </a:rPr>
              <a:t>Whole School Approach</a:t>
            </a:r>
            <a:endParaRPr sz="2133" b="1">
              <a:solidFill>
                <a:schemeClr val="lt1"/>
              </a:solidFill>
              <a:latin typeface="Barlow"/>
              <a:ea typeface="Barlow"/>
              <a:cs typeface="Barlow"/>
              <a:sym typeface="Barlow"/>
            </a:endParaRPr>
          </a:p>
          <a:p>
            <a:pPr marL="609585" indent="-440256">
              <a:spcBef>
                <a:spcPts val="1333"/>
              </a:spcBef>
              <a:buClr>
                <a:schemeClr val="lt1"/>
              </a:buClr>
              <a:buSzPts val="1600"/>
              <a:buFont typeface="Barlow"/>
              <a:buChar char="✓"/>
            </a:pPr>
            <a:r>
              <a:rPr lang="en" sz="2133">
                <a:solidFill>
                  <a:schemeClr val="lt1"/>
                </a:solidFill>
                <a:latin typeface="Barlow"/>
                <a:ea typeface="Barlow"/>
                <a:cs typeface="Barlow"/>
                <a:sym typeface="Barlow"/>
              </a:rPr>
              <a:t>As part of a </a:t>
            </a:r>
            <a:r>
              <a:rPr lang="en" sz="2133" b="1">
                <a:solidFill>
                  <a:schemeClr val="lt1"/>
                </a:solidFill>
                <a:latin typeface="Barlow"/>
                <a:ea typeface="Barlow"/>
                <a:cs typeface="Barlow"/>
                <a:sym typeface="Barlow"/>
              </a:rPr>
              <a:t>PSHE scheme</a:t>
            </a:r>
            <a:endParaRPr sz="2133" b="1">
              <a:solidFill>
                <a:schemeClr val="lt1"/>
              </a:solidFill>
              <a:latin typeface="Barlow"/>
              <a:ea typeface="Barlow"/>
              <a:cs typeface="Barlow"/>
              <a:sym typeface="Barlow"/>
            </a:endParaRPr>
          </a:p>
          <a:p>
            <a:pPr marL="609585">
              <a:spcBef>
                <a:spcPts val="1333"/>
              </a:spcBef>
              <a:spcAft>
                <a:spcPts val="1333"/>
              </a:spcAft>
            </a:pPr>
            <a:endParaRPr sz="2133" b="1">
              <a:solidFill>
                <a:schemeClr val="lt1"/>
              </a:solidFill>
              <a:latin typeface="Barlow"/>
              <a:ea typeface="Barlow"/>
              <a:cs typeface="Barlow"/>
              <a:sym typeface="Barlow"/>
            </a:endParaRPr>
          </a:p>
        </p:txBody>
      </p:sp>
      <p:grpSp>
        <p:nvGrpSpPr>
          <p:cNvPr id="72" name="Google Shape;72;p14"/>
          <p:cNvGrpSpPr/>
          <p:nvPr/>
        </p:nvGrpSpPr>
        <p:grpSpPr>
          <a:xfrm>
            <a:off x="6761300" y="6126918"/>
            <a:ext cx="5248267" cy="731097"/>
            <a:chOff x="1678900" y="183950"/>
            <a:chExt cx="3936200" cy="548323"/>
          </a:xfrm>
        </p:grpSpPr>
        <p:pic>
          <p:nvPicPr>
            <p:cNvPr id="73" name="Google Shape;73;p14"/>
            <p:cNvPicPr preferRelativeResize="0"/>
            <p:nvPr/>
          </p:nvPicPr>
          <p:blipFill>
            <a:blip r:embed="rId4">
              <a:alphaModFix/>
            </a:blip>
            <a:stretch>
              <a:fillRect/>
            </a:stretch>
          </p:blipFill>
          <p:spPr>
            <a:xfrm>
              <a:off x="1678900" y="184173"/>
              <a:ext cx="2786924" cy="548100"/>
            </a:xfrm>
            <a:prstGeom prst="rect">
              <a:avLst/>
            </a:prstGeom>
            <a:noFill/>
            <a:ln>
              <a:noFill/>
            </a:ln>
          </p:spPr>
        </p:pic>
        <p:sp>
          <p:nvSpPr>
            <p:cNvPr id="74" name="Google Shape;74;p14"/>
            <p:cNvSpPr/>
            <p:nvPr/>
          </p:nvSpPr>
          <p:spPr>
            <a:xfrm>
              <a:off x="4455900" y="183950"/>
              <a:ext cx="1159200" cy="548100"/>
            </a:xfrm>
            <a:prstGeom prst="rect">
              <a:avLst/>
            </a:prstGeom>
            <a:solidFill>
              <a:srgbClr val="FFFFFF"/>
            </a:solidFill>
            <a:ln>
              <a:noFill/>
            </a:ln>
          </p:spPr>
          <p:txBody>
            <a:bodyPr spcFirstLastPara="1" wrap="square" lIns="121900" tIns="121900" rIns="121900" bIns="121900" anchor="ctr" anchorCtr="0">
              <a:noAutofit/>
            </a:bodyPr>
            <a:lstStyle/>
            <a:p>
              <a:pPr algn="ctr"/>
              <a:endParaRPr sz="2400">
                <a:latin typeface="Barlow"/>
                <a:ea typeface="Barlow"/>
                <a:cs typeface="Barlow"/>
                <a:sym typeface="Barlow"/>
              </a:endParaRPr>
            </a:p>
          </p:txBody>
        </p:sp>
        <p:pic>
          <p:nvPicPr>
            <p:cNvPr id="75" name="Google Shape;75;p14"/>
            <p:cNvPicPr preferRelativeResize="0"/>
            <p:nvPr/>
          </p:nvPicPr>
          <p:blipFill>
            <a:blip r:embed="rId5">
              <a:alphaModFix/>
            </a:blip>
            <a:stretch>
              <a:fillRect/>
            </a:stretch>
          </p:blipFill>
          <p:spPr>
            <a:xfrm>
              <a:off x="4687062" y="219096"/>
              <a:ext cx="927900" cy="477284"/>
            </a:xfrm>
            <a:prstGeom prst="rect">
              <a:avLst/>
            </a:prstGeom>
            <a:noFill/>
            <a:ln>
              <a:noFill/>
            </a:ln>
          </p:spPr>
        </p:pic>
      </p:grpSp>
      <p:pic>
        <p:nvPicPr>
          <p:cNvPr id="76" name="Google Shape;76;p14"/>
          <p:cNvPicPr preferRelativeResize="0"/>
          <p:nvPr/>
        </p:nvPicPr>
        <p:blipFill>
          <a:blip r:embed="rId6">
            <a:alphaModFix/>
          </a:blip>
          <a:stretch>
            <a:fillRect/>
          </a:stretch>
        </p:blipFill>
        <p:spPr>
          <a:xfrm>
            <a:off x="6304200" y="1283133"/>
            <a:ext cx="1451600" cy="1451643"/>
          </a:xfrm>
          <a:prstGeom prst="rect">
            <a:avLst/>
          </a:prstGeom>
          <a:noFill/>
          <a:ln>
            <a:noFill/>
          </a:ln>
        </p:spPr>
      </p:pic>
      <p:pic>
        <p:nvPicPr>
          <p:cNvPr id="77" name="Google Shape;77;p14"/>
          <p:cNvPicPr preferRelativeResize="0"/>
          <p:nvPr/>
        </p:nvPicPr>
        <p:blipFill>
          <a:blip r:embed="rId7">
            <a:alphaModFix/>
          </a:blip>
          <a:stretch>
            <a:fillRect/>
          </a:stretch>
        </p:blipFill>
        <p:spPr>
          <a:xfrm>
            <a:off x="6344351" y="3021567"/>
            <a:ext cx="1371333" cy="1371333"/>
          </a:xfrm>
          <a:prstGeom prst="rect">
            <a:avLst/>
          </a:prstGeom>
          <a:noFill/>
          <a:ln>
            <a:noFill/>
          </a:ln>
        </p:spPr>
      </p:pic>
      <p:pic>
        <p:nvPicPr>
          <p:cNvPr id="78" name="Google Shape;78;p14"/>
          <p:cNvPicPr preferRelativeResize="0"/>
          <p:nvPr/>
        </p:nvPicPr>
        <p:blipFill>
          <a:blip r:embed="rId8">
            <a:alphaModFix/>
          </a:blip>
          <a:stretch>
            <a:fillRect/>
          </a:stretch>
        </p:blipFill>
        <p:spPr>
          <a:xfrm>
            <a:off x="6496501" y="4679703"/>
            <a:ext cx="1067033" cy="705727"/>
          </a:xfrm>
          <a:prstGeom prst="rect">
            <a:avLst/>
          </a:prstGeom>
          <a:noFill/>
          <a:ln>
            <a:noFill/>
          </a:ln>
        </p:spPr>
      </p:pic>
      <p:sp>
        <p:nvSpPr>
          <p:cNvPr id="79" name="Google Shape;79;p14"/>
          <p:cNvSpPr txBox="1"/>
          <p:nvPr/>
        </p:nvSpPr>
        <p:spPr>
          <a:xfrm>
            <a:off x="7755800" y="1423767"/>
            <a:ext cx="4348400" cy="843600"/>
          </a:xfrm>
          <a:prstGeom prst="rect">
            <a:avLst/>
          </a:prstGeom>
          <a:noFill/>
          <a:ln>
            <a:noFill/>
          </a:ln>
        </p:spPr>
        <p:txBody>
          <a:bodyPr spcFirstLastPara="1" wrap="square" lIns="121900" tIns="121900" rIns="121900" bIns="121900" anchor="t" anchorCtr="0">
            <a:noAutofit/>
          </a:bodyPr>
          <a:lstStyle/>
          <a:p>
            <a:pPr>
              <a:spcAft>
                <a:spcPts val="1333"/>
              </a:spcAft>
              <a:buClr>
                <a:schemeClr val="dk1"/>
              </a:buClr>
              <a:buSzPts val="1100"/>
            </a:pPr>
            <a:r>
              <a:rPr lang="en" sz="2133" b="1" u="sng">
                <a:solidFill>
                  <a:srgbClr val="CA218C"/>
                </a:solidFill>
                <a:latin typeface="Barlow"/>
                <a:ea typeface="Barlow"/>
                <a:cs typeface="Barlow"/>
                <a:sym typeface="Barlow"/>
              </a:rPr>
              <a:t>Join an online </a:t>
            </a:r>
            <a:r>
              <a:rPr lang="en" sz="2133" b="1" u="sng">
                <a:solidFill>
                  <a:srgbClr val="CA218C"/>
                </a:solidFill>
                <a:latin typeface="Barlow"/>
                <a:ea typeface="Barlow"/>
                <a:cs typeface="Barlow"/>
                <a:sym typeface="Barlow"/>
                <a:hlinkClick r:id="rId9">
                  <a:extLst>
                    <a:ext uri="{A12FA001-AC4F-418D-AE19-62706E023703}">
                      <ahyp:hlinkClr xmlns:ahyp="http://schemas.microsoft.com/office/drawing/2018/hyperlinkcolor" val="tx"/>
                    </a:ext>
                  </a:extLst>
                </a:hlinkClick>
              </a:rPr>
              <a:t>Lumi Nova Discovery Session</a:t>
            </a:r>
            <a:r>
              <a:rPr lang="en" sz="2133">
                <a:solidFill>
                  <a:schemeClr val="dk1"/>
                </a:solidFill>
                <a:latin typeface="Barlow"/>
                <a:ea typeface="Barlow"/>
                <a:cs typeface="Barlow"/>
                <a:sym typeface="Barlow"/>
              </a:rPr>
              <a:t> for professionals  - 45 minute webinar</a:t>
            </a:r>
            <a:endParaRPr sz="2400">
              <a:solidFill>
                <a:schemeClr val="dk2"/>
              </a:solidFill>
            </a:endParaRPr>
          </a:p>
        </p:txBody>
      </p:sp>
      <p:sp>
        <p:nvSpPr>
          <p:cNvPr id="80" name="Google Shape;80;p14"/>
          <p:cNvSpPr txBox="1"/>
          <p:nvPr/>
        </p:nvSpPr>
        <p:spPr>
          <a:xfrm>
            <a:off x="7755800" y="3006300"/>
            <a:ext cx="4554000" cy="7312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 sz="2133" b="1" u="sng">
                <a:solidFill>
                  <a:srgbClr val="CA218C"/>
                </a:solidFill>
                <a:latin typeface="Barlow"/>
                <a:ea typeface="Barlow"/>
                <a:cs typeface="Barlow"/>
                <a:sym typeface="Barlow"/>
              </a:rPr>
              <a:t>Request a </a:t>
            </a:r>
            <a:r>
              <a:rPr lang="en" sz="2133" b="1" u="sng">
                <a:solidFill>
                  <a:srgbClr val="CA218C"/>
                </a:solidFill>
                <a:latin typeface="Barlow"/>
                <a:ea typeface="Barlow"/>
                <a:cs typeface="Barlow"/>
                <a:sym typeface="Barlow"/>
                <a:hlinkClick r:id="rId10">
                  <a:extLst>
                    <a:ext uri="{A12FA001-AC4F-418D-AE19-62706E023703}">
                      <ahyp:hlinkClr xmlns:ahyp="http://schemas.microsoft.com/office/drawing/2018/hyperlinkcolor" val="tx"/>
                    </a:ext>
                  </a:extLst>
                </a:hlinkClick>
              </a:rPr>
              <a:t>Digital resource kit</a:t>
            </a:r>
            <a:r>
              <a:rPr lang="en" sz="2133">
                <a:solidFill>
                  <a:schemeClr val="dk1"/>
                </a:solidFill>
                <a:latin typeface="Barlow"/>
                <a:ea typeface="Barlow"/>
                <a:cs typeface="Barlow"/>
                <a:sym typeface="Barlow"/>
              </a:rPr>
              <a:t>; including 2 new assets -</a:t>
            </a:r>
            <a:r>
              <a:rPr lang="en" sz="2133">
                <a:solidFill>
                  <a:schemeClr val="dk1"/>
                </a:solidFill>
                <a:uFill>
                  <a:noFill/>
                </a:uFill>
                <a:latin typeface="Barlow"/>
                <a:ea typeface="Barlow"/>
                <a:cs typeface="Barlow"/>
                <a:sym typeface="Barlow"/>
                <a:hlinkClick r:id="rId11">
                  <a:extLst>
                    <a:ext uri="{A12FA001-AC4F-418D-AE19-62706E023703}">
                      <ahyp:hlinkClr xmlns:ahyp="http://schemas.microsoft.com/office/drawing/2018/hyperlinkcolor" val="tx"/>
                    </a:ext>
                  </a:extLst>
                </a:hlinkClick>
              </a:rPr>
              <a:t> </a:t>
            </a:r>
            <a:r>
              <a:rPr lang="en" sz="2133">
                <a:solidFill>
                  <a:srgbClr val="CA218C"/>
                </a:solidFill>
                <a:uFill>
                  <a:noFill/>
                </a:uFill>
                <a:latin typeface="Barlow"/>
                <a:ea typeface="Barlow"/>
                <a:cs typeface="Barlow"/>
                <a:sym typeface="Barlow"/>
                <a:hlinkClick r:id="rId11">
                  <a:extLst>
                    <a:ext uri="{A12FA001-AC4F-418D-AE19-62706E023703}">
                      <ahyp:hlinkClr xmlns:ahyp="http://schemas.microsoft.com/office/drawing/2018/hyperlinkcolor" val="tx"/>
                    </a:ext>
                  </a:extLst>
                </a:hlinkClick>
              </a:rPr>
              <a:t>Lumi Nova Club</a:t>
            </a:r>
            <a:r>
              <a:rPr lang="en" sz="2133">
                <a:solidFill>
                  <a:schemeClr val="dk1"/>
                </a:solidFill>
                <a:latin typeface="Barlow"/>
                <a:ea typeface="Barlow"/>
                <a:cs typeface="Barlow"/>
                <a:sym typeface="Barlow"/>
              </a:rPr>
              <a:t> and </a:t>
            </a:r>
            <a:r>
              <a:rPr lang="en" sz="2133">
                <a:solidFill>
                  <a:srgbClr val="CA218C"/>
                </a:solidFill>
                <a:uFill>
                  <a:noFill/>
                </a:uFill>
                <a:latin typeface="Barlow"/>
                <a:ea typeface="Barlow"/>
                <a:cs typeface="Barlow"/>
                <a:sym typeface="Barlow"/>
                <a:hlinkClick r:id="rId12">
                  <a:extLst>
                    <a:ext uri="{A12FA001-AC4F-418D-AE19-62706E023703}">
                      <ahyp:hlinkClr xmlns:ahyp="http://schemas.microsoft.com/office/drawing/2018/hyperlinkcolor" val="tx"/>
                    </a:ext>
                  </a:extLst>
                </a:hlinkClick>
              </a:rPr>
              <a:t>Interactive Assembly</a:t>
            </a:r>
            <a:endParaRPr sz="2400">
              <a:solidFill>
                <a:schemeClr val="dk1"/>
              </a:solidFill>
              <a:latin typeface="Asap"/>
              <a:ea typeface="Asap"/>
              <a:cs typeface="Asap"/>
              <a:sym typeface="Asap"/>
            </a:endParaRPr>
          </a:p>
          <a:p>
            <a:pPr>
              <a:spcBef>
                <a:spcPts val="1333"/>
              </a:spcBef>
            </a:pPr>
            <a:endParaRPr sz="2400">
              <a:solidFill>
                <a:schemeClr val="dk2"/>
              </a:solidFill>
            </a:endParaRPr>
          </a:p>
        </p:txBody>
      </p:sp>
      <p:sp>
        <p:nvSpPr>
          <p:cNvPr id="81" name="Google Shape;81;p14"/>
          <p:cNvSpPr txBox="1"/>
          <p:nvPr/>
        </p:nvSpPr>
        <p:spPr>
          <a:xfrm>
            <a:off x="7755800" y="4612284"/>
            <a:ext cx="4294400" cy="5312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2133">
                <a:solidFill>
                  <a:schemeClr val="dk1"/>
                </a:solidFill>
                <a:latin typeface="Barlow"/>
                <a:ea typeface="Barlow"/>
                <a:cs typeface="Barlow"/>
                <a:sym typeface="Barlow"/>
              </a:rPr>
              <a:t>For more information email the team on </a:t>
            </a:r>
            <a:r>
              <a:rPr lang="en" sz="2133" b="1">
                <a:solidFill>
                  <a:srgbClr val="CA218C"/>
                </a:solidFill>
                <a:latin typeface="Barlow"/>
                <a:ea typeface="Barlow"/>
                <a:cs typeface="Barlow"/>
                <a:sym typeface="Barlow"/>
              </a:rPr>
              <a:t>luminova@bfb-labs.com</a:t>
            </a:r>
            <a:endParaRPr sz="2133" b="1">
              <a:solidFill>
                <a:schemeClr val="dk1"/>
              </a:solidFill>
              <a:latin typeface="Barlow"/>
              <a:ea typeface="Barlow"/>
              <a:cs typeface="Barlow"/>
              <a:sym typeface="Barlow"/>
            </a:endParaRPr>
          </a:p>
          <a:p>
            <a:endParaRPr sz="2400">
              <a:solidFill>
                <a:schemeClr val="dk2"/>
              </a:solidFill>
            </a:endParaRPr>
          </a:p>
        </p:txBody>
      </p:sp>
      <p:pic>
        <p:nvPicPr>
          <p:cNvPr id="82" name="Google Shape;82;p14"/>
          <p:cNvPicPr preferRelativeResize="0"/>
          <p:nvPr/>
        </p:nvPicPr>
        <p:blipFill>
          <a:blip r:embed="rId13">
            <a:alphaModFix/>
          </a:blip>
          <a:stretch>
            <a:fillRect/>
          </a:stretch>
        </p:blipFill>
        <p:spPr>
          <a:xfrm>
            <a:off x="11441062" y="97650"/>
            <a:ext cx="613469" cy="361233"/>
          </a:xfrm>
          <a:prstGeom prst="rect">
            <a:avLst/>
          </a:prstGeom>
          <a:noFill/>
          <a:ln>
            <a:noFill/>
          </a:ln>
        </p:spPr>
      </p:pic>
      <p:pic>
        <p:nvPicPr>
          <p:cNvPr id="83" name="Google Shape;83;p14"/>
          <p:cNvPicPr preferRelativeResize="0"/>
          <p:nvPr/>
        </p:nvPicPr>
        <p:blipFill rotWithShape="1">
          <a:blip r:embed="rId14">
            <a:alphaModFix/>
          </a:blip>
          <a:srcRect l="-47015" b="-47015"/>
          <a:stretch/>
        </p:blipFill>
        <p:spPr>
          <a:xfrm>
            <a:off x="10180475" y="97617"/>
            <a:ext cx="1067031" cy="5310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8014B-CC74-FC3F-804C-DE67E6703589}"/>
              </a:ext>
            </a:extLst>
          </p:cNvPr>
          <p:cNvSpPr>
            <a:spLocks noGrp="1"/>
          </p:cNvSpPr>
          <p:nvPr>
            <p:ph type="title"/>
          </p:nvPr>
        </p:nvSpPr>
        <p:spPr>
          <a:xfrm>
            <a:off x="466722" y="586855"/>
            <a:ext cx="3201366" cy="3387497"/>
          </a:xfrm>
        </p:spPr>
        <p:txBody>
          <a:bodyPr anchor="b">
            <a:normAutofit/>
          </a:bodyPr>
          <a:lstStyle/>
          <a:p>
            <a:pPr algn="r"/>
            <a:r>
              <a:rPr lang="en-US" sz="3400" b="1">
                <a:solidFill>
                  <a:srgbClr val="FFFFFF"/>
                </a:solidFill>
              </a:rPr>
              <a:t>Free Classroom Programme: Learning About Neurodiversity at School (LEANS)</a:t>
            </a:r>
            <a:br>
              <a:rPr lang="en-GB" sz="3400" b="1">
                <a:solidFill>
                  <a:srgbClr val="FFFFFF"/>
                </a:solidFill>
              </a:rPr>
            </a:br>
            <a:endParaRPr lang="en-GB" sz="3400">
              <a:solidFill>
                <a:srgbClr val="FFFFFF"/>
              </a:solidFill>
            </a:endParaRPr>
          </a:p>
        </p:txBody>
      </p:sp>
      <p:sp>
        <p:nvSpPr>
          <p:cNvPr id="3" name="Content Placeholder 2">
            <a:extLst>
              <a:ext uri="{FF2B5EF4-FFF2-40B4-BE49-F238E27FC236}">
                <a16:creationId xmlns:a16="http://schemas.microsoft.com/office/drawing/2014/main" id="{9781A329-059B-16F6-EB31-B9DAE83D0226}"/>
              </a:ext>
            </a:extLst>
          </p:cNvPr>
          <p:cNvSpPr>
            <a:spLocks noGrp="1"/>
          </p:cNvSpPr>
          <p:nvPr>
            <p:ph idx="1"/>
          </p:nvPr>
        </p:nvSpPr>
        <p:spPr>
          <a:xfrm>
            <a:off x="4367695" y="233464"/>
            <a:ext cx="7357583" cy="6410527"/>
          </a:xfrm>
        </p:spPr>
        <p:txBody>
          <a:bodyPr anchor="ctr">
            <a:normAutofit/>
          </a:bodyPr>
          <a:lstStyle/>
          <a:p>
            <a:endParaRPr lang="en-US" sz="1400" dirty="0"/>
          </a:p>
          <a:p>
            <a:r>
              <a:rPr lang="en-US" sz="1400" dirty="0"/>
              <a:t>We’re pleased to share a free resource available to mainstream primary schools: </a:t>
            </a:r>
            <a:r>
              <a:rPr lang="en-US" sz="1400" b="1" dirty="0"/>
              <a:t>Learning About Neurodiversity at School (LEANS).</a:t>
            </a:r>
            <a:endParaRPr lang="en-GB" sz="1400" dirty="0"/>
          </a:p>
          <a:p>
            <a:r>
              <a:rPr lang="en-US" sz="1400" dirty="0"/>
              <a:t>LEANS is a classroom </a:t>
            </a:r>
            <a:r>
              <a:rPr lang="en-US" sz="1400" dirty="0" err="1"/>
              <a:t>programme</a:t>
            </a:r>
            <a:r>
              <a:rPr lang="en-US" sz="1400" dirty="0"/>
              <a:t> designed for pupils aged 8–11 years, helping them understand neurodiversity and how it shapes our experiences at school. The </a:t>
            </a:r>
            <a:r>
              <a:rPr lang="en-US" sz="1400" dirty="0" err="1"/>
              <a:t>programme</a:t>
            </a:r>
            <a:r>
              <a:rPr lang="en-US" sz="1400" dirty="0"/>
              <a:t> promotes inclusion, empathy, and awareness—supporting a more understanding school environment for all learners.</a:t>
            </a:r>
            <a:endParaRPr lang="en-GB" sz="1400" dirty="0"/>
          </a:p>
          <a:p>
            <a:r>
              <a:rPr lang="en-US" sz="1400" b="1" dirty="0"/>
              <a:t>What’s Included:</a:t>
            </a:r>
            <a:endParaRPr lang="en-GB" sz="1400" b="1" dirty="0"/>
          </a:p>
          <a:p>
            <a:pPr lvl="0"/>
            <a:r>
              <a:rPr lang="en-US" sz="1400" dirty="0"/>
              <a:t>A full set of free teaching materials to deliver the LEANS </a:t>
            </a:r>
            <a:r>
              <a:rPr lang="en-US" sz="1400" dirty="0" err="1"/>
              <a:t>programme</a:t>
            </a:r>
            <a:endParaRPr lang="en-GB" sz="1400" dirty="0"/>
          </a:p>
          <a:p>
            <a:pPr lvl="0"/>
            <a:r>
              <a:rPr lang="en-US" sz="1400" dirty="0"/>
              <a:t>Activities and discussions tailored to KS2 pupils</a:t>
            </a:r>
            <a:endParaRPr lang="en-GB" sz="1400" dirty="0"/>
          </a:p>
          <a:p>
            <a:pPr lvl="0"/>
            <a:r>
              <a:rPr lang="en-US" sz="1400" dirty="0"/>
              <a:t>Guidance for teachers and support staff</a:t>
            </a:r>
            <a:endParaRPr lang="en-GB" sz="1400" dirty="0"/>
          </a:p>
          <a:p>
            <a:r>
              <a:rPr lang="en-US" sz="1400" b="1" dirty="0"/>
              <a:t>Resources:</a:t>
            </a:r>
            <a:endParaRPr lang="en-GB" sz="1400" b="1" dirty="0"/>
          </a:p>
          <a:p>
            <a:pPr lvl="0"/>
            <a:r>
              <a:rPr lang="en-US" sz="1400" u="sng" dirty="0">
                <a:hlinkClick r:id="rId2"/>
              </a:rPr>
              <a:t>Article: Neurodiversity Can Explain Differences in How People Experience Everyday Life</a:t>
            </a:r>
            <a:endParaRPr lang="en-GB" sz="1400" dirty="0"/>
          </a:p>
          <a:p>
            <a:pPr lvl="0"/>
            <a:r>
              <a:rPr lang="en-US" sz="1400" u="sng" dirty="0">
                <a:hlinkClick r:id="rId3"/>
              </a:rPr>
              <a:t>The LEANS website</a:t>
            </a:r>
            <a:endParaRPr lang="en-GB" sz="1400" dirty="0"/>
          </a:p>
          <a:p>
            <a:pPr lvl="0"/>
            <a:r>
              <a:rPr lang="en-US" sz="1400" u="sng" dirty="0">
                <a:hlinkClick r:id="rId4"/>
              </a:rPr>
              <a:t>LEANS information written for parents and carers</a:t>
            </a:r>
            <a:endParaRPr lang="en-GB" sz="1400" dirty="0"/>
          </a:p>
          <a:p>
            <a:pPr lvl="0"/>
            <a:r>
              <a:rPr lang="en-US" sz="1400" u="sng" dirty="0">
                <a:hlinkClick r:id="rId5"/>
              </a:rPr>
              <a:t>Learning About Neurodiversity at School: A feasibility study of a new classroom </a:t>
            </a:r>
            <a:r>
              <a:rPr lang="en-US" sz="1400" u="sng" dirty="0" err="1">
                <a:hlinkClick r:id="rId5"/>
              </a:rPr>
              <a:t>programme</a:t>
            </a:r>
            <a:r>
              <a:rPr lang="en-US" sz="1400" u="sng" dirty="0">
                <a:hlinkClick r:id="rId5"/>
              </a:rPr>
              <a:t> for mainstream primary schools</a:t>
            </a:r>
            <a:endParaRPr lang="en-GB" sz="1400" dirty="0"/>
          </a:p>
          <a:p>
            <a:r>
              <a:rPr lang="en-US" sz="1400" dirty="0"/>
              <a:t>We encourage you to explore LEANS and consider how it could support your pupils in building a more inclusive and understanding school community.</a:t>
            </a:r>
            <a:endParaRPr lang="en-GB" sz="1400" dirty="0"/>
          </a:p>
          <a:p>
            <a:endParaRPr lang="en-GB" sz="1400" dirty="0"/>
          </a:p>
        </p:txBody>
      </p:sp>
    </p:spTree>
    <p:extLst>
      <p:ext uri="{BB962C8B-B14F-4D97-AF65-F5344CB8AC3E}">
        <p14:creationId xmlns:p14="http://schemas.microsoft.com/office/powerpoint/2010/main" val="66867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ADA572-4E02-B6B0-5A48-62E35BA0D0BB}"/>
              </a:ext>
            </a:extLst>
          </p:cNvPr>
          <p:cNvPicPr>
            <a:picLocks noGrp="1" noChangeAspect="1"/>
          </p:cNvPicPr>
          <p:nvPr>
            <p:ph idx="1"/>
          </p:nvPr>
        </p:nvPicPr>
        <p:blipFill>
          <a:blip r:embed="rId2"/>
          <a:stretch>
            <a:fillRect/>
          </a:stretch>
        </p:blipFill>
        <p:spPr>
          <a:xfrm>
            <a:off x="3433864" y="184826"/>
            <a:ext cx="6352162" cy="6605079"/>
          </a:xfrm>
          <a:prstGeom prst="rect">
            <a:avLst/>
          </a:prstGeom>
        </p:spPr>
      </p:pic>
    </p:spTree>
    <p:extLst>
      <p:ext uri="{BB962C8B-B14F-4D97-AF65-F5344CB8AC3E}">
        <p14:creationId xmlns:p14="http://schemas.microsoft.com/office/powerpoint/2010/main" val="330289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Presentations and Videos will be available </a:t>
            </a:r>
            <a:r>
              <a:rPr lang="en-GB"/>
              <a:t>from 12</a:t>
            </a:r>
            <a:r>
              <a:rPr lang="en-GB" baseline="30000"/>
              <a:t>th</a:t>
            </a:r>
            <a:r>
              <a:rPr lang="en-GB"/>
              <a:t> </a:t>
            </a:r>
            <a:r>
              <a:rPr lang="en-GB" dirty="0"/>
              <a:t>December 2025</a:t>
            </a:r>
          </a:p>
        </p:txBody>
      </p:sp>
      <p:sp>
        <p:nvSpPr>
          <p:cNvPr id="3" name="TextBox 2">
            <a:extLst>
              <a:ext uri="{FF2B5EF4-FFF2-40B4-BE49-F238E27FC236}">
                <a16:creationId xmlns:a16="http://schemas.microsoft.com/office/drawing/2014/main" id="{D2D56A3B-EFE4-481C-96C8-8ADBB3124AFC}"/>
              </a:ext>
            </a:extLst>
          </p:cNvPr>
          <p:cNvSpPr txBox="1"/>
          <p:nvPr/>
        </p:nvSpPr>
        <p:spPr>
          <a:xfrm>
            <a:off x="233050" y="2004050"/>
            <a:ext cx="7235899" cy="2677656"/>
          </a:xfrm>
          <a:prstGeom prst="rect">
            <a:avLst/>
          </a:prstGeom>
          <a:noFill/>
        </p:spPr>
        <p:txBody>
          <a:bodyPr wrap="square" rtlCol="0">
            <a:spAutoFit/>
          </a:bodyPr>
          <a:lstStyle/>
          <a:p>
            <a:pPr marL="285750"/>
            <a:r>
              <a:rPr lang="en-GB" sz="2400" dirty="0">
                <a:latin typeface="Calibri" panose="020F0502020204030204" pitchFamily="34" charset="0"/>
              </a:rPr>
              <a:t>Remember to visit the Graduated Approach Briefings page on the Local Offer so that you can view the presentations and videos for this round of briefings and any from the previous academic year.</a:t>
            </a:r>
          </a:p>
          <a:p>
            <a:pPr marL="285750"/>
            <a:endParaRPr lang="en-GB" sz="2400" dirty="0">
              <a:latin typeface="Calibri" panose="020F0502020204030204" pitchFamily="34" charset="0"/>
            </a:endParaRPr>
          </a:p>
          <a:p>
            <a:pPr marL="285750"/>
            <a:r>
              <a:rPr lang="en-US" sz="2400" dirty="0">
                <a:hlinkClick r:id="rId3"/>
              </a:rPr>
              <a:t>Graduated approach briefings – Professional resources (lincolnshire.gov.uk)</a:t>
            </a:r>
            <a:endParaRPr lang="en-GB" sz="2400" dirty="0">
              <a:latin typeface="Calibri" panose="020F0502020204030204" pitchFamily="34" charset="0"/>
            </a:endParaRPr>
          </a:p>
        </p:txBody>
      </p:sp>
      <p:pic>
        <p:nvPicPr>
          <p:cNvPr id="1026" name="Picture 2" descr="directory">
            <a:extLst>
              <a:ext uri="{FF2B5EF4-FFF2-40B4-BE49-F238E27FC236}">
                <a16:creationId xmlns:a16="http://schemas.microsoft.com/office/drawing/2014/main" id="{28BCA206-1B9D-4EFB-8CF4-D6DDAD6A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156" y="200405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6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9A0DF-DFCD-B4F5-4301-B7D79D5C56CC}"/>
              </a:ext>
            </a:extLst>
          </p:cNvPr>
          <p:cNvSpPr>
            <a:spLocks noGrp="1"/>
          </p:cNvSpPr>
          <p:nvPr>
            <p:ph type="title"/>
          </p:nvPr>
        </p:nvSpPr>
        <p:spPr>
          <a:xfrm>
            <a:off x="838200" y="365125"/>
            <a:ext cx="10515600" cy="1325563"/>
          </a:xfrm>
        </p:spPr>
        <p:txBody>
          <a:bodyPr>
            <a:normAutofit/>
          </a:bodyPr>
          <a:lstStyle/>
          <a:p>
            <a:r>
              <a:rPr lang="en-GB" sz="4600"/>
              <a:t>Please complete the SENCO GAB survey...</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BA4507F-2AC8-4AD3-A819-45DEF6C4604F}"/>
              </a:ext>
            </a:extLst>
          </p:cNvPr>
          <p:cNvGraphicFramePr>
            <a:graphicFrameLocks noGrp="1"/>
          </p:cNvGraphicFramePr>
          <p:nvPr>
            <p:ph idx="1"/>
            <p:extLst>
              <p:ext uri="{D42A27DB-BD31-4B8C-83A1-F6EECF244321}">
                <p14:modId xmlns:p14="http://schemas.microsoft.com/office/powerpoint/2010/main" val="154626684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63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422806" y="339833"/>
            <a:ext cx="11117494" cy="409198"/>
          </a:xfrm>
        </p:spPr>
        <p:txBody>
          <a:bodyPr>
            <a:normAutofit fontScale="90000"/>
          </a:bodyPr>
          <a:lstStyle/>
          <a:p>
            <a:r>
              <a:rPr lang="en-GB" sz="2400" b="1" dirty="0"/>
              <a:t>Remember to book your places for each briefing throughout the year on the Local Offer</a:t>
            </a:r>
            <a:endParaRPr lang="en-GB" sz="2400" b="1" dirty="0">
              <a:solidFill>
                <a:schemeClr val="accent3">
                  <a:lumMod val="75000"/>
                </a:schemeClr>
              </a:solidFill>
              <a:highlight>
                <a:srgbClr val="FFFF00"/>
              </a:highlight>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145916" y="5088806"/>
            <a:ext cx="7083090" cy="307777"/>
          </a:xfrm>
          <a:prstGeom prst="rect">
            <a:avLst/>
          </a:prstGeom>
          <a:noFill/>
        </p:spPr>
        <p:txBody>
          <a:bodyPr wrap="square" rtlCol="0">
            <a:spAutoFit/>
          </a:bodyPr>
          <a:lstStyle/>
          <a:p>
            <a:r>
              <a:rPr lang="en-US" sz="1400" dirty="0">
                <a:hlinkClick r:id="rId3"/>
              </a:rPr>
              <a:t>Graduated approach briefings – Professional resources (lincolnshire.gov.uk)</a:t>
            </a:r>
            <a:endParaRPr lang="en-GB" sz="1400" dirty="0"/>
          </a:p>
        </p:txBody>
      </p:sp>
      <p:graphicFrame>
        <p:nvGraphicFramePr>
          <p:cNvPr id="6" name="Table 5">
            <a:extLst>
              <a:ext uri="{FF2B5EF4-FFF2-40B4-BE49-F238E27FC236}">
                <a16:creationId xmlns:a16="http://schemas.microsoft.com/office/drawing/2014/main" id="{AE00761D-F7B2-C8AF-612C-2E8FCA036FC7}"/>
              </a:ext>
            </a:extLst>
          </p:cNvPr>
          <p:cNvGraphicFramePr>
            <a:graphicFrameLocks noGrp="1"/>
          </p:cNvGraphicFramePr>
          <p:nvPr>
            <p:extLst>
              <p:ext uri="{D42A27DB-BD31-4B8C-83A1-F6EECF244321}">
                <p14:modId xmlns:p14="http://schemas.microsoft.com/office/powerpoint/2010/main" val="3290803394"/>
              </p:ext>
            </p:extLst>
          </p:nvPr>
        </p:nvGraphicFramePr>
        <p:xfrm>
          <a:off x="422806" y="914403"/>
          <a:ext cx="11211476" cy="4174402"/>
        </p:xfrm>
        <a:graphic>
          <a:graphicData uri="http://schemas.openxmlformats.org/drawingml/2006/table">
            <a:tbl>
              <a:tblPr firstRow="1" firstCol="1" bandRow="1">
                <a:tableStyleId>{5C22544A-7EE6-4342-B048-85BDC9FD1C3A}</a:tableStyleId>
              </a:tblPr>
              <a:tblGrid>
                <a:gridCol w="1232840">
                  <a:extLst>
                    <a:ext uri="{9D8B030D-6E8A-4147-A177-3AD203B41FA5}">
                      <a16:colId xmlns:a16="http://schemas.microsoft.com/office/drawing/2014/main" val="4243803098"/>
                    </a:ext>
                  </a:extLst>
                </a:gridCol>
                <a:gridCol w="3325968">
                  <a:extLst>
                    <a:ext uri="{9D8B030D-6E8A-4147-A177-3AD203B41FA5}">
                      <a16:colId xmlns:a16="http://schemas.microsoft.com/office/drawing/2014/main" val="3615164210"/>
                    </a:ext>
                  </a:extLst>
                </a:gridCol>
                <a:gridCol w="3325968">
                  <a:extLst>
                    <a:ext uri="{9D8B030D-6E8A-4147-A177-3AD203B41FA5}">
                      <a16:colId xmlns:a16="http://schemas.microsoft.com/office/drawing/2014/main" val="575841085"/>
                    </a:ext>
                  </a:extLst>
                </a:gridCol>
                <a:gridCol w="3326700">
                  <a:extLst>
                    <a:ext uri="{9D8B030D-6E8A-4147-A177-3AD203B41FA5}">
                      <a16:colId xmlns:a16="http://schemas.microsoft.com/office/drawing/2014/main" val="978817192"/>
                    </a:ext>
                  </a:extLst>
                </a:gridCol>
              </a:tblGrid>
              <a:tr h="144982">
                <a:tc>
                  <a:txBody>
                    <a:bodyPr/>
                    <a:lstStyle/>
                    <a:p>
                      <a:pPr>
                        <a:lnSpc>
                          <a:spcPct val="107000"/>
                        </a:lnSpc>
                        <a:buNone/>
                      </a:pPr>
                      <a:r>
                        <a:rPr lang="en-GB" sz="1100" kern="100">
                          <a:effectLst/>
                        </a:rPr>
                        <a:t>Month</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Meeting 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Meeting 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Meeting 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328010271"/>
                  </a:ext>
                </a:extLst>
              </a:tr>
              <a:tr h="267564">
                <a:tc>
                  <a:txBody>
                    <a:bodyPr/>
                    <a:lstStyle/>
                    <a:p>
                      <a:pPr>
                        <a:lnSpc>
                          <a:spcPct val="107000"/>
                        </a:lnSpc>
                        <a:buNone/>
                      </a:pPr>
                      <a:r>
                        <a:rPr lang="en-GB" sz="1100" kern="100">
                          <a:effectLst/>
                        </a:rPr>
                        <a:t>September 2025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NO meetings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200" kern="100">
                          <a:effectLst/>
                        </a:rPr>
                        <a:t> </a:t>
                      </a:r>
                      <a:endParaRPr lang="en-GB"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1277950655"/>
                  </a:ext>
                </a:extLst>
              </a:tr>
              <a:tr h="448371">
                <a:tc>
                  <a:txBody>
                    <a:bodyPr/>
                    <a:lstStyle/>
                    <a:p>
                      <a:pPr>
                        <a:lnSpc>
                          <a:spcPct val="107000"/>
                        </a:lnSpc>
                        <a:buNone/>
                      </a:pPr>
                      <a:r>
                        <a:rPr lang="en-GB" sz="1100" kern="100">
                          <a:effectLst/>
                        </a:rPr>
                        <a:t>November /December 2025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Thurs 27</a:t>
                      </a:r>
                      <a:r>
                        <a:rPr lang="en-GB" sz="1100" kern="100" baseline="30000">
                          <a:effectLst/>
                        </a:rPr>
                        <a:t>th</a:t>
                      </a:r>
                      <a:r>
                        <a:rPr lang="en-GB" sz="1100" kern="100">
                          <a:effectLst/>
                        </a:rPr>
                        <a:t> November 13:00 – 15:30</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Tues 2</a:t>
                      </a:r>
                      <a:r>
                        <a:rPr lang="en-GB" sz="1100" kern="100" baseline="30000">
                          <a:effectLst/>
                        </a:rPr>
                        <a:t>nd</a:t>
                      </a:r>
                      <a:r>
                        <a:rPr lang="en-GB" sz="1100" kern="100">
                          <a:effectLst/>
                        </a:rPr>
                        <a:t> December: 09:30 – 12:00</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N/A</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2736262013"/>
                  </a:ext>
                </a:extLst>
              </a:tr>
              <a:tr h="600066">
                <a:tc>
                  <a:txBody>
                    <a:bodyPr/>
                    <a:lstStyle/>
                    <a:p>
                      <a:pPr>
                        <a:lnSpc>
                          <a:spcPct val="107000"/>
                        </a:lnSpc>
                        <a:buNone/>
                      </a:pPr>
                      <a:r>
                        <a:rPr lang="en-GB" sz="1100" kern="100" dirty="0">
                          <a:effectLst/>
                        </a:rPr>
                        <a:t>February 2026</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Thurs 5</a:t>
                      </a:r>
                      <a:r>
                        <a:rPr lang="en-GB" sz="1100" kern="100" baseline="30000">
                          <a:effectLst/>
                        </a:rPr>
                        <a:t>th</a:t>
                      </a:r>
                      <a:r>
                        <a:rPr lang="en-GB" sz="1100" kern="100">
                          <a:effectLst/>
                        </a:rPr>
                        <a:t> February 13.00 – 15.30 </a:t>
                      </a:r>
                    </a:p>
                    <a:p>
                      <a:pPr>
                        <a:lnSpc>
                          <a:spcPct val="107000"/>
                        </a:lnSpc>
                        <a:buNone/>
                      </a:pPr>
                      <a:r>
                        <a:rPr lang="en-GB" sz="1100" kern="100">
                          <a:effectLst/>
                        </a:rPr>
                        <a:t> </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Tuesday 10</a:t>
                      </a:r>
                      <a:r>
                        <a:rPr lang="en-GB" sz="1100" kern="100" baseline="30000">
                          <a:effectLst/>
                        </a:rPr>
                        <a:t>th</a:t>
                      </a:r>
                      <a:r>
                        <a:rPr lang="en-GB" sz="1100" kern="100">
                          <a:effectLst/>
                        </a:rPr>
                        <a:t> February 09.30 – 12.00</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N/A</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145093981"/>
                  </a:ext>
                </a:extLst>
              </a:tr>
              <a:tr h="1498841">
                <a:tc>
                  <a:txBody>
                    <a:bodyPr/>
                    <a:lstStyle/>
                    <a:p>
                      <a:pPr>
                        <a:lnSpc>
                          <a:spcPct val="107000"/>
                        </a:lnSpc>
                        <a:buNone/>
                      </a:pPr>
                      <a:r>
                        <a:rPr lang="en-GB" sz="1100" kern="100">
                          <a:effectLst/>
                        </a:rPr>
                        <a:t>April/May 2026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F2F: Thursday 23</a:t>
                      </a:r>
                      <a:r>
                        <a:rPr lang="en-GB" sz="1100" kern="100" baseline="30000">
                          <a:effectLst/>
                        </a:rPr>
                        <a:t>rd</a:t>
                      </a:r>
                      <a:r>
                        <a:rPr lang="en-GB" sz="1100" kern="100">
                          <a:effectLst/>
                        </a:rPr>
                        <a:t> April 09.30 – 14.30</a:t>
                      </a:r>
                    </a:p>
                    <a:p>
                      <a:pPr>
                        <a:lnSpc>
                          <a:spcPct val="107000"/>
                        </a:lnSpc>
                        <a:buNone/>
                      </a:pPr>
                      <a:r>
                        <a:rPr lang="en-GB" sz="1100" kern="100">
                          <a:effectLst/>
                        </a:rPr>
                        <a:t>(Including 9.30 – 10.00 networking; 30 mins lunch; and 14.00 – 14.30 networking opportunities)</a:t>
                      </a:r>
                    </a:p>
                    <a:p>
                      <a:pPr>
                        <a:lnSpc>
                          <a:spcPct val="107000"/>
                        </a:lnSpc>
                        <a:buNone/>
                      </a:pPr>
                      <a:r>
                        <a:rPr lang="en-GB" sz="1100" kern="100">
                          <a:effectLst/>
                        </a:rPr>
                        <a:t> </a:t>
                      </a:r>
                    </a:p>
                    <a:p>
                      <a:pPr>
                        <a:lnSpc>
                          <a:spcPct val="107000"/>
                        </a:lnSpc>
                        <a:buNone/>
                      </a:pPr>
                      <a:r>
                        <a:rPr lang="en-GB" sz="1100" kern="100">
                          <a:effectLst/>
                        </a:rPr>
                        <a:t>Venue: LEAD Teaching School Hub, The Regatta, Henley Way, Lincoln. LN6 3QR</a:t>
                      </a:r>
                      <a:endParaRPr lang="en-GB" sz="1200" kern="100">
                        <a:effectLst/>
                      </a:endParaRPr>
                    </a:p>
                    <a:p>
                      <a:pPr>
                        <a:lnSpc>
                          <a:spcPct val="107000"/>
                        </a:lnSpc>
                        <a:buNone/>
                      </a:pPr>
                      <a:r>
                        <a:rPr lang="en-GB" sz="1100" kern="100">
                          <a:effectLst/>
                        </a:rPr>
                        <a:t> </a:t>
                      </a:r>
                      <a:endParaRPr lang="en-GB" sz="1200" kern="100">
                        <a:effectLst/>
                      </a:endParaRPr>
                    </a:p>
                    <a:p>
                      <a:pPr>
                        <a:lnSpc>
                          <a:spcPct val="107000"/>
                        </a:lnSpc>
                        <a:buNone/>
                      </a:pPr>
                      <a:r>
                        <a:rPr lang="en-GB" sz="1100" kern="100">
                          <a:effectLst/>
                          <a:highlight>
                            <a:srgbClr val="FFFF00"/>
                          </a:highlight>
                        </a:rPr>
                        <a:t>Maximum 50 attendees</a:t>
                      </a:r>
                      <a:endParaRPr lang="en-GB" sz="1200" kern="100">
                        <a:effectLst/>
                      </a:endParaRPr>
                    </a:p>
                    <a:p>
                      <a:pPr>
                        <a:lnSpc>
                          <a:spcPct val="107000"/>
                        </a:lnSpc>
                        <a:buNone/>
                      </a:pPr>
                      <a:r>
                        <a:rPr lang="en-GB" sz="1100" kern="100">
                          <a:effectLst/>
                          <a:highlight>
                            <a:srgbClr val="FFFF00"/>
                          </a:highlight>
                        </a:rPr>
                        <a:t>Please bring own lunch</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F2F: Tues 28</a:t>
                      </a:r>
                      <a:r>
                        <a:rPr lang="en-GB" sz="1100" kern="100" baseline="30000">
                          <a:effectLst/>
                        </a:rPr>
                        <a:t>th</a:t>
                      </a:r>
                      <a:r>
                        <a:rPr lang="en-GB" sz="1100" kern="100">
                          <a:effectLst/>
                        </a:rPr>
                        <a:t> April 09.30 – 14.30</a:t>
                      </a:r>
                    </a:p>
                    <a:p>
                      <a:pPr>
                        <a:lnSpc>
                          <a:spcPct val="107000"/>
                        </a:lnSpc>
                        <a:buNone/>
                      </a:pPr>
                      <a:r>
                        <a:rPr lang="en-GB" sz="1100" kern="100">
                          <a:effectLst/>
                        </a:rPr>
                        <a:t>(Including 9.30 – 10.00 networking; 30 mins lunch; and 14.00 – 14.30 networking opportunities)</a:t>
                      </a:r>
                    </a:p>
                    <a:p>
                      <a:pPr>
                        <a:lnSpc>
                          <a:spcPct val="107000"/>
                        </a:lnSpc>
                        <a:buNone/>
                      </a:pPr>
                      <a:r>
                        <a:rPr lang="en-GB" sz="1100" kern="100">
                          <a:effectLst/>
                        </a:rPr>
                        <a:t> </a:t>
                      </a:r>
                      <a:endParaRPr lang="en-GB" sz="1200" kern="100">
                        <a:effectLst/>
                      </a:endParaRPr>
                    </a:p>
                    <a:p>
                      <a:pPr>
                        <a:lnSpc>
                          <a:spcPct val="107000"/>
                        </a:lnSpc>
                        <a:buNone/>
                      </a:pPr>
                      <a:r>
                        <a:rPr lang="en-GB" sz="1100" kern="100">
                          <a:effectLst/>
                        </a:rPr>
                        <a:t>Venue: LEARN Teaching Centre, Warwick House, Long Bennington Business Park. NG23 5JR</a:t>
                      </a:r>
                      <a:endParaRPr lang="en-GB" sz="1200" kern="100">
                        <a:effectLst/>
                      </a:endParaRPr>
                    </a:p>
                    <a:p>
                      <a:pPr>
                        <a:lnSpc>
                          <a:spcPct val="107000"/>
                        </a:lnSpc>
                        <a:buNone/>
                      </a:pPr>
                      <a:r>
                        <a:rPr lang="en-GB" sz="1100" kern="100">
                          <a:effectLst/>
                        </a:rPr>
                        <a:t> </a:t>
                      </a:r>
                      <a:endParaRPr lang="en-GB" sz="1200" kern="100">
                        <a:effectLst/>
                      </a:endParaRPr>
                    </a:p>
                    <a:p>
                      <a:pPr>
                        <a:lnSpc>
                          <a:spcPct val="107000"/>
                        </a:lnSpc>
                        <a:buNone/>
                      </a:pPr>
                      <a:r>
                        <a:rPr lang="en-GB" sz="1100" kern="100">
                          <a:effectLst/>
                          <a:highlight>
                            <a:srgbClr val="FFFF00"/>
                          </a:highlight>
                        </a:rPr>
                        <a:t>Maximum 50 attendees</a:t>
                      </a:r>
                      <a:endParaRPr lang="en-GB" sz="1200" kern="100">
                        <a:effectLst/>
                      </a:endParaRPr>
                    </a:p>
                    <a:p>
                      <a:pPr>
                        <a:lnSpc>
                          <a:spcPct val="107000"/>
                        </a:lnSpc>
                        <a:buNone/>
                      </a:pPr>
                      <a:r>
                        <a:rPr lang="en-GB" sz="1100" kern="100">
                          <a:effectLst/>
                          <a:highlight>
                            <a:srgbClr val="FFFF00"/>
                          </a:highlight>
                        </a:rPr>
                        <a:t>Please bring own lunch</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rPr>
                        <a:t>TEAMS: Tuesday 5</a:t>
                      </a:r>
                      <a:r>
                        <a:rPr lang="en-GB" sz="1100" kern="100" baseline="30000" dirty="0">
                          <a:effectLst/>
                        </a:rPr>
                        <a:t>th</a:t>
                      </a:r>
                      <a:r>
                        <a:rPr lang="en-GB" sz="1100" kern="100" dirty="0">
                          <a:effectLst/>
                        </a:rPr>
                        <a:t> May: 09.00 – 12.30</a:t>
                      </a:r>
                    </a:p>
                    <a:p>
                      <a:pPr>
                        <a:lnSpc>
                          <a:spcPct val="107000"/>
                        </a:lnSpc>
                        <a:buNone/>
                      </a:pPr>
                      <a:r>
                        <a:rPr lang="en-GB" sz="1100" kern="100" dirty="0">
                          <a:effectLst/>
                        </a:rPr>
                        <a:t> </a:t>
                      </a:r>
                    </a:p>
                    <a:p>
                      <a:pPr>
                        <a:lnSpc>
                          <a:spcPct val="107000"/>
                        </a:lnSpc>
                        <a:buNone/>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4208328613"/>
                  </a:ext>
                </a:extLst>
              </a:tr>
              <a:tr h="751760">
                <a:tc>
                  <a:txBody>
                    <a:bodyPr/>
                    <a:lstStyle/>
                    <a:p>
                      <a:pPr>
                        <a:lnSpc>
                          <a:spcPct val="107000"/>
                        </a:lnSpc>
                        <a:buNone/>
                      </a:pPr>
                      <a:r>
                        <a:rPr lang="en-GB" sz="1100" kern="100">
                          <a:effectLst/>
                        </a:rPr>
                        <a:t>June/July 2026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Tuesday 23</a:t>
                      </a:r>
                      <a:r>
                        <a:rPr lang="en-GB" sz="1100" kern="100" baseline="30000">
                          <a:effectLst/>
                        </a:rPr>
                        <a:t>rd</a:t>
                      </a:r>
                      <a:r>
                        <a:rPr lang="en-GB" sz="1100" kern="100">
                          <a:effectLst/>
                        </a:rPr>
                        <a:t> June 13.00 – 15.30</a:t>
                      </a:r>
                    </a:p>
                    <a:p>
                      <a:pPr>
                        <a:lnSpc>
                          <a:spcPct val="107000"/>
                        </a:lnSpc>
                        <a:buNone/>
                      </a:pPr>
                      <a:r>
                        <a:rPr lang="en-GB" sz="1100" kern="100">
                          <a:effectLst/>
                        </a:rPr>
                        <a:t> </a:t>
                      </a:r>
                    </a:p>
                    <a:p>
                      <a:pPr>
                        <a:lnSpc>
                          <a:spcPct val="107000"/>
                        </a:lnSpc>
                        <a:buNone/>
                      </a:pPr>
                      <a:r>
                        <a:rPr lang="en-GB" sz="1100" kern="100">
                          <a:effectLst/>
                        </a:rPr>
                        <a:t> </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rPr>
                        <a:t>TEAMS: Thursday 2</a:t>
                      </a:r>
                      <a:r>
                        <a:rPr lang="en-GB" sz="1100" kern="100" baseline="30000" dirty="0">
                          <a:effectLst/>
                        </a:rPr>
                        <a:t>nd</a:t>
                      </a:r>
                      <a:r>
                        <a:rPr lang="en-GB" sz="1100" kern="100" dirty="0">
                          <a:effectLst/>
                        </a:rPr>
                        <a:t> July 09.30 – 12.00</a:t>
                      </a:r>
                    </a:p>
                    <a:p>
                      <a:pPr>
                        <a:lnSpc>
                          <a:spcPct val="107000"/>
                        </a:lnSpc>
                        <a:buNone/>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rPr>
                        <a:t>N/A</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2245453655"/>
                  </a:ext>
                </a:extLst>
              </a:tr>
            </a:tbl>
          </a:graphicData>
        </a:graphic>
      </p:graphicFrame>
      <p:sp>
        <p:nvSpPr>
          <p:cNvPr id="8" name="Rectangle 1">
            <a:extLst>
              <a:ext uri="{FF2B5EF4-FFF2-40B4-BE49-F238E27FC236}">
                <a16:creationId xmlns:a16="http://schemas.microsoft.com/office/drawing/2014/main" id="{BB1D842A-E997-47FE-2590-63A823DF6033}"/>
              </a:ext>
            </a:extLst>
          </p:cNvPr>
          <p:cNvSpPr>
            <a:spLocks noChangeArrowheads="1"/>
          </p:cNvSpPr>
          <p:nvPr/>
        </p:nvSpPr>
        <p:spPr bwMode="auto">
          <a:xfrm>
            <a:off x="693459" y="1121568"/>
            <a:ext cx="11733887" cy="26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710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286" y="-238539"/>
            <a:ext cx="9144000" cy="6858000"/>
          </a:xfrm>
          <a:prstGeom prst="rect">
            <a:avLst/>
          </a:prstGeom>
        </p:spPr>
      </p:pic>
      <p:sp>
        <p:nvSpPr>
          <p:cNvPr id="5" name="Title 1"/>
          <p:cNvSpPr txBox="1">
            <a:spLocks/>
          </p:cNvSpPr>
          <p:nvPr/>
        </p:nvSpPr>
        <p:spPr>
          <a:xfrm>
            <a:off x="7243639" y="-558147"/>
            <a:ext cx="4923654" cy="6858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Aptos" panose="020B0004020202020204" pitchFamily="34" charset="0"/>
              </a:rPr>
              <a:t>More information on the role of the Virtual School can be </a:t>
            </a:r>
          </a:p>
          <a:p>
            <a:pPr algn="l"/>
            <a:r>
              <a:rPr lang="en-GB" sz="1800" dirty="0">
                <a:latin typeface="Aptos" panose="020B0004020202020204" pitchFamily="34" charset="0"/>
              </a:rPr>
              <a:t>found at: </a:t>
            </a:r>
            <a:r>
              <a:rPr lang="en-GB" sz="1800" dirty="0">
                <a:latin typeface="Aptos" panose="020B0004020202020204" pitchFamily="34" charset="0"/>
                <a:hlinkClick r:id="rId4"/>
              </a:rPr>
              <a:t>Promoting the education of children with a social worker and children in kinship care arrangements: virtual school head role extension - GOV.UK (www.gov.uk)</a:t>
            </a:r>
            <a:r>
              <a:rPr lang="en-GB" sz="1800" dirty="0">
                <a:latin typeface="Aptos" panose="020B0004020202020204" pitchFamily="34" charset="0"/>
              </a:rPr>
              <a:t> </a:t>
            </a:r>
          </a:p>
          <a:p>
            <a:pPr algn="l"/>
            <a:endParaRPr lang="en-GB" sz="1800" dirty="0">
              <a:latin typeface="Aptos" panose="020B0004020202020204" pitchFamily="34" charset="0"/>
            </a:endParaRPr>
          </a:p>
          <a:p>
            <a:pPr algn="l"/>
            <a:endParaRPr lang="en-GB" sz="1800" dirty="0">
              <a:latin typeface="Aptos" panose="020B000402020202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Please don’t hesitate to contact us for any </a:t>
            </a:r>
            <a:r>
              <a:rPr lang="en-GB" sz="1800" dirty="0" err="1">
                <a:effectLst/>
                <a:latin typeface="Aptos" panose="020B0004020202020204" pitchFamily="34" charset="0"/>
                <a:ea typeface="Calibri" panose="020F0502020204030204" pitchFamily="34" charset="0"/>
                <a:cs typeface="Calibri" panose="020F0502020204030204" pitchFamily="34" charset="0"/>
              </a:rPr>
              <a:t>CiC</a:t>
            </a:r>
            <a:r>
              <a:rPr lang="en-GB" sz="1800" dirty="0">
                <a:effectLst/>
                <a:latin typeface="Aptos" panose="020B0004020202020204" pitchFamily="34" charset="0"/>
                <a:ea typeface="Calibri" panose="020F0502020204030204" pitchFamily="34" charset="0"/>
                <a:cs typeface="Calibri" panose="020F0502020204030204" pitchFamily="34" charset="0"/>
              </a:rPr>
              <a:t>, CWSW, PLAC and Kinship care guidance: </a:t>
            </a:r>
            <a:r>
              <a:rPr lang="en-GB" sz="1800" dirty="0">
                <a:effectLst/>
                <a:latin typeface="Aptos" panose="020B0004020202020204" pitchFamily="34" charset="0"/>
                <a:ea typeface="Calibri" panose="020F0502020204030204" pitchFamily="34" charset="0"/>
                <a:cs typeface="Calibri" panose="020F0502020204030204" pitchFamily="34" charset="0"/>
                <a:hlinkClick r:id="rId5"/>
              </a:rPr>
              <a:t>VirtualSchool@Lincolnshire.gov.uk</a:t>
            </a:r>
            <a:r>
              <a:rPr lang="en-GB" sz="1800" dirty="0">
                <a:latin typeface="Aptos" panose="020B0004020202020204" pitchFamily="34" charset="0"/>
                <a:ea typeface="Calibri" panose="020F0502020204030204" pitchFamily="34" charset="0"/>
                <a:cs typeface="Calibri" panose="020F0502020204030204" pitchFamily="34" charset="0"/>
              </a:rPr>
              <a:t> or contact your co-ordinator directly.</a:t>
            </a:r>
            <a:endParaRPr lang="en-GB" sz="1800" dirty="0">
              <a:effectLst/>
              <a:latin typeface="Aptos" panose="020B0004020202020204" pitchFamily="34" charset="0"/>
              <a:ea typeface="Calibri" panose="020F0502020204030204" pitchFamily="34" charset="0"/>
              <a:cs typeface="Calibri" panose="020F0502020204030204" pitchFamily="34" charset="0"/>
            </a:endParaRPr>
          </a:p>
          <a:p>
            <a:pPr algn="l"/>
            <a:endParaRPr lang="en-GB" sz="1800" b="1" dirty="0">
              <a:solidFill>
                <a:schemeClr val="bg1"/>
              </a:solidFill>
              <a:latin typeface="Aptos" panose="020B0004020202020204" pitchFamily="34" charset="0"/>
              <a:ea typeface="ＭＳ Ｐゴシック" charset="0"/>
              <a:cs typeface="Open Sans"/>
            </a:endParaRPr>
          </a:p>
        </p:txBody>
      </p:sp>
      <p:pic>
        <p:nvPicPr>
          <p:cNvPr id="4" name="Picture 3">
            <a:extLst>
              <a:ext uri="{FF2B5EF4-FFF2-40B4-BE49-F238E27FC236}">
                <a16:creationId xmlns:a16="http://schemas.microsoft.com/office/drawing/2014/main" id="{358A9B50-07A5-5EEF-E59C-3D3A070DCA0F}"/>
              </a:ext>
            </a:extLst>
          </p:cNvPr>
          <p:cNvPicPr>
            <a:picLocks noChangeAspect="1"/>
          </p:cNvPicPr>
          <p:nvPr/>
        </p:nvPicPr>
        <p:blipFill>
          <a:blip r:embed="rId6"/>
          <a:stretch>
            <a:fillRect/>
          </a:stretch>
        </p:blipFill>
        <p:spPr>
          <a:xfrm>
            <a:off x="163897" y="281062"/>
            <a:ext cx="6819188" cy="4051189"/>
          </a:xfrm>
          <a:prstGeom prst="rect">
            <a:avLst/>
          </a:prstGeom>
        </p:spPr>
      </p:pic>
      <p:pic>
        <p:nvPicPr>
          <p:cNvPr id="8" name="Picture 7">
            <a:extLst>
              <a:ext uri="{FF2B5EF4-FFF2-40B4-BE49-F238E27FC236}">
                <a16:creationId xmlns:a16="http://schemas.microsoft.com/office/drawing/2014/main" id="{1BA45A19-3695-AC61-C475-4B16CE6A43FB}"/>
              </a:ext>
            </a:extLst>
          </p:cNvPr>
          <p:cNvPicPr>
            <a:picLocks noChangeAspect="1"/>
          </p:cNvPicPr>
          <p:nvPr/>
        </p:nvPicPr>
        <p:blipFill>
          <a:blip r:embed="rId7"/>
          <a:stretch>
            <a:fillRect/>
          </a:stretch>
        </p:blipFill>
        <p:spPr>
          <a:xfrm>
            <a:off x="1053777" y="4851851"/>
            <a:ext cx="5039428" cy="1448002"/>
          </a:xfrm>
          <a:prstGeom prst="rect">
            <a:avLst/>
          </a:prstGeom>
        </p:spPr>
      </p:pic>
    </p:spTree>
    <p:extLst>
      <p:ext uri="{BB962C8B-B14F-4D97-AF65-F5344CB8AC3E}">
        <p14:creationId xmlns:p14="http://schemas.microsoft.com/office/powerpoint/2010/main" val="31561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64D67-B093-51B8-3E27-6D531AC89201}"/>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06CC7C2D-290B-A609-EB02-71FEA8E6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629" y="0"/>
            <a:ext cx="9144000" cy="6858000"/>
          </a:xfrm>
          <a:prstGeom prst="rect">
            <a:avLst/>
          </a:prstGeom>
        </p:spPr>
      </p:pic>
      <p:sp>
        <p:nvSpPr>
          <p:cNvPr id="5" name="Title 1">
            <a:extLst>
              <a:ext uri="{FF2B5EF4-FFF2-40B4-BE49-F238E27FC236}">
                <a16:creationId xmlns:a16="http://schemas.microsoft.com/office/drawing/2014/main" id="{C1E239C3-7092-6213-D6A5-4DF63D6155D0}"/>
              </a:ext>
            </a:extLst>
          </p:cNvPr>
          <p:cNvSpPr txBox="1">
            <a:spLocks/>
          </p:cNvSpPr>
          <p:nvPr/>
        </p:nvSpPr>
        <p:spPr>
          <a:xfrm>
            <a:off x="644057" y="163002"/>
            <a:ext cx="7060758" cy="6858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 Training Offer</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All bookings are made through our 2025 – 2026 booklet. </a:t>
            </a:r>
            <a:r>
              <a:rPr lang="en-GB" sz="1800" b="1" dirty="0">
                <a:effectLst/>
                <a:latin typeface="Aptos" panose="020B0004020202020204" pitchFamily="34" charset="0"/>
                <a:ea typeface="Calibri" panose="020F0502020204030204" pitchFamily="34" charset="0"/>
                <a:cs typeface="Calibri" panose="020F0502020204030204" pitchFamily="34" charset="0"/>
              </a:rPr>
              <a:t>You do not have to have a child in care to attend our training.</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dirty="0">
              <a:latin typeface="Aptos" panose="020B000402020202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If you require any further information or advice around our training offer, email us on: </a:t>
            </a:r>
            <a:r>
              <a:rPr lang="en-GB" sz="1800" u="sng" dirty="0">
                <a:solidFill>
                  <a:srgbClr val="0563C1"/>
                </a:solidFill>
                <a:effectLst/>
                <a:latin typeface="Aptos" panose="020B0004020202020204" pitchFamily="34" charset="0"/>
                <a:ea typeface="Calibri" panose="020F0502020204030204" pitchFamily="34" charset="0"/>
                <a:cs typeface="Calibri" panose="020F0502020204030204" pitchFamily="34" charset="0"/>
                <a:hlinkClick r:id="rId4"/>
              </a:rPr>
              <a:t>VirtualSchoolTraining@lincolnshire.gov.uk</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dirty="0">
              <a:effectLst/>
              <a:latin typeface="Aptos" panose="020B0004020202020204" pitchFamily="34" charset="0"/>
              <a:ea typeface="Calibri" panose="020F0502020204030204" pitchFamily="34" charset="0"/>
            </a:endParaRPr>
          </a:p>
          <a:p>
            <a:pPr algn="l"/>
            <a:endParaRPr lang="en-GB" sz="1800" b="1" dirty="0">
              <a:solidFill>
                <a:schemeClr val="bg1"/>
              </a:solidFill>
              <a:latin typeface="Aptos" panose="020B0004020202020204" pitchFamily="34" charset="0"/>
              <a:ea typeface="ＭＳ Ｐゴシック" charset="0"/>
              <a:cs typeface="Open Sans"/>
            </a:endParaRPr>
          </a:p>
        </p:txBody>
      </p:sp>
      <p:pic>
        <p:nvPicPr>
          <p:cNvPr id="1027" name="Picture 7">
            <a:extLst>
              <a:ext uri="{FF2B5EF4-FFF2-40B4-BE49-F238E27FC236}">
                <a16:creationId xmlns:a16="http://schemas.microsoft.com/office/drawing/2014/main" id="{1D1D264C-27B0-5DA6-1742-C173D66E4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36" y="107343"/>
            <a:ext cx="1601400" cy="9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661854A-7F4E-2DA6-761E-0CEF0961CA5B}"/>
              </a:ext>
            </a:extLst>
          </p:cNvPr>
          <p:cNvPicPr>
            <a:picLocks noChangeAspect="1"/>
          </p:cNvPicPr>
          <p:nvPr/>
        </p:nvPicPr>
        <p:blipFill>
          <a:blip r:embed="rId6"/>
          <a:stretch>
            <a:fillRect/>
          </a:stretch>
        </p:blipFill>
        <p:spPr>
          <a:xfrm>
            <a:off x="7935402" y="311557"/>
            <a:ext cx="3986111" cy="5572407"/>
          </a:xfrm>
          <a:prstGeom prst="rect">
            <a:avLst/>
          </a:prstGeom>
        </p:spPr>
      </p:pic>
    </p:spTree>
    <p:extLst>
      <p:ext uri="{BB962C8B-B14F-4D97-AF65-F5344CB8AC3E}">
        <p14:creationId xmlns:p14="http://schemas.microsoft.com/office/powerpoint/2010/main" val="27492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69" y="345882"/>
            <a:ext cx="9144000" cy="6858000"/>
          </a:xfrm>
          <a:prstGeom prst="rect">
            <a:avLst/>
          </a:prstGeom>
        </p:spPr>
      </p:pic>
      <p:sp>
        <p:nvSpPr>
          <p:cNvPr id="5" name="Title 1"/>
          <p:cNvSpPr txBox="1">
            <a:spLocks/>
          </p:cNvSpPr>
          <p:nvPr/>
        </p:nvSpPr>
        <p:spPr>
          <a:xfrm>
            <a:off x="80742" y="-345882"/>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000000"/>
              </a:solidFill>
              <a:latin typeface="Open Sans"/>
              <a:ea typeface="ＭＳ Ｐゴシック"/>
              <a:cs typeface="Open Sans"/>
            </a:endParaRPr>
          </a:p>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pPr algn="l"/>
            <a:endParaRPr lang="en-GB" sz="1800" dirty="0">
              <a:effectLst/>
              <a:latin typeface="+mn-lt"/>
              <a:ea typeface="Calibri" panose="020F0502020204030204" pitchFamily="34" charset="0"/>
              <a:cs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use the training booklet to book onto any of the courses. Our current u</a:t>
            </a:r>
            <a:r>
              <a:rPr lang="en-GB" sz="1800" dirty="0">
                <a:effectLst/>
                <a:latin typeface="Calibri" panose="020F0502020204030204" pitchFamily="34" charset="0"/>
                <a:ea typeface="Calibri" panose="020F0502020204030204" pitchFamily="34" charset="0"/>
                <a:cs typeface="Calibri" panose="020F0502020204030204" pitchFamily="34" charset="0"/>
              </a:rPr>
              <a:t>p and coming events are….</a:t>
            </a: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F1E03CE7-23A6-9B12-D2F7-D05E5E890ACD}"/>
              </a:ext>
            </a:extLst>
          </p:cNvPr>
          <p:cNvGraphicFramePr>
            <a:graphicFrameLocks noGrp="1"/>
          </p:cNvGraphicFramePr>
          <p:nvPr/>
        </p:nvGraphicFramePr>
        <p:xfrm>
          <a:off x="262393" y="2389569"/>
          <a:ext cx="11473732" cy="3566160"/>
        </p:xfrm>
        <a:graphic>
          <a:graphicData uri="http://schemas.openxmlformats.org/drawingml/2006/table">
            <a:tbl>
              <a:tblPr>
                <a:tableStyleId>{5C22544A-7EE6-4342-B048-85BDC9FD1C3A}</a:tableStyleId>
              </a:tblPr>
              <a:tblGrid>
                <a:gridCol w="11473732">
                  <a:extLst>
                    <a:ext uri="{9D8B030D-6E8A-4147-A177-3AD203B41FA5}">
                      <a16:colId xmlns:a16="http://schemas.microsoft.com/office/drawing/2014/main" val="3997798305"/>
                    </a:ext>
                  </a:extLst>
                </a:gridCol>
              </a:tblGrid>
              <a:tr h="2866243">
                <a:tc>
                  <a:txBody>
                    <a:bodyPr/>
                    <a:lstStyle/>
                    <a:p>
                      <a:pPr marL="285750" lvl="0" indent="-285750">
                        <a:buFont typeface="Arial" panose="020B0604020202020204" pitchFamily="34" charset="0"/>
                        <a:buChar char="•"/>
                      </a:pPr>
                      <a:r>
                        <a:rPr lang="en-GB" sz="1800" b="1" kern="1200" dirty="0">
                          <a:solidFill>
                            <a:schemeClr val="dk1"/>
                          </a:solidFill>
                          <a:effectLst/>
                          <a:latin typeface="+mn-lt"/>
                          <a:ea typeface="+mn-ea"/>
                          <a:cs typeface="+mn-cs"/>
                        </a:rPr>
                        <a:t>Kids Skills: Solution Focused Coaching</a:t>
                      </a:r>
                      <a:r>
                        <a:rPr lang="en-GB" sz="1800" kern="1200" dirty="0">
                          <a:solidFill>
                            <a:schemeClr val="dk1"/>
                          </a:solidFill>
                          <a:effectLst/>
                          <a:latin typeface="+mn-lt"/>
                          <a:ea typeface="+mn-ea"/>
                          <a:cs typeface="+mn-cs"/>
                        </a:rPr>
                        <a:t> – 11 December 2025, 10:00–12:00</a:t>
                      </a:r>
                    </a:p>
                    <a:p>
                      <a:pPr marL="285750" lvl="0" indent="-285750">
                        <a:buFont typeface="Arial" panose="020B0604020202020204" pitchFamily="34" charset="0"/>
                        <a:buChar char="•"/>
                      </a:pPr>
                      <a:endParaRPr lang="en-GB"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800" b="1" kern="1200" dirty="0">
                          <a:solidFill>
                            <a:schemeClr val="dk1"/>
                          </a:solidFill>
                          <a:effectLst/>
                          <a:latin typeface="+mn-lt"/>
                          <a:ea typeface="+mn-ea"/>
                          <a:cs typeface="+mn-cs"/>
                        </a:rPr>
                        <a:t>The Strength and Difficulties Questionnaire (SDQ) and Supporting Emotional Wellbeing</a:t>
                      </a:r>
                      <a:r>
                        <a:rPr lang="en-GB" sz="1800" kern="1200" dirty="0">
                          <a:solidFill>
                            <a:schemeClr val="dk1"/>
                          </a:solidFill>
                          <a:effectLst/>
                          <a:latin typeface="+mn-lt"/>
                          <a:ea typeface="+mn-ea"/>
                          <a:cs typeface="+mn-cs"/>
                        </a:rPr>
                        <a:t> – 15 January 2026, 13:30–15:00</a:t>
                      </a:r>
                    </a:p>
                    <a:p>
                      <a:pPr marL="285750" lvl="0" indent="-285750">
                        <a:buFont typeface="Arial" panose="020B0604020202020204" pitchFamily="34" charset="0"/>
                        <a:buChar char="•"/>
                      </a:pPr>
                      <a:endParaRPr lang="en-GB"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800" b="1" kern="1200" dirty="0">
                          <a:solidFill>
                            <a:schemeClr val="dk1"/>
                          </a:solidFill>
                          <a:effectLst/>
                          <a:latin typeface="+mn-lt"/>
                          <a:ea typeface="+mn-ea"/>
                          <a:cs typeface="+mn-cs"/>
                        </a:rPr>
                        <a:t>A Relationship Based Approach to Inclusion – Policy &amp; Practice</a:t>
                      </a:r>
                      <a:r>
                        <a:rPr lang="en-GB" sz="1800" kern="1200" dirty="0">
                          <a:solidFill>
                            <a:schemeClr val="dk1"/>
                          </a:solidFill>
                          <a:effectLst/>
                          <a:latin typeface="+mn-lt"/>
                          <a:ea typeface="+mn-ea"/>
                          <a:cs typeface="+mn-cs"/>
                        </a:rPr>
                        <a:t> – 15 January 2026, 09:30–11:30</a:t>
                      </a:r>
                    </a:p>
                    <a:p>
                      <a:pPr marL="285750" lvl="0" indent="-285750">
                        <a:buFont typeface="Arial" panose="020B0604020202020204" pitchFamily="34" charset="0"/>
                        <a:buChar char="•"/>
                      </a:pPr>
                      <a:endParaRPr lang="en-GB"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800" b="1" kern="1200" dirty="0">
                          <a:solidFill>
                            <a:schemeClr val="dk1"/>
                          </a:solidFill>
                          <a:effectLst/>
                          <a:latin typeface="+mn-lt"/>
                          <a:ea typeface="+mn-ea"/>
                          <a:cs typeface="+mn-cs"/>
                        </a:rPr>
                        <a:t>The Role and Responsibilities of the Designated Teacher and the Virtual School in Lincolnshire</a:t>
                      </a:r>
                      <a:r>
                        <a:rPr lang="en-GB" sz="1800" kern="1200" dirty="0">
                          <a:solidFill>
                            <a:schemeClr val="dk1"/>
                          </a:solidFill>
                          <a:effectLst/>
                          <a:latin typeface="+mn-lt"/>
                          <a:ea typeface="+mn-ea"/>
                          <a:cs typeface="+mn-cs"/>
                        </a:rPr>
                        <a:t> – 22 January 2026, 13:30–15:00</a:t>
                      </a:r>
                    </a:p>
                    <a:p>
                      <a:pPr marL="0" lvl="0" indent="0">
                        <a:buFont typeface="Arial" panose="020B0604020202020204" pitchFamily="34" charset="0"/>
                        <a:buNone/>
                      </a:pPr>
                      <a:endParaRPr lang="en-GB" sz="18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a:solidFill>
                            <a:schemeClr val="dk1"/>
                          </a:solidFill>
                          <a:effectLst/>
                          <a:latin typeface="+mn-lt"/>
                          <a:ea typeface="+mn-ea"/>
                          <a:cs typeface="+mn-cs"/>
                        </a:rPr>
                        <a:t>The Role of the Designated Teacher in meeting the needs of children previously in care</a:t>
                      </a:r>
                      <a:r>
                        <a:rPr lang="en-GB" sz="1800" kern="1200" dirty="0">
                          <a:solidFill>
                            <a:schemeClr val="dk1"/>
                          </a:solidFill>
                          <a:effectLst/>
                          <a:latin typeface="+mn-lt"/>
                          <a:ea typeface="+mn-ea"/>
                          <a:cs typeface="+mn-cs"/>
                        </a:rPr>
                        <a:t> – 27 January 2026, 09:30–11:00</a:t>
                      </a:r>
                    </a:p>
                    <a:p>
                      <a:pPr marL="285750" lvl="0" indent="-285750">
                        <a:buFont typeface="Arial" panose="020B0604020202020204" pitchFamily="34" charset="0"/>
                        <a:buChar char="•"/>
                      </a:pPr>
                      <a:endParaRPr lang="en-GB" sz="18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843594"/>
                  </a:ext>
                </a:extLst>
              </a:tr>
            </a:tbl>
          </a:graphicData>
        </a:graphic>
      </p:graphicFrame>
      <p:pic>
        <p:nvPicPr>
          <p:cNvPr id="3" name="Picture 2">
            <a:extLst>
              <a:ext uri="{FF2B5EF4-FFF2-40B4-BE49-F238E27FC236}">
                <a16:creationId xmlns:a16="http://schemas.microsoft.com/office/drawing/2014/main" id="{535BE534-B443-B29C-F673-465C633A34B7}"/>
              </a:ext>
            </a:extLst>
          </p:cNvPr>
          <p:cNvPicPr>
            <a:picLocks noChangeAspect="1"/>
          </p:cNvPicPr>
          <p:nvPr/>
        </p:nvPicPr>
        <p:blipFill>
          <a:blip r:embed="rId5"/>
          <a:stretch>
            <a:fillRect/>
          </a:stretch>
        </p:blipFill>
        <p:spPr>
          <a:xfrm>
            <a:off x="10996804" y="107343"/>
            <a:ext cx="1048001" cy="1483514"/>
          </a:xfrm>
          <a:prstGeom prst="rect">
            <a:avLst/>
          </a:prstGeom>
        </p:spPr>
      </p:pic>
    </p:spTree>
    <p:extLst>
      <p:ext uri="{BB962C8B-B14F-4D97-AF65-F5344CB8AC3E}">
        <p14:creationId xmlns:p14="http://schemas.microsoft.com/office/powerpoint/2010/main" val="20347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55" y="226612"/>
            <a:ext cx="9144000" cy="6858000"/>
          </a:xfrm>
          <a:prstGeom prst="rect">
            <a:avLst/>
          </a:prstGeom>
        </p:spPr>
      </p:pic>
      <p:sp>
        <p:nvSpPr>
          <p:cNvPr id="5" name="Title 1"/>
          <p:cNvSpPr txBox="1">
            <a:spLocks/>
          </p:cNvSpPr>
          <p:nvPr/>
        </p:nvSpPr>
        <p:spPr>
          <a:xfrm>
            <a:off x="414792" y="107343"/>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endParaRPr>
          </a:p>
          <a:p>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use the training booklet to book onto any of the courses. </a:t>
            </a:r>
            <a:endParaRPr lang="en-GB" sz="1800" dirty="0">
              <a:effectLst/>
              <a:latin typeface="+mn-lt"/>
              <a:ea typeface="Calibri" panose="020F0502020204030204" pitchFamily="34" charset="0"/>
            </a:endParaRPr>
          </a:p>
          <a:p>
            <a:r>
              <a:rPr lang="en-GB" sz="1800" dirty="0">
                <a:effectLst/>
                <a:latin typeface="+mn-lt"/>
                <a:ea typeface="Calibri" panose="020F0502020204030204" pitchFamily="34" charset="0"/>
                <a:cs typeface="Calibri" panose="020F0502020204030204" pitchFamily="34" charset="0"/>
              </a:rPr>
              <a:t> </a:t>
            </a:r>
            <a:endParaRPr lang="en-GB" sz="1800" dirty="0">
              <a:effectLst/>
              <a:latin typeface="+mn-lt"/>
              <a:ea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don’t hesitate to contact us via email:  </a:t>
            </a:r>
            <a:r>
              <a:rPr lang="en-GB" sz="1800" u="sng" dirty="0">
                <a:solidFill>
                  <a:srgbClr val="0563C1"/>
                </a:solidFill>
                <a:effectLst/>
                <a:latin typeface="+mn-lt"/>
                <a:ea typeface="Calibri" panose="020F0502020204030204" pitchFamily="34" charset="0"/>
                <a:cs typeface="Calibri" panose="020F0502020204030204" pitchFamily="34" charset="0"/>
                <a:hlinkClick r:id="rId4"/>
              </a:rPr>
              <a:t>VirtualSchoolTraining@lincolnshire.gov.uk</a:t>
            </a:r>
            <a:r>
              <a:rPr lang="en-GB" sz="1800" dirty="0">
                <a:effectLst/>
                <a:latin typeface="+mn-lt"/>
                <a:ea typeface="Calibri" panose="020F0502020204030204" pitchFamily="34" charset="0"/>
                <a:cs typeface="Calibri" panose="020F0502020204030204" pitchFamily="34" charset="0"/>
              </a:rPr>
              <a:t>  if you </a:t>
            </a:r>
          </a:p>
          <a:p>
            <a:pPr algn="l"/>
            <a:r>
              <a:rPr lang="en-GB" sz="1800" dirty="0">
                <a:effectLst/>
                <a:latin typeface="+mn-lt"/>
                <a:ea typeface="Calibri" panose="020F0502020204030204" pitchFamily="34" charset="0"/>
                <a:cs typeface="Calibri" panose="020F0502020204030204" pitchFamily="34" charset="0"/>
              </a:rPr>
              <a:t>require any further information or advice.</a:t>
            </a:r>
            <a:endParaRPr lang="en-GB" sz="1800" dirty="0">
              <a:effectLst/>
              <a:latin typeface="+mn-lt"/>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E8125F3-ABCA-5712-5029-C33B19AB84AE}"/>
              </a:ext>
            </a:extLst>
          </p:cNvPr>
          <p:cNvPicPr>
            <a:picLocks noChangeAspect="1"/>
          </p:cNvPicPr>
          <p:nvPr/>
        </p:nvPicPr>
        <p:blipFill>
          <a:blip r:embed="rId6"/>
          <a:stretch>
            <a:fillRect/>
          </a:stretch>
        </p:blipFill>
        <p:spPr>
          <a:xfrm>
            <a:off x="10996804" y="107343"/>
            <a:ext cx="1048001" cy="1483514"/>
          </a:xfrm>
          <a:prstGeom prst="rect">
            <a:avLst/>
          </a:prstGeom>
        </p:spPr>
      </p:pic>
      <p:graphicFrame>
        <p:nvGraphicFramePr>
          <p:cNvPr id="8" name="Table 7">
            <a:extLst>
              <a:ext uri="{FF2B5EF4-FFF2-40B4-BE49-F238E27FC236}">
                <a16:creationId xmlns:a16="http://schemas.microsoft.com/office/drawing/2014/main" id="{255CF374-01AD-0337-CB64-9407CA1BF775}"/>
              </a:ext>
            </a:extLst>
          </p:cNvPr>
          <p:cNvGraphicFramePr>
            <a:graphicFrameLocks noGrp="1"/>
          </p:cNvGraphicFramePr>
          <p:nvPr/>
        </p:nvGraphicFramePr>
        <p:xfrm>
          <a:off x="303476" y="1832565"/>
          <a:ext cx="11473732" cy="3168806"/>
        </p:xfrm>
        <a:graphic>
          <a:graphicData uri="http://schemas.openxmlformats.org/drawingml/2006/table">
            <a:tbl>
              <a:tblPr>
                <a:tableStyleId>{5C22544A-7EE6-4342-B048-85BDC9FD1C3A}</a:tableStyleId>
              </a:tblPr>
              <a:tblGrid>
                <a:gridCol w="11473732">
                  <a:extLst>
                    <a:ext uri="{9D8B030D-6E8A-4147-A177-3AD203B41FA5}">
                      <a16:colId xmlns:a16="http://schemas.microsoft.com/office/drawing/2014/main" val="3997798305"/>
                    </a:ext>
                  </a:extLst>
                </a:gridCol>
              </a:tblGrid>
              <a:tr h="3168806">
                <a:tc>
                  <a:txBody>
                    <a:bodyPr/>
                    <a:lstStyle/>
                    <a:p>
                      <a:pPr marL="0" lvl="0" indent="0">
                        <a:buFont typeface="Arial" panose="020B0604020202020204" pitchFamily="34" charset="0"/>
                        <a:buNone/>
                      </a:pPr>
                      <a:endParaRPr lang="en-GB"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800" b="1" kern="1200" dirty="0">
                          <a:solidFill>
                            <a:schemeClr val="dk1"/>
                          </a:solidFill>
                          <a:effectLst/>
                          <a:latin typeface="+mn-lt"/>
                          <a:ea typeface="+mn-ea"/>
                          <a:cs typeface="+mn-cs"/>
                        </a:rPr>
                        <a:t>Social Pedagogy: Educating the Whole Child</a:t>
                      </a:r>
                      <a:r>
                        <a:rPr lang="en-GB" sz="1800" kern="1200" dirty="0">
                          <a:solidFill>
                            <a:schemeClr val="dk1"/>
                          </a:solidFill>
                          <a:effectLst/>
                          <a:latin typeface="+mn-lt"/>
                          <a:ea typeface="+mn-ea"/>
                          <a:cs typeface="+mn-cs"/>
                        </a:rPr>
                        <a:t> – 29 January 2026, 10:00–12:00</a:t>
                      </a:r>
                    </a:p>
                    <a:p>
                      <a:pPr marL="0" lvl="0" indent="0">
                        <a:buFont typeface="Arial" panose="020B0604020202020204" pitchFamily="34" charset="0"/>
                        <a:buNone/>
                      </a:pPr>
                      <a:endParaRPr lang="en-GB"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800" b="1" kern="1200" dirty="0">
                          <a:solidFill>
                            <a:schemeClr val="dk1"/>
                          </a:solidFill>
                          <a:effectLst/>
                          <a:latin typeface="+mn-lt"/>
                          <a:ea typeface="+mn-ea"/>
                          <a:cs typeface="+mn-cs"/>
                        </a:rPr>
                        <a:t>Understanding ADHD from a Carer's Perspective</a:t>
                      </a:r>
                      <a:r>
                        <a:rPr lang="en-GB" sz="1800" kern="1200" dirty="0">
                          <a:solidFill>
                            <a:schemeClr val="dk1"/>
                          </a:solidFill>
                          <a:effectLst/>
                          <a:latin typeface="+mn-lt"/>
                          <a:ea typeface="+mn-ea"/>
                          <a:cs typeface="+mn-cs"/>
                        </a:rPr>
                        <a:t> – 29 January 2026, 19:00–21:00</a:t>
                      </a:r>
                    </a:p>
                    <a:p>
                      <a:pPr marL="0" lvl="0" indent="0">
                        <a:buFont typeface="Arial" panose="020B0604020202020204" pitchFamily="34" charset="0"/>
                        <a:buNone/>
                      </a:pPr>
                      <a:endParaRPr lang="en-GB"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800" b="1" kern="1200" dirty="0">
                          <a:solidFill>
                            <a:schemeClr val="dk1"/>
                          </a:solidFill>
                          <a:effectLst/>
                          <a:latin typeface="+mn-lt"/>
                          <a:ea typeface="+mn-ea"/>
                          <a:cs typeface="+mn-cs"/>
                        </a:rPr>
                        <a:t>Caring Schools Audit Tool: Evaluating Good Practice in Education Settings</a:t>
                      </a:r>
                      <a:r>
                        <a:rPr lang="en-GB" sz="1800" kern="1200" dirty="0">
                          <a:solidFill>
                            <a:schemeClr val="dk1"/>
                          </a:solidFill>
                          <a:effectLst/>
                          <a:latin typeface="+mn-lt"/>
                          <a:ea typeface="+mn-ea"/>
                          <a:cs typeface="+mn-cs"/>
                        </a:rPr>
                        <a:t> – 3 February 2026, 09:30–11:00</a:t>
                      </a:r>
                    </a:p>
                    <a:p>
                      <a:pPr marL="0" lvl="0" indent="0">
                        <a:buFont typeface="Arial" panose="020B0604020202020204" pitchFamily="34" charset="0"/>
                        <a:buNone/>
                      </a:pPr>
                      <a:endParaRPr lang="en-GB" sz="18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1800" b="1" kern="1200" dirty="0">
                          <a:solidFill>
                            <a:schemeClr val="dk1"/>
                          </a:solidFill>
                          <a:effectLst/>
                          <a:latin typeface="+mn-lt"/>
                          <a:ea typeface="+mn-ea"/>
                          <a:cs typeface="+mn-cs"/>
                        </a:rPr>
                        <a:t>Sleep Workshop: Supporting Sleep, Nightmares and Night Terrors</a:t>
                      </a:r>
                      <a:r>
                        <a:rPr lang="en-GB" sz="1800" kern="1200" dirty="0">
                          <a:solidFill>
                            <a:schemeClr val="dk1"/>
                          </a:solidFill>
                          <a:effectLst/>
                          <a:latin typeface="+mn-lt"/>
                          <a:ea typeface="+mn-ea"/>
                          <a:cs typeface="+mn-cs"/>
                        </a:rPr>
                        <a:t> – 12 February 2026, 10:00–12:00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843594"/>
                  </a:ext>
                </a:extLst>
              </a:tr>
            </a:tbl>
          </a:graphicData>
        </a:graphic>
      </p:graphicFrame>
    </p:spTree>
    <p:extLst>
      <p:ext uri="{BB962C8B-B14F-4D97-AF65-F5344CB8AC3E}">
        <p14:creationId xmlns:p14="http://schemas.microsoft.com/office/powerpoint/2010/main" val="69647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9BD46-9D7F-2725-CEF2-6B4A70763827}"/>
              </a:ext>
            </a:extLst>
          </p:cNvPr>
          <p:cNvPicPr>
            <a:picLocks noChangeAspect="1"/>
          </p:cNvPicPr>
          <p:nvPr/>
        </p:nvPicPr>
        <p:blipFill>
          <a:blip r:embed="rId2"/>
          <a:stretch>
            <a:fillRect/>
          </a:stretch>
        </p:blipFill>
        <p:spPr>
          <a:xfrm>
            <a:off x="393759" y="864704"/>
            <a:ext cx="9173183" cy="5864088"/>
          </a:xfrm>
          <a:prstGeom prst="rect">
            <a:avLst/>
          </a:prstGeom>
        </p:spPr>
      </p:pic>
      <p:sp>
        <p:nvSpPr>
          <p:cNvPr id="10" name="Speech Bubble: Oval 9">
            <a:extLst>
              <a:ext uri="{FF2B5EF4-FFF2-40B4-BE49-F238E27FC236}">
                <a16:creationId xmlns:a16="http://schemas.microsoft.com/office/drawing/2014/main" id="{3A444C0A-328C-7C1A-1FD7-6D227B964E9F}"/>
              </a:ext>
            </a:extLst>
          </p:cNvPr>
          <p:cNvSpPr/>
          <p:nvPr/>
        </p:nvSpPr>
        <p:spPr>
          <a:xfrm>
            <a:off x="9660835" y="2196549"/>
            <a:ext cx="1987826" cy="2091394"/>
          </a:xfrm>
          <a:prstGeom prst="wedgeEllipseCallout">
            <a:avLst>
              <a:gd name="adj1" fmla="val -52588"/>
              <a:gd name="adj2" fmla="val 639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3">
                  <a:extLst>
                    <a:ext uri="{A12FA001-AC4F-418D-AE19-62706E023703}">
                      <ahyp:hlinkClr xmlns:ahyp="http://schemas.microsoft.com/office/drawing/2018/hyperlinkcolor" val="tx"/>
                    </a:ext>
                  </a:extLst>
                </a:hlinkClick>
              </a:rPr>
              <a:t>Dyslexia Outreach Support - </a:t>
            </a:r>
            <a:r>
              <a:rPr lang="en-GB" dirty="0" err="1">
                <a:solidFill>
                  <a:schemeClr val="bg1"/>
                </a:solidFill>
                <a:hlinkClick r:id="rId3">
                  <a:extLst>
                    <a:ext uri="{A12FA001-AC4F-418D-AE19-62706E023703}">
                      <ahyp:hlinkClr xmlns:ahyp="http://schemas.microsoft.com/office/drawing/2018/hyperlinkcolor" val="tx"/>
                    </a:ext>
                  </a:extLst>
                </a:hlinkClick>
              </a:rPr>
              <a:t>EduLincs</a:t>
            </a:r>
            <a:r>
              <a:rPr lang="en-GB" dirty="0">
                <a:solidFill>
                  <a:schemeClr val="bg1"/>
                </a:solidFill>
                <a:hlinkClick r:id="rId3">
                  <a:extLst>
                    <a:ext uri="{A12FA001-AC4F-418D-AE19-62706E023703}">
                      <ahyp:hlinkClr xmlns:ahyp="http://schemas.microsoft.com/office/drawing/2018/hyperlinkcolor" val="tx"/>
                    </a:ext>
                  </a:extLst>
                </a:hlinkClick>
              </a:rPr>
              <a:t> – Lincolnshire County Council</a:t>
            </a:r>
            <a:endParaRPr lang="en-GB" dirty="0">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C54D48DF-3108-E70B-FDDF-BA1206D5C500}"/>
                  </a:ext>
                </a:extLst>
              </p14:cNvPr>
              <p14:cNvContentPartPr/>
              <p14:nvPr/>
            </p14:nvContentPartPr>
            <p14:xfrm>
              <a:off x="2325803" y="6718445"/>
              <a:ext cx="398880" cy="90360"/>
            </p14:xfrm>
          </p:contentPart>
        </mc:Choice>
        <mc:Fallback xmlns="">
          <p:pic>
            <p:nvPicPr>
              <p:cNvPr id="13" name="Ink 12">
                <a:extLst>
                  <a:ext uri="{FF2B5EF4-FFF2-40B4-BE49-F238E27FC236}">
                    <a16:creationId xmlns:a16="http://schemas.microsoft.com/office/drawing/2014/main" id="{C54D48DF-3108-E70B-FDDF-BA1206D5C500}"/>
                  </a:ext>
                </a:extLst>
              </p:cNvPr>
              <p:cNvPicPr/>
              <p:nvPr/>
            </p:nvPicPr>
            <p:blipFill>
              <a:blip r:embed="rId5"/>
              <a:stretch>
                <a:fillRect/>
              </a:stretch>
            </p:blipFill>
            <p:spPr>
              <a:xfrm>
                <a:off x="2316803" y="6709805"/>
                <a:ext cx="416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32C20AFB-A987-116B-9B8C-09B2B0A2C0AB}"/>
                  </a:ext>
                </a:extLst>
              </p14:cNvPr>
              <p14:cNvContentPartPr/>
              <p14:nvPr/>
            </p14:nvContentPartPr>
            <p14:xfrm>
              <a:off x="2776484" y="6733178"/>
              <a:ext cx="18720" cy="360"/>
            </p14:xfrm>
          </p:contentPart>
        </mc:Choice>
        <mc:Fallback xmlns="">
          <p:pic>
            <p:nvPicPr>
              <p:cNvPr id="16" name="Ink 15">
                <a:extLst>
                  <a:ext uri="{FF2B5EF4-FFF2-40B4-BE49-F238E27FC236}">
                    <a16:creationId xmlns:a16="http://schemas.microsoft.com/office/drawing/2014/main" id="{32C20AFB-A987-116B-9B8C-09B2B0A2C0AB}"/>
                  </a:ext>
                </a:extLst>
              </p:cNvPr>
              <p:cNvPicPr/>
              <p:nvPr/>
            </p:nvPicPr>
            <p:blipFill>
              <a:blip r:embed="rId7"/>
              <a:stretch>
                <a:fillRect/>
              </a:stretch>
            </p:blipFill>
            <p:spPr>
              <a:xfrm>
                <a:off x="2767844" y="6724538"/>
                <a:ext cx="36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A677DC8C-E470-5BCA-0085-CAD3C4DAB16C}"/>
                  </a:ext>
                </a:extLst>
              </p14:cNvPr>
              <p14:cNvContentPartPr/>
              <p14:nvPr/>
            </p14:nvContentPartPr>
            <p14:xfrm>
              <a:off x="2597564" y="6712658"/>
              <a:ext cx="360" cy="360"/>
            </p14:xfrm>
          </p:contentPart>
        </mc:Choice>
        <mc:Fallback xmlns="">
          <p:pic>
            <p:nvPicPr>
              <p:cNvPr id="17" name="Ink 16">
                <a:extLst>
                  <a:ext uri="{FF2B5EF4-FFF2-40B4-BE49-F238E27FC236}">
                    <a16:creationId xmlns:a16="http://schemas.microsoft.com/office/drawing/2014/main" id="{A677DC8C-E470-5BCA-0085-CAD3C4DAB16C}"/>
                  </a:ext>
                </a:extLst>
              </p:cNvPr>
              <p:cNvPicPr/>
              <p:nvPr/>
            </p:nvPicPr>
            <p:blipFill>
              <a:blip r:embed="rId9"/>
              <a:stretch>
                <a:fillRect/>
              </a:stretch>
            </p:blipFill>
            <p:spPr>
              <a:xfrm>
                <a:off x="2588924" y="6703658"/>
                <a:ext cx="18000" cy="18000"/>
              </a:xfrm>
              <a:prstGeom prst="rect">
                <a:avLst/>
              </a:prstGeom>
            </p:spPr>
          </p:pic>
        </mc:Fallback>
      </mc:AlternateContent>
      <p:grpSp>
        <p:nvGrpSpPr>
          <p:cNvPr id="22" name="Group 21">
            <a:extLst>
              <a:ext uri="{FF2B5EF4-FFF2-40B4-BE49-F238E27FC236}">
                <a16:creationId xmlns:a16="http://schemas.microsoft.com/office/drawing/2014/main" id="{18CD3D2D-4BF4-2987-D130-C62C07B4123F}"/>
              </a:ext>
            </a:extLst>
          </p:cNvPr>
          <p:cNvGrpSpPr/>
          <p:nvPr/>
        </p:nvGrpSpPr>
        <p:grpSpPr>
          <a:xfrm>
            <a:off x="2254484" y="6691418"/>
            <a:ext cx="1493640" cy="157680"/>
            <a:chOff x="2254484" y="6691418"/>
            <a:chExt cx="1493640" cy="157680"/>
          </a:xfrm>
        </p:grpSpPr>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51897D10-1559-5F0D-519C-25622F12FCF0}"/>
                    </a:ext>
                  </a:extLst>
                </p14:cNvPr>
                <p14:cNvContentPartPr/>
                <p14:nvPr/>
              </p14:nvContentPartPr>
              <p14:xfrm>
                <a:off x="2254484" y="6691418"/>
                <a:ext cx="1493640" cy="157680"/>
              </p14:xfrm>
            </p:contentPart>
          </mc:Choice>
          <mc:Fallback xmlns="">
            <p:pic>
              <p:nvPicPr>
                <p:cNvPr id="19" name="Ink 18">
                  <a:extLst>
                    <a:ext uri="{FF2B5EF4-FFF2-40B4-BE49-F238E27FC236}">
                      <a16:creationId xmlns:a16="http://schemas.microsoft.com/office/drawing/2014/main" id="{51897D10-1559-5F0D-519C-25622F12FCF0}"/>
                    </a:ext>
                  </a:extLst>
                </p:cNvPr>
                <p:cNvPicPr/>
                <p:nvPr/>
              </p:nvPicPr>
              <p:blipFill>
                <a:blip r:embed="rId11"/>
                <a:stretch>
                  <a:fillRect/>
                </a:stretch>
              </p:blipFill>
              <p:spPr>
                <a:xfrm>
                  <a:off x="2191844" y="6628778"/>
                  <a:ext cx="16192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1048BC92-0920-5668-6117-B637223FAA7A}"/>
                    </a:ext>
                  </a:extLst>
                </p14:cNvPr>
                <p14:cNvContentPartPr/>
                <p14:nvPr/>
              </p14:nvContentPartPr>
              <p14:xfrm>
                <a:off x="3657404" y="6764138"/>
                <a:ext cx="360" cy="360"/>
              </p14:xfrm>
            </p:contentPart>
          </mc:Choice>
          <mc:Fallback xmlns="">
            <p:pic>
              <p:nvPicPr>
                <p:cNvPr id="20" name="Ink 19">
                  <a:extLst>
                    <a:ext uri="{FF2B5EF4-FFF2-40B4-BE49-F238E27FC236}">
                      <a16:creationId xmlns:a16="http://schemas.microsoft.com/office/drawing/2014/main" id="{1048BC92-0920-5668-6117-B637223FAA7A}"/>
                    </a:ext>
                  </a:extLst>
                </p:cNvPr>
                <p:cNvPicPr/>
                <p:nvPr/>
              </p:nvPicPr>
              <p:blipFill>
                <a:blip r:embed="rId13"/>
                <a:stretch>
                  <a:fillRect/>
                </a:stretch>
              </p:blipFill>
              <p:spPr>
                <a:xfrm>
                  <a:off x="3594764" y="670113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585C281B-55AE-50DE-7565-D691F72FC7D1}"/>
                    </a:ext>
                  </a:extLst>
                </p14:cNvPr>
                <p14:cNvContentPartPr/>
                <p14:nvPr/>
              </p14:nvContentPartPr>
              <p14:xfrm>
                <a:off x="3657404" y="6764138"/>
                <a:ext cx="360" cy="360"/>
              </p14:xfrm>
            </p:contentPart>
          </mc:Choice>
          <mc:Fallback xmlns="">
            <p:pic>
              <p:nvPicPr>
                <p:cNvPr id="21" name="Ink 20">
                  <a:extLst>
                    <a:ext uri="{FF2B5EF4-FFF2-40B4-BE49-F238E27FC236}">
                      <a16:creationId xmlns:a16="http://schemas.microsoft.com/office/drawing/2014/main" id="{585C281B-55AE-50DE-7565-D691F72FC7D1}"/>
                    </a:ext>
                  </a:extLst>
                </p:cNvPr>
                <p:cNvPicPr/>
                <p:nvPr/>
              </p:nvPicPr>
              <p:blipFill>
                <a:blip r:embed="rId13"/>
                <a:stretch>
                  <a:fillRect/>
                </a:stretch>
              </p:blipFill>
              <p:spPr>
                <a:xfrm>
                  <a:off x="3594764" y="6701138"/>
                  <a:ext cx="126000" cy="126000"/>
                </a:xfrm>
                <a:prstGeom prst="rect">
                  <a:avLst/>
                </a:prstGeom>
              </p:spPr>
            </p:pic>
          </mc:Fallback>
        </mc:AlternateContent>
      </p:grpSp>
      <p:pic>
        <p:nvPicPr>
          <p:cNvPr id="24" name="Picture 23">
            <a:extLst>
              <a:ext uri="{FF2B5EF4-FFF2-40B4-BE49-F238E27FC236}">
                <a16:creationId xmlns:a16="http://schemas.microsoft.com/office/drawing/2014/main" id="{E1605B1A-9C57-5870-1FFB-A4260F4874C5}"/>
              </a:ext>
            </a:extLst>
          </p:cNvPr>
          <p:cNvPicPr>
            <a:picLocks noChangeAspect="1"/>
          </p:cNvPicPr>
          <p:nvPr/>
        </p:nvPicPr>
        <p:blipFill>
          <a:blip r:embed="rId15"/>
          <a:stretch>
            <a:fillRect/>
          </a:stretch>
        </p:blipFill>
        <p:spPr>
          <a:xfrm>
            <a:off x="4411864" y="312875"/>
            <a:ext cx="2682472" cy="388654"/>
          </a:xfrm>
          <a:prstGeom prst="rect">
            <a:avLst/>
          </a:prstGeom>
        </p:spPr>
      </p:pic>
    </p:spTree>
    <p:extLst>
      <p:ext uri="{BB962C8B-B14F-4D97-AF65-F5344CB8AC3E}">
        <p14:creationId xmlns:p14="http://schemas.microsoft.com/office/powerpoint/2010/main" val="405864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263CF7-48C9-A994-A921-36ACCE50764B}"/>
              </a:ext>
            </a:extLst>
          </p:cNvPr>
          <p:cNvSpPr/>
          <p:nvPr/>
        </p:nvSpPr>
        <p:spPr>
          <a:xfrm>
            <a:off x="6402454" y="0"/>
            <a:ext cx="3157979" cy="877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E88653F-9429-5B11-A5F1-ED782D635008}"/>
              </a:ext>
            </a:extLst>
          </p:cNvPr>
          <p:cNvPicPr>
            <a:picLocks noChangeAspect="1"/>
          </p:cNvPicPr>
          <p:nvPr/>
        </p:nvPicPr>
        <p:blipFill>
          <a:blip r:embed="rId2"/>
          <a:stretch>
            <a:fillRect/>
          </a:stretch>
        </p:blipFill>
        <p:spPr>
          <a:xfrm>
            <a:off x="6485964" y="192994"/>
            <a:ext cx="2639797" cy="877900"/>
          </a:xfrm>
          <a:prstGeom prst="rect">
            <a:avLst/>
          </a:prstGeom>
        </p:spPr>
      </p:pic>
      <p:sp>
        <p:nvSpPr>
          <p:cNvPr id="12" name="Speech Bubble: Oval 11">
            <a:extLst>
              <a:ext uri="{FF2B5EF4-FFF2-40B4-BE49-F238E27FC236}">
                <a16:creationId xmlns:a16="http://schemas.microsoft.com/office/drawing/2014/main" id="{A899BAF4-B833-10A9-61DC-69C756EA9AA2}"/>
              </a:ext>
            </a:extLst>
          </p:cNvPr>
          <p:cNvSpPr/>
          <p:nvPr/>
        </p:nvSpPr>
        <p:spPr>
          <a:xfrm>
            <a:off x="8977978" y="3113702"/>
            <a:ext cx="2203500" cy="2260703"/>
          </a:xfrm>
          <a:prstGeom prst="wedgeEllipseCallout">
            <a:avLst>
              <a:gd name="adj1" fmla="val -52588"/>
              <a:gd name="adj2" fmla="val 639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3">
                  <a:extLst>
                    <a:ext uri="{A12FA001-AC4F-418D-AE19-62706E023703}">
                      <ahyp:hlinkClr xmlns:ahyp="http://schemas.microsoft.com/office/drawing/2018/hyperlinkcolor" val="tx"/>
                    </a:ext>
                  </a:extLst>
                </a:hlinkClick>
              </a:rPr>
              <a:t>Dyslexia Outreach Support - </a:t>
            </a:r>
            <a:r>
              <a:rPr lang="en-GB" dirty="0" err="1">
                <a:solidFill>
                  <a:schemeClr val="bg1"/>
                </a:solidFill>
                <a:hlinkClick r:id="rId3">
                  <a:extLst>
                    <a:ext uri="{A12FA001-AC4F-418D-AE19-62706E023703}">
                      <ahyp:hlinkClr xmlns:ahyp="http://schemas.microsoft.com/office/drawing/2018/hyperlinkcolor" val="tx"/>
                    </a:ext>
                  </a:extLst>
                </a:hlinkClick>
              </a:rPr>
              <a:t>EduLincs</a:t>
            </a:r>
            <a:r>
              <a:rPr lang="en-GB" dirty="0">
                <a:solidFill>
                  <a:schemeClr val="bg1"/>
                </a:solidFill>
                <a:hlinkClick r:id="rId3">
                  <a:extLst>
                    <a:ext uri="{A12FA001-AC4F-418D-AE19-62706E023703}">
                      <ahyp:hlinkClr xmlns:ahyp="http://schemas.microsoft.com/office/drawing/2018/hyperlinkcolor" val="tx"/>
                    </a:ext>
                  </a:extLst>
                </a:hlinkClick>
              </a:rPr>
              <a:t> – Lincolnshire County Council</a:t>
            </a:r>
            <a:endParaRPr lang="en-GB" dirty="0">
              <a:solidFill>
                <a:schemeClr val="bg1"/>
              </a:solidFill>
            </a:endParaRPr>
          </a:p>
        </p:txBody>
      </p:sp>
      <p:pic>
        <p:nvPicPr>
          <p:cNvPr id="2" name="Picture 1">
            <a:extLst>
              <a:ext uri="{FF2B5EF4-FFF2-40B4-BE49-F238E27FC236}">
                <a16:creationId xmlns:a16="http://schemas.microsoft.com/office/drawing/2014/main" id="{C49FC85A-55E9-C215-6973-238E73D4872E}"/>
              </a:ext>
            </a:extLst>
          </p:cNvPr>
          <p:cNvPicPr>
            <a:picLocks noChangeAspect="1"/>
          </p:cNvPicPr>
          <p:nvPr/>
        </p:nvPicPr>
        <p:blipFill>
          <a:blip r:embed="rId4"/>
          <a:srcRect r="1158"/>
          <a:stretch>
            <a:fillRect/>
          </a:stretch>
        </p:blipFill>
        <p:spPr>
          <a:xfrm>
            <a:off x="483303" y="192994"/>
            <a:ext cx="11624553" cy="6974732"/>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1780EBEF-E1D3-2001-BEA6-703FABC94DA3}"/>
                  </a:ext>
                </a:extLst>
              </p14:cNvPr>
              <p14:cNvContentPartPr/>
              <p14:nvPr/>
            </p14:nvContentPartPr>
            <p14:xfrm>
              <a:off x="1391160" y="3336360"/>
              <a:ext cx="2330280" cy="46800"/>
            </p14:xfrm>
          </p:contentPart>
        </mc:Choice>
        <mc:Fallback xmlns="">
          <p:pic>
            <p:nvPicPr>
              <p:cNvPr id="14" name="Ink 13">
                <a:extLst>
                  <a:ext uri="{FF2B5EF4-FFF2-40B4-BE49-F238E27FC236}">
                    <a16:creationId xmlns:a16="http://schemas.microsoft.com/office/drawing/2014/main" id="{1780EBEF-E1D3-2001-BEA6-703FABC94DA3}"/>
                  </a:ext>
                </a:extLst>
              </p:cNvPr>
              <p:cNvPicPr/>
              <p:nvPr/>
            </p:nvPicPr>
            <p:blipFill>
              <a:blip r:embed="rId6"/>
              <a:stretch>
                <a:fillRect/>
              </a:stretch>
            </p:blipFill>
            <p:spPr>
              <a:xfrm>
                <a:off x="1328160" y="3273720"/>
                <a:ext cx="2455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27969C59-4795-895B-A8B0-97CBF3B1E80F}"/>
                  </a:ext>
                </a:extLst>
              </p14:cNvPr>
              <p14:cNvContentPartPr/>
              <p14:nvPr/>
            </p14:nvContentPartPr>
            <p14:xfrm>
              <a:off x="5045520" y="3336720"/>
              <a:ext cx="2449080" cy="32400"/>
            </p14:xfrm>
          </p:contentPart>
        </mc:Choice>
        <mc:Fallback xmlns="">
          <p:pic>
            <p:nvPicPr>
              <p:cNvPr id="15" name="Ink 14">
                <a:extLst>
                  <a:ext uri="{FF2B5EF4-FFF2-40B4-BE49-F238E27FC236}">
                    <a16:creationId xmlns:a16="http://schemas.microsoft.com/office/drawing/2014/main" id="{27969C59-4795-895B-A8B0-97CBF3B1E80F}"/>
                  </a:ext>
                </a:extLst>
              </p:cNvPr>
              <p:cNvPicPr/>
              <p:nvPr/>
            </p:nvPicPr>
            <p:blipFill>
              <a:blip r:embed="rId8"/>
              <a:stretch>
                <a:fillRect/>
              </a:stretch>
            </p:blipFill>
            <p:spPr>
              <a:xfrm>
                <a:off x="4982520" y="3274080"/>
                <a:ext cx="2574720" cy="158040"/>
              </a:xfrm>
              <a:prstGeom prst="rect">
                <a:avLst/>
              </a:prstGeom>
            </p:spPr>
          </p:pic>
        </mc:Fallback>
      </mc:AlternateContent>
    </p:spTree>
    <p:extLst>
      <p:ext uri="{BB962C8B-B14F-4D97-AF65-F5344CB8AC3E}">
        <p14:creationId xmlns:p14="http://schemas.microsoft.com/office/powerpoint/2010/main" val="2813638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4242</TotalTime>
  <Words>1290</Words>
  <Application>Microsoft Office PowerPoint</Application>
  <PresentationFormat>Widescreen</PresentationFormat>
  <Paragraphs>221</Paragraphs>
  <Slides>16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Asap</vt:lpstr>
      <vt:lpstr>Asap Medium</vt:lpstr>
      <vt:lpstr>Barlow</vt:lpstr>
      <vt:lpstr>Barlow Medium</vt:lpstr>
      <vt:lpstr>Calibri</vt:lpstr>
      <vt:lpstr>Calibri Light</vt:lpstr>
      <vt:lpstr>Open Sans</vt:lpstr>
      <vt:lpstr>Times New Roman</vt:lpstr>
      <vt:lpstr>Office Theme</vt:lpstr>
      <vt:lpstr>Graduated Approach Briefings</vt:lpstr>
      <vt:lpstr>Please complete the SENCO GAB survey...</vt:lpstr>
      <vt:lpstr>Remember to book your places for each briefing throughout the year on the Local Offer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Classroom Programme: Learning About Neurodiversity at School (LEANS) </vt:lpstr>
      <vt:lpstr>PowerPoint Presentation</vt:lpstr>
      <vt:lpstr>Presentations and Videos will be available from 12th December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Karen Donnelly</cp:lastModifiedBy>
  <cp:revision>36</cp:revision>
  <dcterms:created xsi:type="dcterms:W3CDTF">2021-10-08T08:32:57Z</dcterms:created>
  <dcterms:modified xsi:type="dcterms:W3CDTF">2025-11-26T15:41:07Z</dcterms:modified>
</cp:coreProperties>
</file>