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485" r:id="rId2"/>
    <p:sldId id="486" r:id="rId3"/>
    <p:sldId id="487" r:id="rId4"/>
    <p:sldId id="488" r:id="rId5"/>
    <p:sldId id="489" r:id="rId6"/>
    <p:sldId id="490" r:id="rId7"/>
    <p:sldId id="491" r:id="rId8"/>
    <p:sldId id="496" r:id="rId9"/>
    <p:sldId id="493" r:id="rId10"/>
    <p:sldId id="494" r:id="rId11"/>
    <p:sldId id="495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05" r:id="rId21"/>
    <p:sldId id="506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14" r:id="rId30"/>
    <p:sldId id="515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9" r:id="rId43"/>
    <p:sldId id="542" r:id="rId44"/>
    <p:sldId id="538" r:id="rId45"/>
    <p:sldId id="540" r:id="rId46"/>
    <p:sldId id="541" r:id="rId47"/>
    <p:sldId id="545" r:id="rId48"/>
    <p:sldId id="543" r:id="rId49"/>
    <p:sldId id="547" r:id="rId50"/>
    <p:sldId id="544" r:id="rId51"/>
    <p:sldId id="546" r:id="rId52"/>
    <p:sldId id="548" r:id="rId53"/>
    <p:sldId id="549" r:id="rId54"/>
    <p:sldId id="551" r:id="rId55"/>
    <p:sldId id="550" r:id="rId56"/>
    <p:sldId id="552" r:id="rId57"/>
    <p:sldId id="555" r:id="rId58"/>
    <p:sldId id="553" r:id="rId59"/>
    <p:sldId id="554" r:id="rId60"/>
    <p:sldId id="556" r:id="rId61"/>
    <p:sldId id="558" r:id="rId62"/>
    <p:sldId id="557" r:id="rId63"/>
    <p:sldId id="55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DE55D-22BB-4373-BFDF-2926153121B4}" v="293" dt="2025-07-17T15:31:15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16" autoAdjust="0"/>
  </p:normalViewPr>
  <p:slideViewPr>
    <p:cSldViewPr snapToGrid="0">
      <p:cViewPr varScale="1">
        <p:scale>
          <a:sx n="100" d="100"/>
          <a:sy n="100" d="100"/>
        </p:scale>
        <p:origin x="99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Vasey" userId="9836dbb2-47ac-41da-bbda-b9c89a4aa184" providerId="ADAL" clId="{044DE55D-22BB-4373-BFDF-2926153121B4}"/>
    <pc:docChg chg="custSel addSld delSld modSld sldOrd">
      <pc:chgData name="Sophie Vasey" userId="9836dbb2-47ac-41da-bbda-b9c89a4aa184" providerId="ADAL" clId="{044DE55D-22BB-4373-BFDF-2926153121B4}" dt="2025-07-17T15:31:15.350" v="2464" actId="3062"/>
      <pc:docMkLst>
        <pc:docMk/>
      </pc:docMkLst>
      <pc:sldChg chg="del">
        <pc:chgData name="Sophie Vasey" userId="9836dbb2-47ac-41da-bbda-b9c89a4aa184" providerId="ADAL" clId="{044DE55D-22BB-4373-BFDF-2926153121B4}" dt="2025-07-17T13:31:26.022" v="1899" actId="47"/>
        <pc:sldMkLst>
          <pc:docMk/>
          <pc:sldMk cId="0" sldId="411"/>
        </pc:sldMkLst>
      </pc:sldChg>
      <pc:sldChg chg="del">
        <pc:chgData name="Sophie Vasey" userId="9836dbb2-47ac-41da-bbda-b9c89a4aa184" providerId="ADAL" clId="{044DE55D-22BB-4373-BFDF-2926153121B4}" dt="2025-07-17T13:52:43.401" v="2061" actId="47"/>
        <pc:sldMkLst>
          <pc:docMk/>
          <pc:sldMk cId="0" sldId="412"/>
        </pc:sldMkLst>
      </pc:sldChg>
      <pc:sldChg chg="del">
        <pc:chgData name="Sophie Vasey" userId="9836dbb2-47ac-41da-bbda-b9c89a4aa184" providerId="ADAL" clId="{044DE55D-22BB-4373-BFDF-2926153121B4}" dt="2025-07-17T11:46:01.297" v="1894" actId="47"/>
        <pc:sldMkLst>
          <pc:docMk/>
          <pc:sldMk cId="0" sldId="418"/>
        </pc:sldMkLst>
      </pc:sldChg>
      <pc:sldChg chg="del">
        <pc:chgData name="Sophie Vasey" userId="9836dbb2-47ac-41da-bbda-b9c89a4aa184" providerId="ADAL" clId="{044DE55D-22BB-4373-BFDF-2926153121B4}" dt="2025-07-17T11:46:07.799" v="1895" actId="47"/>
        <pc:sldMkLst>
          <pc:docMk/>
          <pc:sldMk cId="0" sldId="432"/>
        </pc:sldMkLst>
      </pc:sldChg>
      <pc:sldChg chg="del">
        <pc:chgData name="Sophie Vasey" userId="9836dbb2-47ac-41da-bbda-b9c89a4aa184" providerId="ADAL" clId="{044DE55D-22BB-4373-BFDF-2926153121B4}" dt="2025-07-17T13:55:18.956" v="2106" actId="47"/>
        <pc:sldMkLst>
          <pc:docMk/>
          <pc:sldMk cId="0" sldId="434"/>
        </pc:sldMkLst>
      </pc:sldChg>
      <pc:sldChg chg="del">
        <pc:chgData name="Sophie Vasey" userId="9836dbb2-47ac-41da-bbda-b9c89a4aa184" providerId="ADAL" clId="{044DE55D-22BB-4373-BFDF-2926153121B4}" dt="2025-07-17T13:55:32.228" v="2108" actId="47"/>
        <pc:sldMkLst>
          <pc:docMk/>
          <pc:sldMk cId="0" sldId="435"/>
        </pc:sldMkLst>
      </pc:sldChg>
      <pc:sldChg chg="del">
        <pc:chgData name="Sophie Vasey" userId="9836dbb2-47ac-41da-bbda-b9c89a4aa184" providerId="ADAL" clId="{044DE55D-22BB-4373-BFDF-2926153121B4}" dt="2025-07-17T13:58:39.685" v="2117" actId="47"/>
        <pc:sldMkLst>
          <pc:docMk/>
          <pc:sldMk cId="0" sldId="439"/>
        </pc:sldMkLst>
      </pc:sldChg>
      <pc:sldChg chg="del">
        <pc:chgData name="Sophie Vasey" userId="9836dbb2-47ac-41da-bbda-b9c89a4aa184" providerId="ADAL" clId="{044DE55D-22BB-4373-BFDF-2926153121B4}" dt="2025-07-17T13:56:41.811" v="2115" actId="47"/>
        <pc:sldMkLst>
          <pc:docMk/>
          <pc:sldMk cId="0" sldId="441"/>
        </pc:sldMkLst>
      </pc:sldChg>
      <pc:sldChg chg="del">
        <pc:chgData name="Sophie Vasey" userId="9836dbb2-47ac-41da-bbda-b9c89a4aa184" providerId="ADAL" clId="{044DE55D-22BB-4373-BFDF-2926153121B4}" dt="2025-07-17T11:46:25.679" v="1897" actId="47"/>
        <pc:sldMkLst>
          <pc:docMk/>
          <pc:sldMk cId="1042553779" sldId="464"/>
        </pc:sldMkLst>
      </pc:sldChg>
      <pc:sldChg chg="del">
        <pc:chgData name="Sophie Vasey" userId="9836dbb2-47ac-41da-bbda-b9c89a4aa184" providerId="ADAL" clId="{044DE55D-22BB-4373-BFDF-2926153121B4}" dt="2025-07-17T13:31:21.450" v="1898" actId="47"/>
        <pc:sldMkLst>
          <pc:docMk/>
          <pc:sldMk cId="807967253" sldId="465"/>
        </pc:sldMkLst>
      </pc:sldChg>
      <pc:sldChg chg="del">
        <pc:chgData name="Sophie Vasey" userId="9836dbb2-47ac-41da-bbda-b9c89a4aa184" providerId="ADAL" clId="{044DE55D-22BB-4373-BFDF-2926153121B4}" dt="2025-07-17T13:31:21.450" v="1898" actId="47"/>
        <pc:sldMkLst>
          <pc:docMk/>
          <pc:sldMk cId="759512129" sldId="466"/>
        </pc:sldMkLst>
      </pc:sldChg>
      <pc:sldChg chg="del">
        <pc:chgData name="Sophie Vasey" userId="9836dbb2-47ac-41da-bbda-b9c89a4aa184" providerId="ADAL" clId="{044DE55D-22BB-4373-BFDF-2926153121B4}" dt="2025-07-17T11:45:11.898" v="1890" actId="47"/>
        <pc:sldMkLst>
          <pc:docMk/>
          <pc:sldMk cId="1568068032" sldId="467"/>
        </pc:sldMkLst>
      </pc:sldChg>
      <pc:sldChg chg="del">
        <pc:chgData name="Sophie Vasey" userId="9836dbb2-47ac-41da-bbda-b9c89a4aa184" providerId="ADAL" clId="{044DE55D-22BB-4373-BFDF-2926153121B4}" dt="2025-07-17T11:45:16.789" v="1891" actId="47"/>
        <pc:sldMkLst>
          <pc:docMk/>
          <pc:sldMk cId="668725608" sldId="468"/>
        </pc:sldMkLst>
      </pc:sldChg>
      <pc:sldChg chg="del">
        <pc:chgData name="Sophie Vasey" userId="9836dbb2-47ac-41da-bbda-b9c89a4aa184" providerId="ADAL" clId="{044DE55D-22BB-4373-BFDF-2926153121B4}" dt="2025-07-17T11:45:20.419" v="1892" actId="47"/>
        <pc:sldMkLst>
          <pc:docMk/>
          <pc:sldMk cId="1685762110" sldId="469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385592003" sldId="470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1327450847" sldId="471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1836046613" sldId="472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4279314542" sldId="473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3219639526" sldId="474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1139840" sldId="475"/>
        </pc:sldMkLst>
      </pc:sldChg>
      <pc:sldChg chg="del">
        <pc:chgData name="Sophie Vasey" userId="9836dbb2-47ac-41da-bbda-b9c89a4aa184" providerId="ADAL" clId="{044DE55D-22BB-4373-BFDF-2926153121B4}" dt="2025-07-17T11:45:31.578" v="1893" actId="47"/>
        <pc:sldMkLst>
          <pc:docMk/>
          <pc:sldMk cId="2610678984" sldId="476"/>
        </pc:sldMkLst>
      </pc:sldChg>
      <pc:sldChg chg="del ord">
        <pc:chgData name="Sophie Vasey" userId="9836dbb2-47ac-41da-bbda-b9c89a4aa184" providerId="ADAL" clId="{044DE55D-22BB-4373-BFDF-2926153121B4}" dt="2025-07-17T13:34:39.819" v="1906" actId="47"/>
        <pc:sldMkLst>
          <pc:docMk/>
          <pc:sldMk cId="2732466994" sldId="477"/>
        </pc:sldMkLst>
      </pc:sldChg>
      <pc:sldChg chg="del">
        <pc:chgData name="Sophie Vasey" userId="9836dbb2-47ac-41da-bbda-b9c89a4aa184" providerId="ADAL" clId="{044DE55D-22BB-4373-BFDF-2926153121B4}" dt="2025-07-17T11:46:01.297" v="1894" actId="47"/>
        <pc:sldMkLst>
          <pc:docMk/>
          <pc:sldMk cId="3736583617" sldId="478"/>
        </pc:sldMkLst>
      </pc:sldChg>
      <pc:sldChg chg="del">
        <pc:chgData name="Sophie Vasey" userId="9836dbb2-47ac-41da-bbda-b9c89a4aa184" providerId="ADAL" clId="{044DE55D-22BB-4373-BFDF-2926153121B4}" dt="2025-07-17T11:46:01.297" v="1894" actId="47"/>
        <pc:sldMkLst>
          <pc:docMk/>
          <pc:sldMk cId="3313486068" sldId="479"/>
        </pc:sldMkLst>
      </pc:sldChg>
      <pc:sldChg chg="del">
        <pc:chgData name="Sophie Vasey" userId="9836dbb2-47ac-41da-bbda-b9c89a4aa184" providerId="ADAL" clId="{044DE55D-22BB-4373-BFDF-2926153121B4}" dt="2025-07-17T11:46:01.297" v="1894" actId="47"/>
        <pc:sldMkLst>
          <pc:docMk/>
          <pc:sldMk cId="3334886500" sldId="480"/>
        </pc:sldMkLst>
      </pc:sldChg>
      <pc:sldChg chg="del">
        <pc:chgData name="Sophie Vasey" userId="9836dbb2-47ac-41da-bbda-b9c89a4aa184" providerId="ADAL" clId="{044DE55D-22BB-4373-BFDF-2926153121B4}" dt="2025-07-17T11:46:01.297" v="1894" actId="47"/>
        <pc:sldMkLst>
          <pc:docMk/>
          <pc:sldMk cId="2374605422" sldId="481"/>
        </pc:sldMkLst>
      </pc:sldChg>
      <pc:sldChg chg="del ord">
        <pc:chgData name="Sophie Vasey" userId="9836dbb2-47ac-41da-bbda-b9c89a4aa184" providerId="ADAL" clId="{044DE55D-22BB-4373-BFDF-2926153121B4}" dt="2025-07-17T13:39:47.661" v="2048" actId="47"/>
        <pc:sldMkLst>
          <pc:docMk/>
          <pc:sldMk cId="3661997524" sldId="482"/>
        </pc:sldMkLst>
      </pc:sldChg>
      <pc:sldChg chg="modSp mod">
        <pc:chgData name="Sophie Vasey" userId="9836dbb2-47ac-41da-bbda-b9c89a4aa184" providerId="ADAL" clId="{044DE55D-22BB-4373-BFDF-2926153121B4}" dt="2025-07-17T15:03:21.989" v="2446" actId="14100"/>
        <pc:sldMkLst>
          <pc:docMk/>
          <pc:sldMk cId="477081991" sldId="485"/>
        </pc:sldMkLst>
        <pc:spChg chg="mod">
          <ac:chgData name="Sophie Vasey" userId="9836dbb2-47ac-41da-bbda-b9c89a4aa184" providerId="ADAL" clId="{044DE55D-22BB-4373-BFDF-2926153121B4}" dt="2025-07-17T15:03:21.989" v="2446" actId="14100"/>
          <ac:spMkLst>
            <pc:docMk/>
            <pc:sldMk cId="477081991" sldId="485"/>
            <ac:spMk id="8" creationId="{00000000-0000-0000-0000-000000000000}"/>
          </ac:spMkLst>
        </pc:spChg>
      </pc:sldChg>
      <pc:sldChg chg="del">
        <pc:chgData name="Sophie Vasey" userId="9836dbb2-47ac-41da-bbda-b9c89a4aa184" providerId="ADAL" clId="{044DE55D-22BB-4373-BFDF-2926153121B4}" dt="2025-07-17T11:37:55.118" v="1889" actId="47"/>
        <pc:sldMkLst>
          <pc:docMk/>
          <pc:sldMk cId="2592904590" sldId="492"/>
        </pc:sldMkLst>
      </pc:sldChg>
      <pc:sldChg chg="addSp modSp del mod">
        <pc:chgData name="Sophie Vasey" userId="9836dbb2-47ac-41da-bbda-b9c89a4aa184" providerId="ADAL" clId="{044DE55D-22BB-4373-BFDF-2926153121B4}" dt="2025-07-14T15:18:44.807" v="16" actId="47"/>
        <pc:sldMkLst>
          <pc:docMk/>
          <pc:sldMk cId="1506526254" sldId="507"/>
        </pc:sldMkLst>
      </pc:sldChg>
      <pc:sldChg chg="del">
        <pc:chgData name="Sophie Vasey" userId="9836dbb2-47ac-41da-bbda-b9c89a4aa184" providerId="ADAL" clId="{044DE55D-22BB-4373-BFDF-2926153121B4}" dt="2025-07-14T15:20:29.082" v="31" actId="2696"/>
        <pc:sldMkLst>
          <pc:docMk/>
          <pc:sldMk cId="2996937095" sldId="508"/>
        </pc:sldMkLst>
      </pc:sldChg>
      <pc:sldChg chg="del">
        <pc:chgData name="Sophie Vasey" userId="9836dbb2-47ac-41da-bbda-b9c89a4aa184" providerId="ADAL" clId="{044DE55D-22BB-4373-BFDF-2926153121B4}" dt="2025-07-14T16:03:35.869" v="46" actId="2696"/>
        <pc:sldMkLst>
          <pc:docMk/>
          <pc:sldMk cId="782580073" sldId="509"/>
        </pc:sldMkLst>
      </pc:sldChg>
      <pc:sldChg chg="del">
        <pc:chgData name="Sophie Vasey" userId="9836dbb2-47ac-41da-bbda-b9c89a4aa184" providerId="ADAL" clId="{044DE55D-22BB-4373-BFDF-2926153121B4}" dt="2025-07-14T16:09:39.407" v="105" actId="47"/>
        <pc:sldMkLst>
          <pc:docMk/>
          <pc:sldMk cId="2296147798" sldId="510"/>
        </pc:sldMkLst>
      </pc:sldChg>
      <pc:sldChg chg="del">
        <pc:chgData name="Sophie Vasey" userId="9836dbb2-47ac-41da-bbda-b9c89a4aa184" providerId="ADAL" clId="{044DE55D-22BB-4373-BFDF-2926153121B4}" dt="2025-07-14T16:08:00.705" v="92" actId="47"/>
        <pc:sldMkLst>
          <pc:docMk/>
          <pc:sldMk cId="850474882" sldId="511"/>
        </pc:sldMkLst>
      </pc:sldChg>
      <pc:sldChg chg="del">
        <pc:chgData name="Sophie Vasey" userId="9836dbb2-47ac-41da-bbda-b9c89a4aa184" providerId="ADAL" clId="{044DE55D-22BB-4373-BFDF-2926153121B4}" dt="2025-07-14T16:06:41.358" v="57" actId="47"/>
        <pc:sldMkLst>
          <pc:docMk/>
          <pc:sldMk cId="3277058287" sldId="512"/>
        </pc:sldMkLst>
      </pc:sldChg>
      <pc:sldChg chg="del">
        <pc:chgData name="Sophie Vasey" userId="9836dbb2-47ac-41da-bbda-b9c89a4aa184" providerId="ADAL" clId="{044DE55D-22BB-4373-BFDF-2926153121B4}" dt="2025-07-17T13:51:51.752" v="2058" actId="47"/>
        <pc:sldMkLst>
          <pc:docMk/>
          <pc:sldMk cId="2689280010" sldId="516"/>
        </pc:sldMkLst>
      </pc:sldChg>
      <pc:sldChg chg="del">
        <pc:chgData name="Sophie Vasey" userId="9836dbb2-47ac-41da-bbda-b9c89a4aa184" providerId="ADAL" clId="{044DE55D-22BB-4373-BFDF-2926153121B4}" dt="2025-07-17T11:46:18.879" v="1896" actId="47"/>
        <pc:sldMkLst>
          <pc:docMk/>
          <pc:sldMk cId="3310972664" sldId="517"/>
        </pc:sldMkLst>
      </pc:sldChg>
      <pc:sldChg chg="del">
        <pc:chgData name="Sophie Vasey" userId="9836dbb2-47ac-41da-bbda-b9c89a4aa184" providerId="ADAL" clId="{044DE55D-22BB-4373-BFDF-2926153121B4}" dt="2025-07-17T11:37:55.118" v="1889" actId="47"/>
        <pc:sldMkLst>
          <pc:docMk/>
          <pc:sldMk cId="3499684439" sldId="518"/>
        </pc:sldMkLst>
      </pc:sldChg>
      <pc:sldChg chg="del">
        <pc:chgData name="Sophie Vasey" userId="9836dbb2-47ac-41da-bbda-b9c89a4aa184" providerId="ADAL" clId="{044DE55D-22BB-4373-BFDF-2926153121B4}" dt="2025-07-17T11:37:55.118" v="1889" actId="47"/>
        <pc:sldMkLst>
          <pc:docMk/>
          <pc:sldMk cId="3135241199" sldId="519"/>
        </pc:sldMkLst>
      </pc:sldChg>
      <pc:sldChg chg="addSp delSp modSp add mod">
        <pc:chgData name="Sophie Vasey" userId="9836dbb2-47ac-41da-bbda-b9c89a4aa184" providerId="ADAL" clId="{044DE55D-22BB-4373-BFDF-2926153121B4}" dt="2025-07-14T15:18:35.700" v="15" actId="14100"/>
        <pc:sldMkLst>
          <pc:docMk/>
          <pc:sldMk cId="2870524212" sldId="520"/>
        </pc:sldMkLst>
        <pc:picChg chg="add mod">
          <ac:chgData name="Sophie Vasey" userId="9836dbb2-47ac-41da-bbda-b9c89a4aa184" providerId="ADAL" clId="{044DE55D-22BB-4373-BFDF-2926153121B4}" dt="2025-07-14T15:18:35.700" v="15" actId="14100"/>
          <ac:picMkLst>
            <pc:docMk/>
            <pc:sldMk cId="2870524212" sldId="520"/>
            <ac:picMk id="2" creationId="{E07295D3-A84A-6504-E4BC-52BB9C886222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5:19:44.317" v="30" actId="14100"/>
        <pc:sldMkLst>
          <pc:docMk/>
          <pc:sldMk cId="513786026" sldId="521"/>
        </pc:sldMkLst>
        <pc:picChg chg="add mod modCrop">
          <ac:chgData name="Sophie Vasey" userId="9836dbb2-47ac-41da-bbda-b9c89a4aa184" providerId="ADAL" clId="{044DE55D-22BB-4373-BFDF-2926153121B4}" dt="2025-07-14T15:19:44.317" v="30" actId="14100"/>
          <ac:picMkLst>
            <pc:docMk/>
            <pc:sldMk cId="513786026" sldId="521"/>
            <ac:picMk id="4" creationId="{15FD249B-D069-586C-7463-B077AD6D49E4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03:17.034" v="45" actId="14100"/>
        <pc:sldMkLst>
          <pc:docMk/>
          <pc:sldMk cId="2946100066" sldId="522"/>
        </pc:sldMkLst>
        <pc:picChg chg="add mod modCrop">
          <ac:chgData name="Sophie Vasey" userId="9836dbb2-47ac-41da-bbda-b9c89a4aa184" providerId="ADAL" clId="{044DE55D-22BB-4373-BFDF-2926153121B4}" dt="2025-07-14T16:03:17.034" v="45" actId="14100"/>
          <ac:picMkLst>
            <pc:docMk/>
            <pc:sldMk cId="2946100066" sldId="522"/>
            <ac:picMk id="3" creationId="{7D025577-F2D1-B180-D9E8-B012E6D71BF9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06:33.003" v="56" actId="14100"/>
        <pc:sldMkLst>
          <pc:docMk/>
          <pc:sldMk cId="1652130683" sldId="523"/>
        </pc:sldMkLst>
        <pc:picChg chg="add mod modCrop">
          <ac:chgData name="Sophie Vasey" userId="9836dbb2-47ac-41da-bbda-b9c89a4aa184" providerId="ADAL" clId="{044DE55D-22BB-4373-BFDF-2926153121B4}" dt="2025-07-14T16:06:33.003" v="56" actId="14100"/>
          <ac:picMkLst>
            <pc:docMk/>
            <pc:sldMk cId="1652130683" sldId="523"/>
            <ac:picMk id="4" creationId="{D1ED2A81-68F5-D627-9036-2897DAF011B5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07:53.639" v="91" actId="1035"/>
        <pc:sldMkLst>
          <pc:docMk/>
          <pc:sldMk cId="3116305542" sldId="524"/>
        </pc:sldMkLst>
        <pc:picChg chg="add mod modCrop">
          <ac:chgData name="Sophie Vasey" userId="9836dbb2-47ac-41da-bbda-b9c89a4aa184" providerId="ADAL" clId="{044DE55D-22BB-4373-BFDF-2926153121B4}" dt="2025-07-14T16:07:53.639" v="91" actId="1035"/>
          <ac:picMkLst>
            <pc:docMk/>
            <pc:sldMk cId="3116305542" sldId="524"/>
            <ac:picMk id="3" creationId="{203A9377-BE6D-6DF2-7FF3-5ED97BBEEEC8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11:42.934" v="114" actId="1037"/>
        <pc:sldMkLst>
          <pc:docMk/>
          <pc:sldMk cId="800192484" sldId="525"/>
        </pc:sldMkLst>
        <pc:picChg chg="add mod modCrop">
          <ac:chgData name="Sophie Vasey" userId="9836dbb2-47ac-41da-bbda-b9c89a4aa184" providerId="ADAL" clId="{044DE55D-22BB-4373-BFDF-2926153121B4}" dt="2025-07-14T16:11:42.934" v="114" actId="1037"/>
          <ac:picMkLst>
            <pc:docMk/>
            <pc:sldMk cId="800192484" sldId="525"/>
            <ac:picMk id="4" creationId="{614A4593-0140-7BBF-E1BE-AA9B6CFEA5BD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13:11.762" v="178" actId="208"/>
        <pc:sldMkLst>
          <pc:docMk/>
          <pc:sldMk cId="1841371115" sldId="526"/>
        </pc:sldMkLst>
        <pc:spChg chg="add mod">
          <ac:chgData name="Sophie Vasey" userId="9836dbb2-47ac-41da-bbda-b9c89a4aa184" providerId="ADAL" clId="{044DE55D-22BB-4373-BFDF-2926153121B4}" dt="2025-07-14T16:13:11.762" v="178" actId="208"/>
          <ac:spMkLst>
            <pc:docMk/>
            <pc:sldMk cId="1841371115" sldId="526"/>
            <ac:spMk id="5" creationId="{DFB053BF-107A-8B30-5FC2-A3E4FBF0AA89}"/>
          </ac:spMkLst>
        </pc:spChg>
        <pc:picChg chg="add mod modCrop">
          <ac:chgData name="Sophie Vasey" userId="9836dbb2-47ac-41da-bbda-b9c89a4aa184" providerId="ADAL" clId="{044DE55D-22BB-4373-BFDF-2926153121B4}" dt="2025-07-14T16:12:57.351" v="175" actId="1038"/>
          <ac:picMkLst>
            <pc:docMk/>
            <pc:sldMk cId="1841371115" sldId="526"/>
            <ac:picMk id="3" creationId="{14465E81-22B1-6336-A53F-3EC88BEFEA74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18:42.658" v="188" actId="14100"/>
        <pc:sldMkLst>
          <pc:docMk/>
          <pc:sldMk cId="3221804735" sldId="527"/>
        </pc:sldMkLst>
        <pc:picChg chg="add mod modCrop">
          <ac:chgData name="Sophie Vasey" userId="9836dbb2-47ac-41da-bbda-b9c89a4aa184" providerId="ADAL" clId="{044DE55D-22BB-4373-BFDF-2926153121B4}" dt="2025-07-14T16:18:42.658" v="188" actId="14100"/>
          <ac:picMkLst>
            <pc:docMk/>
            <pc:sldMk cId="3221804735" sldId="527"/>
            <ac:picMk id="4" creationId="{31D5E059-69A1-42EF-23BE-E20158C0DC77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0:39.799" v="219" actId="14100"/>
        <pc:sldMkLst>
          <pc:docMk/>
          <pc:sldMk cId="1919493196" sldId="528"/>
        </pc:sldMkLst>
        <pc:picChg chg="add mod modCrop">
          <ac:chgData name="Sophie Vasey" userId="9836dbb2-47ac-41da-bbda-b9c89a4aa184" providerId="ADAL" clId="{044DE55D-22BB-4373-BFDF-2926153121B4}" dt="2025-07-14T16:20:39.799" v="219" actId="14100"/>
          <ac:picMkLst>
            <pc:docMk/>
            <pc:sldMk cId="1919493196" sldId="528"/>
            <ac:picMk id="3" creationId="{D01F7465-A3CB-0A6A-30EA-BBB4C8DE0697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2:09.866" v="243" actId="1035"/>
        <pc:sldMkLst>
          <pc:docMk/>
          <pc:sldMk cId="1400356309" sldId="529"/>
        </pc:sldMkLst>
        <pc:picChg chg="add mod modCrop">
          <ac:chgData name="Sophie Vasey" userId="9836dbb2-47ac-41da-bbda-b9c89a4aa184" providerId="ADAL" clId="{044DE55D-22BB-4373-BFDF-2926153121B4}" dt="2025-07-14T16:22:09.866" v="243" actId="1035"/>
          <ac:picMkLst>
            <pc:docMk/>
            <pc:sldMk cId="1400356309" sldId="529"/>
            <ac:picMk id="4" creationId="{40CF12EA-8719-3D00-ABCA-1D7C767D8955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3:00.229" v="277" actId="1036"/>
        <pc:sldMkLst>
          <pc:docMk/>
          <pc:sldMk cId="729280141" sldId="530"/>
        </pc:sldMkLst>
        <pc:picChg chg="add mod modCrop">
          <ac:chgData name="Sophie Vasey" userId="9836dbb2-47ac-41da-bbda-b9c89a4aa184" providerId="ADAL" clId="{044DE55D-22BB-4373-BFDF-2926153121B4}" dt="2025-07-14T16:23:00.229" v="277" actId="1036"/>
          <ac:picMkLst>
            <pc:docMk/>
            <pc:sldMk cId="729280141" sldId="530"/>
            <ac:picMk id="3" creationId="{2F090D42-2B46-ACE6-B717-1302B3568E50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4:03.087" v="310" actId="14100"/>
        <pc:sldMkLst>
          <pc:docMk/>
          <pc:sldMk cId="1481435311" sldId="531"/>
        </pc:sldMkLst>
        <pc:picChg chg="add mod modCrop">
          <ac:chgData name="Sophie Vasey" userId="9836dbb2-47ac-41da-bbda-b9c89a4aa184" providerId="ADAL" clId="{044DE55D-22BB-4373-BFDF-2926153121B4}" dt="2025-07-14T16:24:03.087" v="310" actId="14100"/>
          <ac:picMkLst>
            <pc:docMk/>
            <pc:sldMk cId="1481435311" sldId="531"/>
            <ac:picMk id="4" creationId="{1D738A7E-54A8-B097-5DE1-11064124B9A7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6:17.460" v="361" actId="1035"/>
        <pc:sldMkLst>
          <pc:docMk/>
          <pc:sldMk cId="331206758" sldId="532"/>
        </pc:sldMkLst>
        <pc:picChg chg="add mod modCrop">
          <ac:chgData name="Sophie Vasey" userId="9836dbb2-47ac-41da-bbda-b9c89a4aa184" providerId="ADAL" clId="{044DE55D-22BB-4373-BFDF-2926153121B4}" dt="2025-07-14T16:26:17.460" v="361" actId="1035"/>
          <ac:picMkLst>
            <pc:docMk/>
            <pc:sldMk cId="331206758" sldId="532"/>
            <ac:picMk id="3" creationId="{E3997770-04D3-DD38-880D-976832D77AFE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7:04.258" v="390" actId="1035"/>
        <pc:sldMkLst>
          <pc:docMk/>
          <pc:sldMk cId="2606230752" sldId="533"/>
        </pc:sldMkLst>
        <pc:picChg chg="add mod modCrop">
          <ac:chgData name="Sophie Vasey" userId="9836dbb2-47ac-41da-bbda-b9c89a4aa184" providerId="ADAL" clId="{044DE55D-22BB-4373-BFDF-2926153121B4}" dt="2025-07-14T16:27:04.258" v="390" actId="1035"/>
          <ac:picMkLst>
            <pc:docMk/>
            <pc:sldMk cId="2606230752" sldId="533"/>
            <ac:picMk id="4" creationId="{BA6F7598-0C5F-C2C5-66D3-4EC19CD02040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4T16:28:48.025" v="425" actId="14100"/>
        <pc:sldMkLst>
          <pc:docMk/>
          <pc:sldMk cId="1415924988" sldId="534"/>
        </pc:sldMkLst>
        <pc:picChg chg="add mod modCrop">
          <ac:chgData name="Sophie Vasey" userId="9836dbb2-47ac-41da-bbda-b9c89a4aa184" providerId="ADAL" clId="{044DE55D-22BB-4373-BFDF-2926153121B4}" dt="2025-07-14T16:28:48.025" v="425" actId="14100"/>
          <ac:picMkLst>
            <pc:docMk/>
            <pc:sldMk cId="1415924988" sldId="534"/>
            <ac:picMk id="3" creationId="{C028FB6C-9F5D-E8CC-E06C-5359B80A170F}"/>
          </ac:picMkLst>
        </pc:picChg>
      </pc:sldChg>
      <pc:sldChg chg="addSp delSp modSp add mod modAnim">
        <pc:chgData name="Sophie Vasey" userId="9836dbb2-47ac-41da-bbda-b9c89a4aa184" providerId="ADAL" clId="{044DE55D-22BB-4373-BFDF-2926153121B4}" dt="2025-07-15T10:34:53.257" v="578"/>
        <pc:sldMkLst>
          <pc:docMk/>
          <pc:sldMk cId="2428759876" sldId="535"/>
        </pc:sldMkLst>
        <pc:picChg chg="add mod modCrop">
          <ac:chgData name="Sophie Vasey" userId="9836dbb2-47ac-41da-bbda-b9c89a4aa184" providerId="ADAL" clId="{044DE55D-22BB-4373-BFDF-2926153121B4}" dt="2025-07-15T10:05:02.762" v="462" actId="1037"/>
          <ac:picMkLst>
            <pc:docMk/>
            <pc:sldMk cId="2428759876" sldId="535"/>
            <ac:picMk id="3" creationId="{440A92EE-285C-55CE-6A46-9AE3F270ECB0}"/>
          </ac:picMkLst>
        </pc:picChg>
        <pc:picChg chg="add mod modCrop">
          <ac:chgData name="Sophie Vasey" userId="9836dbb2-47ac-41da-bbda-b9c89a4aa184" providerId="ADAL" clId="{044DE55D-22BB-4373-BFDF-2926153121B4}" dt="2025-07-15T10:06:46.933" v="469" actId="14100"/>
          <ac:picMkLst>
            <pc:docMk/>
            <pc:sldMk cId="2428759876" sldId="535"/>
            <ac:picMk id="5" creationId="{EEFB526C-5734-D004-3F44-D72DE6239D08}"/>
          </ac:picMkLst>
        </pc:picChg>
        <pc:picChg chg="add mod modCrop">
          <ac:chgData name="Sophie Vasey" userId="9836dbb2-47ac-41da-bbda-b9c89a4aa184" providerId="ADAL" clId="{044DE55D-22BB-4373-BFDF-2926153121B4}" dt="2025-07-15T10:13:43.421" v="510" actId="1037"/>
          <ac:picMkLst>
            <pc:docMk/>
            <pc:sldMk cId="2428759876" sldId="535"/>
            <ac:picMk id="7" creationId="{0FEEEFB9-AF94-DB9A-E3F9-2162E1C4102D}"/>
          </ac:picMkLst>
        </pc:picChg>
        <pc:picChg chg="add mod modCrop">
          <ac:chgData name="Sophie Vasey" userId="9836dbb2-47ac-41da-bbda-b9c89a4aa184" providerId="ADAL" clId="{044DE55D-22BB-4373-BFDF-2926153121B4}" dt="2025-07-15T10:16:17.407" v="522" actId="14100"/>
          <ac:picMkLst>
            <pc:docMk/>
            <pc:sldMk cId="2428759876" sldId="535"/>
            <ac:picMk id="10" creationId="{035C3D74-C6F3-2534-C68E-856E929A0FA6}"/>
          </ac:picMkLst>
        </pc:picChg>
        <pc:picChg chg="add mod modCrop">
          <ac:chgData name="Sophie Vasey" userId="9836dbb2-47ac-41da-bbda-b9c89a4aa184" providerId="ADAL" clId="{044DE55D-22BB-4373-BFDF-2926153121B4}" dt="2025-07-15T10:21:50.979" v="532" actId="1038"/>
          <ac:picMkLst>
            <pc:docMk/>
            <pc:sldMk cId="2428759876" sldId="535"/>
            <ac:picMk id="12" creationId="{E73E6974-5F1E-8446-4B0F-A516396A5E28}"/>
          </ac:picMkLst>
        </pc:picChg>
        <pc:picChg chg="add mod modCrop">
          <ac:chgData name="Sophie Vasey" userId="9836dbb2-47ac-41da-bbda-b9c89a4aa184" providerId="ADAL" clId="{044DE55D-22BB-4373-BFDF-2926153121B4}" dt="2025-07-15T10:23:57.778" v="540" actId="14100"/>
          <ac:picMkLst>
            <pc:docMk/>
            <pc:sldMk cId="2428759876" sldId="535"/>
            <ac:picMk id="14" creationId="{5A099994-E593-6064-D0CA-FFCE5DDD4D2C}"/>
          </ac:picMkLst>
        </pc:picChg>
        <pc:picChg chg="add mod modCrop">
          <ac:chgData name="Sophie Vasey" userId="9836dbb2-47ac-41da-bbda-b9c89a4aa184" providerId="ADAL" clId="{044DE55D-22BB-4373-BFDF-2926153121B4}" dt="2025-07-15T10:24:44.491" v="548" actId="14100"/>
          <ac:picMkLst>
            <pc:docMk/>
            <pc:sldMk cId="2428759876" sldId="535"/>
            <ac:picMk id="16" creationId="{CB27F6CF-A3F7-0402-1193-76F35200CB9B}"/>
          </ac:picMkLst>
        </pc:picChg>
        <pc:picChg chg="add mod modCrop">
          <ac:chgData name="Sophie Vasey" userId="9836dbb2-47ac-41da-bbda-b9c89a4aa184" providerId="ADAL" clId="{044DE55D-22BB-4373-BFDF-2926153121B4}" dt="2025-07-15T10:34:46.973" v="577" actId="14100"/>
          <ac:picMkLst>
            <pc:docMk/>
            <pc:sldMk cId="2428759876" sldId="535"/>
            <ac:picMk id="18" creationId="{4BC7236A-BEAA-28DC-5D97-1E8CD33FF53C}"/>
          </ac:picMkLst>
        </pc:picChg>
      </pc:sldChg>
      <pc:sldChg chg="addSp modSp add mod">
        <pc:chgData name="Sophie Vasey" userId="9836dbb2-47ac-41da-bbda-b9c89a4aa184" providerId="ADAL" clId="{044DE55D-22BB-4373-BFDF-2926153121B4}" dt="2025-07-15T10:37:18.068" v="624" actId="1036"/>
        <pc:sldMkLst>
          <pc:docMk/>
          <pc:sldMk cId="2634126291" sldId="536"/>
        </pc:sldMkLst>
        <pc:picChg chg="add mod modCrop">
          <ac:chgData name="Sophie Vasey" userId="9836dbb2-47ac-41da-bbda-b9c89a4aa184" providerId="ADAL" clId="{044DE55D-22BB-4373-BFDF-2926153121B4}" dt="2025-07-15T10:37:18.068" v="624" actId="1036"/>
          <ac:picMkLst>
            <pc:docMk/>
            <pc:sldMk cId="2634126291" sldId="536"/>
            <ac:picMk id="3" creationId="{E3ACCF9C-737D-8960-9501-22AB810CE560}"/>
          </ac:picMkLst>
        </pc:picChg>
      </pc:sldChg>
      <pc:sldChg chg="addSp modSp add mod modAnim">
        <pc:chgData name="Sophie Vasey" userId="9836dbb2-47ac-41da-bbda-b9c89a4aa184" providerId="ADAL" clId="{044DE55D-22BB-4373-BFDF-2926153121B4}" dt="2025-07-15T11:04:47.986" v="684"/>
        <pc:sldMkLst>
          <pc:docMk/>
          <pc:sldMk cId="4210050404" sldId="537"/>
        </pc:sldMkLst>
        <pc:picChg chg="add mod modCrop">
          <ac:chgData name="Sophie Vasey" userId="9836dbb2-47ac-41da-bbda-b9c89a4aa184" providerId="ADAL" clId="{044DE55D-22BB-4373-BFDF-2926153121B4}" dt="2025-07-15T10:49:43.474" v="661" actId="1035"/>
          <ac:picMkLst>
            <pc:docMk/>
            <pc:sldMk cId="4210050404" sldId="537"/>
            <ac:picMk id="3" creationId="{7713F956-3F07-24DA-FAB2-956E64859FF7}"/>
          </ac:picMkLst>
        </pc:picChg>
        <pc:picChg chg="add mod modCrop">
          <ac:chgData name="Sophie Vasey" userId="9836dbb2-47ac-41da-bbda-b9c89a4aa184" providerId="ADAL" clId="{044DE55D-22BB-4373-BFDF-2926153121B4}" dt="2025-07-15T11:03:33.640" v="670" actId="14100"/>
          <ac:picMkLst>
            <pc:docMk/>
            <pc:sldMk cId="4210050404" sldId="537"/>
            <ac:picMk id="5" creationId="{A059FBD6-2212-DFFF-328C-BF20527C6389}"/>
          </ac:picMkLst>
        </pc:picChg>
        <pc:picChg chg="add mod modCrop">
          <ac:chgData name="Sophie Vasey" userId="9836dbb2-47ac-41da-bbda-b9c89a4aa184" providerId="ADAL" clId="{044DE55D-22BB-4373-BFDF-2926153121B4}" dt="2025-07-15T11:04:42.904" v="683" actId="14100"/>
          <ac:picMkLst>
            <pc:docMk/>
            <pc:sldMk cId="4210050404" sldId="537"/>
            <ac:picMk id="7" creationId="{A7D6ED16-8C6B-7DF2-8480-BCA53C0F9A2C}"/>
          </ac:picMkLst>
        </pc:picChg>
      </pc:sldChg>
      <pc:sldChg chg="addSp delSp modSp add mod ord modAnim">
        <pc:chgData name="Sophie Vasey" userId="9836dbb2-47ac-41da-bbda-b9c89a4aa184" providerId="ADAL" clId="{044DE55D-22BB-4373-BFDF-2926153121B4}" dt="2025-07-15T14:58:13.432" v="1146"/>
        <pc:sldMkLst>
          <pc:docMk/>
          <pc:sldMk cId="1828944923" sldId="538"/>
        </pc:sldMkLst>
        <pc:picChg chg="add mod modCrop">
          <ac:chgData name="Sophie Vasey" userId="9836dbb2-47ac-41da-bbda-b9c89a4aa184" providerId="ADAL" clId="{044DE55D-22BB-4373-BFDF-2926153121B4}" dt="2025-07-15T14:09:39.174" v="1099" actId="14100"/>
          <ac:picMkLst>
            <pc:docMk/>
            <pc:sldMk cId="1828944923" sldId="538"/>
            <ac:picMk id="4" creationId="{791ADE40-DCF7-61DC-2E4E-DB23E5BCBB22}"/>
          </ac:picMkLst>
        </pc:picChg>
        <pc:picChg chg="add mod modCrop">
          <ac:chgData name="Sophie Vasey" userId="9836dbb2-47ac-41da-bbda-b9c89a4aa184" providerId="ADAL" clId="{044DE55D-22BB-4373-BFDF-2926153121B4}" dt="2025-07-15T14:56:24.267" v="1108" actId="1035"/>
          <ac:picMkLst>
            <pc:docMk/>
            <pc:sldMk cId="1828944923" sldId="538"/>
            <ac:picMk id="6" creationId="{1E912DFC-9A61-F6B1-DEDA-22A245477D51}"/>
          </ac:picMkLst>
        </pc:picChg>
        <pc:picChg chg="add mod modCrop">
          <ac:chgData name="Sophie Vasey" userId="9836dbb2-47ac-41da-bbda-b9c89a4aa184" providerId="ADAL" clId="{044DE55D-22BB-4373-BFDF-2926153121B4}" dt="2025-07-15T14:57:06.100" v="1118" actId="14100"/>
          <ac:picMkLst>
            <pc:docMk/>
            <pc:sldMk cId="1828944923" sldId="538"/>
            <ac:picMk id="9" creationId="{D9AAC5E6-0635-1504-D3F3-20307CB6D403}"/>
          </ac:picMkLst>
        </pc:picChg>
        <pc:picChg chg="add mod modCrop">
          <ac:chgData name="Sophie Vasey" userId="9836dbb2-47ac-41da-bbda-b9c89a4aa184" providerId="ADAL" clId="{044DE55D-22BB-4373-BFDF-2926153121B4}" dt="2025-07-15T14:58:10.664" v="1145" actId="14100"/>
          <ac:picMkLst>
            <pc:docMk/>
            <pc:sldMk cId="1828944923" sldId="538"/>
            <ac:picMk id="11" creationId="{4DC14CBD-EA13-BA0B-B5C2-9425B8C3A952}"/>
          </ac:picMkLst>
        </pc:picChg>
      </pc:sldChg>
      <pc:sldChg chg="addSp modSp add mod">
        <pc:chgData name="Sophie Vasey" userId="9836dbb2-47ac-41da-bbda-b9c89a4aa184" providerId="ADAL" clId="{044DE55D-22BB-4373-BFDF-2926153121B4}" dt="2025-07-15T11:12:36.252" v="704" actId="1036"/>
        <pc:sldMkLst>
          <pc:docMk/>
          <pc:sldMk cId="2047835733" sldId="539"/>
        </pc:sldMkLst>
        <pc:picChg chg="add mod modCrop">
          <ac:chgData name="Sophie Vasey" userId="9836dbb2-47ac-41da-bbda-b9c89a4aa184" providerId="ADAL" clId="{044DE55D-22BB-4373-BFDF-2926153121B4}" dt="2025-07-15T11:12:36.252" v="704" actId="1036"/>
          <ac:picMkLst>
            <pc:docMk/>
            <pc:sldMk cId="2047835733" sldId="539"/>
            <ac:picMk id="3" creationId="{98BD26B4-F6F8-96C5-044D-B45781A445C0}"/>
          </ac:picMkLst>
        </pc:picChg>
      </pc:sldChg>
      <pc:sldChg chg="addSp delSp modSp add mod">
        <pc:chgData name="Sophie Vasey" userId="9836dbb2-47ac-41da-bbda-b9c89a4aa184" providerId="ADAL" clId="{044DE55D-22BB-4373-BFDF-2926153121B4}" dt="2025-07-15T15:00:26.685" v="1174" actId="1035"/>
        <pc:sldMkLst>
          <pc:docMk/>
          <pc:sldMk cId="1626185567" sldId="540"/>
        </pc:sldMkLst>
        <pc:picChg chg="add mod modCrop">
          <ac:chgData name="Sophie Vasey" userId="9836dbb2-47ac-41da-bbda-b9c89a4aa184" providerId="ADAL" clId="{044DE55D-22BB-4373-BFDF-2926153121B4}" dt="2025-07-15T15:00:26.685" v="1174" actId="1035"/>
          <ac:picMkLst>
            <pc:docMk/>
            <pc:sldMk cId="1626185567" sldId="540"/>
            <ac:picMk id="4" creationId="{A2F4A863-67BE-3D60-169F-E4339A0D0FFE}"/>
          </ac:picMkLst>
        </pc:picChg>
      </pc:sldChg>
      <pc:sldChg chg="addSp modSp add mod modAnim">
        <pc:chgData name="Sophie Vasey" userId="9836dbb2-47ac-41da-bbda-b9c89a4aa184" providerId="ADAL" clId="{044DE55D-22BB-4373-BFDF-2926153121B4}" dt="2025-07-15T16:20:29.275" v="1357"/>
        <pc:sldMkLst>
          <pc:docMk/>
          <pc:sldMk cId="2700333771" sldId="541"/>
        </pc:sldMkLst>
        <pc:picChg chg="add mod modCrop">
          <ac:chgData name="Sophie Vasey" userId="9836dbb2-47ac-41da-bbda-b9c89a4aa184" providerId="ADAL" clId="{044DE55D-22BB-4373-BFDF-2926153121B4}" dt="2025-07-15T15:57:51.457" v="1209" actId="1035"/>
          <ac:picMkLst>
            <pc:docMk/>
            <pc:sldMk cId="2700333771" sldId="541"/>
            <ac:picMk id="3" creationId="{C1F7212A-1F12-47DB-93AA-0856057AB41C}"/>
          </ac:picMkLst>
        </pc:picChg>
        <pc:picChg chg="add mod modCrop">
          <ac:chgData name="Sophie Vasey" userId="9836dbb2-47ac-41da-bbda-b9c89a4aa184" providerId="ADAL" clId="{044DE55D-22BB-4373-BFDF-2926153121B4}" dt="2025-07-15T16:01:59.979" v="1219" actId="14100"/>
          <ac:picMkLst>
            <pc:docMk/>
            <pc:sldMk cId="2700333771" sldId="541"/>
            <ac:picMk id="5" creationId="{72A55225-1D67-28B1-E580-8C3340557CF7}"/>
          </ac:picMkLst>
        </pc:picChg>
        <pc:picChg chg="add mod modCrop">
          <ac:chgData name="Sophie Vasey" userId="9836dbb2-47ac-41da-bbda-b9c89a4aa184" providerId="ADAL" clId="{044DE55D-22BB-4373-BFDF-2926153121B4}" dt="2025-07-15T16:03:16.214" v="1250" actId="14100"/>
          <ac:picMkLst>
            <pc:docMk/>
            <pc:sldMk cId="2700333771" sldId="541"/>
            <ac:picMk id="7" creationId="{3B96F9FA-253F-84C6-AD0B-060960FE94C7}"/>
          </ac:picMkLst>
        </pc:picChg>
        <pc:picChg chg="add mod modCrop">
          <ac:chgData name="Sophie Vasey" userId="9836dbb2-47ac-41da-bbda-b9c89a4aa184" providerId="ADAL" clId="{044DE55D-22BB-4373-BFDF-2926153121B4}" dt="2025-07-15T16:05:18.601" v="1280" actId="1038"/>
          <ac:picMkLst>
            <pc:docMk/>
            <pc:sldMk cId="2700333771" sldId="541"/>
            <ac:picMk id="10" creationId="{FC5FF073-94BF-C8C0-5401-B4D9F980FDE0}"/>
          </ac:picMkLst>
        </pc:picChg>
        <pc:picChg chg="add mod modCrop">
          <ac:chgData name="Sophie Vasey" userId="9836dbb2-47ac-41da-bbda-b9c89a4aa184" providerId="ADAL" clId="{044DE55D-22BB-4373-BFDF-2926153121B4}" dt="2025-07-15T16:18:15.893" v="1321" actId="1038"/>
          <ac:picMkLst>
            <pc:docMk/>
            <pc:sldMk cId="2700333771" sldId="541"/>
            <ac:picMk id="12" creationId="{53384D39-A97D-9BCF-998F-D299394D4B10}"/>
          </ac:picMkLst>
        </pc:picChg>
        <pc:picChg chg="add mod modCrop">
          <ac:chgData name="Sophie Vasey" userId="9836dbb2-47ac-41da-bbda-b9c89a4aa184" providerId="ADAL" clId="{044DE55D-22BB-4373-BFDF-2926153121B4}" dt="2025-07-15T16:19:43.415" v="1340" actId="14100"/>
          <ac:picMkLst>
            <pc:docMk/>
            <pc:sldMk cId="2700333771" sldId="541"/>
            <ac:picMk id="14" creationId="{42F78BC0-19CA-1389-03B1-141FCA0BB6F7}"/>
          </ac:picMkLst>
        </pc:picChg>
        <pc:picChg chg="add mod modCrop">
          <ac:chgData name="Sophie Vasey" userId="9836dbb2-47ac-41da-bbda-b9c89a4aa184" providerId="ADAL" clId="{044DE55D-22BB-4373-BFDF-2926153121B4}" dt="2025-07-15T16:20:22.515" v="1356" actId="1035"/>
          <ac:picMkLst>
            <pc:docMk/>
            <pc:sldMk cId="2700333771" sldId="541"/>
            <ac:picMk id="16" creationId="{64D7B522-252E-B89A-55AC-42F226253C6C}"/>
          </ac:picMkLst>
        </pc:picChg>
      </pc:sldChg>
      <pc:sldChg chg="addSp delSp modSp add mod ord modAnim">
        <pc:chgData name="Sophie Vasey" userId="9836dbb2-47ac-41da-bbda-b9c89a4aa184" providerId="ADAL" clId="{044DE55D-22BB-4373-BFDF-2926153121B4}" dt="2025-07-15T12:03:08.400" v="1091"/>
        <pc:sldMkLst>
          <pc:docMk/>
          <pc:sldMk cId="1513036540" sldId="542"/>
        </pc:sldMkLst>
        <pc:picChg chg="add mod modCrop">
          <ac:chgData name="Sophie Vasey" userId="9836dbb2-47ac-41da-bbda-b9c89a4aa184" providerId="ADAL" clId="{044DE55D-22BB-4373-BFDF-2926153121B4}" dt="2025-07-15T11:18:25.773" v="740" actId="1036"/>
          <ac:picMkLst>
            <pc:docMk/>
            <pc:sldMk cId="1513036540" sldId="542"/>
            <ac:picMk id="3" creationId="{B77D602E-5C5C-D977-0568-63445932F302}"/>
          </ac:picMkLst>
        </pc:picChg>
        <pc:picChg chg="add mod">
          <ac:chgData name="Sophie Vasey" userId="9836dbb2-47ac-41da-bbda-b9c89a4aa184" providerId="ADAL" clId="{044DE55D-22BB-4373-BFDF-2926153121B4}" dt="2025-07-15T11:38:32.742" v="887" actId="1038"/>
          <ac:picMkLst>
            <pc:docMk/>
            <pc:sldMk cId="1513036540" sldId="542"/>
            <ac:picMk id="6" creationId="{8F450696-C36A-8104-1035-93DA8FBA673A}"/>
          </ac:picMkLst>
        </pc:picChg>
        <pc:picChg chg="add mod modCrop">
          <ac:chgData name="Sophie Vasey" userId="9836dbb2-47ac-41da-bbda-b9c89a4aa184" providerId="ADAL" clId="{044DE55D-22BB-4373-BFDF-2926153121B4}" dt="2025-07-15T11:39:30.814" v="943" actId="1035"/>
          <ac:picMkLst>
            <pc:docMk/>
            <pc:sldMk cId="1513036540" sldId="542"/>
            <ac:picMk id="9" creationId="{2FBE5612-54D5-9901-714A-AE395397A467}"/>
          </ac:picMkLst>
        </pc:picChg>
        <pc:picChg chg="add mod modCrop">
          <ac:chgData name="Sophie Vasey" userId="9836dbb2-47ac-41da-bbda-b9c89a4aa184" providerId="ADAL" clId="{044DE55D-22BB-4373-BFDF-2926153121B4}" dt="2025-07-15T11:55:50.077" v="1004" actId="1035"/>
          <ac:picMkLst>
            <pc:docMk/>
            <pc:sldMk cId="1513036540" sldId="542"/>
            <ac:picMk id="11" creationId="{18D010F6-6613-C494-E1A9-E59127624488}"/>
          </ac:picMkLst>
        </pc:picChg>
        <pc:picChg chg="add mod modCrop">
          <ac:chgData name="Sophie Vasey" userId="9836dbb2-47ac-41da-bbda-b9c89a4aa184" providerId="ADAL" clId="{044DE55D-22BB-4373-BFDF-2926153121B4}" dt="2025-07-15T11:57:21.422" v="1036" actId="14100"/>
          <ac:picMkLst>
            <pc:docMk/>
            <pc:sldMk cId="1513036540" sldId="542"/>
            <ac:picMk id="13" creationId="{261DD5FB-9ED7-DC67-2CF5-338BC2ADD026}"/>
          </ac:picMkLst>
        </pc:picChg>
        <pc:picChg chg="add mod modCrop">
          <ac:chgData name="Sophie Vasey" userId="9836dbb2-47ac-41da-bbda-b9c89a4aa184" providerId="ADAL" clId="{044DE55D-22BB-4373-BFDF-2926153121B4}" dt="2025-07-15T12:00:24.590" v="1077" actId="14100"/>
          <ac:picMkLst>
            <pc:docMk/>
            <pc:sldMk cId="1513036540" sldId="542"/>
            <ac:picMk id="15" creationId="{E9E5EEF1-201B-E69A-9DD8-52B25CF26E2F}"/>
          </ac:picMkLst>
        </pc:picChg>
        <pc:picChg chg="add mod modCrop">
          <ac:chgData name="Sophie Vasey" userId="9836dbb2-47ac-41da-bbda-b9c89a4aa184" providerId="ADAL" clId="{044DE55D-22BB-4373-BFDF-2926153121B4}" dt="2025-07-15T12:03:04.690" v="1089" actId="14100"/>
          <ac:picMkLst>
            <pc:docMk/>
            <pc:sldMk cId="1513036540" sldId="542"/>
            <ac:picMk id="17" creationId="{F83D3BF7-937D-79E0-43A2-7DC490BF12E0}"/>
          </ac:picMkLst>
        </pc:picChg>
      </pc:sldChg>
      <pc:sldChg chg="addSp modSp add mod ord">
        <pc:chgData name="Sophie Vasey" userId="9836dbb2-47ac-41da-bbda-b9c89a4aa184" providerId="ADAL" clId="{044DE55D-22BB-4373-BFDF-2926153121B4}" dt="2025-07-15T16:32:32.346" v="1484" actId="1076"/>
        <pc:sldMkLst>
          <pc:docMk/>
          <pc:sldMk cId="957581246" sldId="543"/>
        </pc:sldMkLst>
        <pc:picChg chg="add mod modCrop">
          <ac:chgData name="Sophie Vasey" userId="9836dbb2-47ac-41da-bbda-b9c89a4aa184" providerId="ADAL" clId="{044DE55D-22BB-4373-BFDF-2926153121B4}" dt="2025-07-15T16:32:32.346" v="1484" actId="1076"/>
          <ac:picMkLst>
            <pc:docMk/>
            <pc:sldMk cId="957581246" sldId="543"/>
            <ac:picMk id="3" creationId="{F2FACA17-207A-A972-1A77-78ACFECD63D5}"/>
          </ac:picMkLst>
        </pc:picChg>
      </pc:sldChg>
      <pc:sldChg chg="addSp modSp add mod ord modAnim">
        <pc:chgData name="Sophie Vasey" userId="9836dbb2-47ac-41da-bbda-b9c89a4aa184" providerId="ADAL" clId="{044DE55D-22BB-4373-BFDF-2926153121B4}" dt="2025-07-16T08:55:19.624" v="1681"/>
        <pc:sldMkLst>
          <pc:docMk/>
          <pc:sldMk cId="1751327805" sldId="544"/>
        </pc:sldMkLst>
        <pc:picChg chg="add mod modCrop">
          <ac:chgData name="Sophie Vasey" userId="9836dbb2-47ac-41da-bbda-b9c89a4aa184" providerId="ADAL" clId="{044DE55D-22BB-4373-BFDF-2926153121B4}" dt="2025-07-16T08:47:24.094" v="1535" actId="1035"/>
          <ac:picMkLst>
            <pc:docMk/>
            <pc:sldMk cId="1751327805" sldId="544"/>
            <ac:picMk id="3" creationId="{2A015863-BC6A-87ED-890C-7C05552E0F69}"/>
          </ac:picMkLst>
        </pc:picChg>
        <pc:picChg chg="add mod modCrop">
          <ac:chgData name="Sophie Vasey" userId="9836dbb2-47ac-41da-bbda-b9c89a4aa184" providerId="ADAL" clId="{044DE55D-22BB-4373-BFDF-2926153121B4}" dt="2025-07-16T08:51:02.103" v="1609" actId="1036"/>
          <ac:picMkLst>
            <pc:docMk/>
            <pc:sldMk cId="1751327805" sldId="544"/>
            <ac:picMk id="5" creationId="{1EDE2FC8-3832-9FC5-F172-9AA45A8D30FA}"/>
          </ac:picMkLst>
        </pc:picChg>
        <pc:picChg chg="add mod modCrop">
          <ac:chgData name="Sophie Vasey" userId="9836dbb2-47ac-41da-bbda-b9c89a4aa184" providerId="ADAL" clId="{044DE55D-22BB-4373-BFDF-2926153121B4}" dt="2025-07-16T08:51:57.055" v="1626" actId="1035"/>
          <ac:picMkLst>
            <pc:docMk/>
            <pc:sldMk cId="1751327805" sldId="544"/>
            <ac:picMk id="7" creationId="{24F4D868-B1DA-D03C-D283-3925E9839BAC}"/>
          </ac:picMkLst>
        </pc:picChg>
        <pc:picChg chg="add mod modCrop">
          <ac:chgData name="Sophie Vasey" userId="9836dbb2-47ac-41da-bbda-b9c89a4aa184" providerId="ADAL" clId="{044DE55D-22BB-4373-BFDF-2926153121B4}" dt="2025-07-16T08:52:45.756" v="1634" actId="14100"/>
          <ac:picMkLst>
            <pc:docMk/>
            <pc:sldMk cId="1751327805" sldId="544"/>
            <ac:picMk id="10" creationId="{EC402559-544E-21DB-B36B-3CCBF9B960A2}"/>
          </ac:picMkLst>
        </pc:picChg>
        <pc:picChg chg="add mod modCrop">
          <ac:chgData name="Sophie Vasey" userId="9836dbb2-47ac-41da-bbda-b9c89a4aa184" providerId="ADAL" clId="{044DE55D-22BB-4373-BFDF-2926153121B4}" dt="2025-07-16T08:53:44.244" v="1650" actId="14100"/>
          <ac:picMkLst>
            <pc:docMk/>
            <pc:sldMk cId="1751327805" sldId="544"/>
            <ac:picMk id="12" creationId="{02506321-15FF-2316-CC1F-EA389A8DCCD8}"/>
          </ac:picMkLst>
        </pc:picChg>
        <pc:picChg chg="add mod modCrop">
          <ac:chgData name="Sophie Vasey" userId="9836dbb2-47ac-41da-bbda-b9c89a4aa184" providerId="ADAL" clId="{044DE55D-22BB-4373-BFDF-2926153121B4}" dt="2025-07-16T08:54:35.105" v="1673" actId="1038"/>
          <ac:picMkLst>
            <pc:docMk/>
            <pc:sldMk cId="1751327805" sldId="544"/>
            <ac:picMk id="14" creationId="{58576110-707E-8A2A-30C0-98AEC7F10022}"/>
          </ac:picMkLst>
        </pc:picChg>
        <pc:picChg chg="add mod modCrop">
          <ac:chgData name="Sophie Vasey" userId="9836dbb2-47ac-41da-bbda-b9c89a4aa184" providerId="ADAL" clId="{044DE55D-22BB-4373-BFDF-2926153121B4}" dt="2025-07-16T08:55:12.759" v="1680" actId="14100"/>
          <ac:picMkLst>
            <pc:docMk/>
            <pc:sldMk cId="1751327805" sldId="544"/>
            <ac:picMk id="16" creationId="{3BFEED00-1EC7-3047-C572-DD58D58F318E}"/>
          </ac:picMkLst>
        </pc:picChg>
      </pc:sldChg>
      <pc:sldChg chg="addSp modSp add mod modAnim">
        <pc:chgData name="Sophie Vasey" userId="9836dbb2-47ac-41da-bbda-b9c89a4aa184" providerId="ADAL" clId="{044DE55D-22BB-4373-BFDF-2926153121B4}" dt="2025-07-15T16:31:45.549" v="1472"/>
        <pc:sldMkLst>
          <pc:docMk/>
          <pc:sldMk cId="1531663633" sldId="545"/>
        </pc:sldMkLst>
        <pc:picChg chg="add mod modCrop">
          <ac:chgData name="Sophie Vasey" userId="9836dbb2-47ac-41da-bbda-b9c89a4aa184" providerId="ADAL" clId="{044DE55D-22BB-4373-BFDF-2926153121B4}" dt="2025-07-15T16:25:15.699" v="1366" actId="14100"/>
          <ac:picMkLst>
            <pc:docMk/>
            <pc:sldMk cId="1531663633" sldId="545"/>
            <ac:picMk id="3" creationId="{781FF8CF-6F14-7B0D-963C-CB7C81319C9B}"/>
          </ac:picMkLst>
        </pc:picChg>
        <pc:picChg chg="add mod modCrop">
          <ac:chgData name="Sophie Vasey" userId="9836dbb2-47ac-41da-bbda-b9c89a4aa184" providerId="ADAL" clId="{044DE55D-22BB-4373-BFDF-2926153121B4}" dt="2025-07-15T16:25:52.823" v="1387" actId="1035"/>
          <ac:picMkLst>
            <pc:docMk/>
            <pc:sldMk cId="1531663633" sldId="545"/>
            <ac:picMk id="5" creationId="{4F887C3E-5959-2D5C-188C-EB84DC105D98}"/>
          </ac:picMkLst>
        </pc:picChg>
        <pc:picChg chg="add mod modCrop">
          <ac:chgData name="Sophie Vasey" userId="9836dbb2-47ac-41da-bbda-b9c89a4aa184" providerId="ADAL" clId="{044DE55D-22BB-4373-BFDF-2926153121B4}" dt="2025-07-15T16:26:50.482" v="1404" actId="14100"/>
          <ac:picMkLst>
            <pc:docMk/>
            <pc:sldMk cId="1531663633" sldId="545"/>
            <ac:picMk id="7" creationId="{100A6BC8-C60E-BDB8-7A8D-310A1DB5713C}"/>
          </ac:picMkLst>
        </pc:picChg>
        <pc:picChg chg="add mod modCrop">
          <ac:chgData name="Sophie Vasey" userId="9836dbb2-47ac-41da-bbda-b9c89a4aa184" providerId="ADAL" clId="{044DE55D-22BB-4373-BFDF-2926153121B4}" dt="2025-07-15T16:27:40.711" v="1415" actId="14100"/>
          <ac:picMkLst>
            <pc:docMk/>
            <pc:sldMk cId="1531663633" sldId="545"/>
            <ac:picMk id="10" creationId="{D9F94B26-4E89-C6D1-B50C-B67D2F2318AB}"/>
          </ac:picMkLst>
        </pc:picChg>
        <pc:picChg chg="add mod modCrop">
          <ac:chgData name="Sophie Vasey" userId="9836dbb2-47ac-41da-bbda-b9c89a4aa184" providerId="ADAL" clId="{044DE55D-22BB-4373-BFDF-2926153121B4}" dt="2025-07-15T16:28:38.247" v="1427" actId="14100"/>
          <ac:picMkLst>
            <pc:docMk/>
            <pc:sldMk cId="1531663633" sldId="545"/>
            <ac:picMk id="12" creationId="{2C2224DA-3CE8-DD1D-DB67-E0DC83F02EA0}"/>
          </ac:picMkLst>
        </pc:picChg>
        <pc:picChg chg="add mod modCrop">
          <ac:chgData name="Sophie Vasey" userId="9836dbb2-47ac-41da-bbda-b9c89a4aa184" providerId="ADAL" clId="{044DE55D-22BB-4373-BFDF-2926153121B4}" dt="2025-07-15T16:29:18.383" v="1437" actId="14100"/>
          <ac:picMkLst>
            <pc:docMk/>
            <pc:sldMk cId="1531663633" sldId="545"/>
            <ac:picMk id="14" creationId="{5A0CE8BB-6381-7E19-C79E-461EAC6BD0CD}"/>
          </ac:picMkLst>
        </pc:picChg>
        <pc:picChg chg="add mod modCrop">
          <ac:chgData name="Sophie Vasey" userId="9836dbb2-47ac-41da-bbda-b9c89a4aa184" providerId="ADAL" clId="{044DE55D-22BB-4373-BFDF-2926153121B4}" dt="2025-07-15T16:30:06.950" v="1448" actId="14100"/>
          <ac:picMkLst>
            <pc:docMk/>
            <pc:sldMk cId="1531663633" sldId="545"/>
            <ac:picMk id="16" creationId="{5F06A379-42BE-9241-FB33-18AA7F71B1F0}"/>
          </ac:picMkLst>
        </pc:picChg>
        <pc:picChg chg="add mod modCrop">
          <ac:chgData name="Sophie Vasey" userId="9836dbb2-47ac-41da-bbda-b9c89a4aa184" providerId="ADAL" clId="{044DE55D-22BB-4373-BFDF-2926153121B4}" dt="2025-07-15T16:30:52.549" v="1459" actId="14100"/>
          <ac:picMkLst>
            <pc:docMk/>
            <pc:sldMk cId="1531663633" sldId="545"/>
            <ac:picMk id="18" creationId="{6561DA4A-7D0A-D94B-4D33-CEE4A2D67D1F}"/>
          </ac:picMkLst>
        </pc:picChg>
        <pc:picChg chg="add mod modCrop">
          <ac:chgData name="Sophie Vasey" userId="9836dbb2-47ac-41da-bbda-b9c89a4aa184" providerId="ADAL" clId="{044DE55D-22BB-4373-BFDF-2926153121B4}" dt="2025-07-15T16:31:41.526" v="1471" actId="14100"/>
          <ac:picMkLst>
            <pc:docMk/>
            <pc:sldMk cId="1531663633" sldId="545"/>
            <ac:picMk id="20" creationId="{B36A96A8-CA96-B463-ACF3-42643026462F}"/>
          </ac:picMkLst>
        </pc:picChg>
      </pc:sldChg>
      <pc:sldChg chg="addSp modSp add mod ord">
        <pc:chgData name="Sophie Vasey" userId="9836dbb2-47ac-41da-bbda-b9c89a4aa184" providerId="ADAL" clId="{044DE55D-22BB-4373-BFDF-2926153121B4}" dt="2025-07-16T08:57:03.453" v="1724" actId="1037"/>
        <pc:sldMkLst>
          <pc:docMk/>
          <pc:sldMk cId="1308949626" sldId="546"/>
        </pc:sldMkLst>
        <pc:picChg chg="add mod modCrop">
          <ac:chgData name="Sophie Vasey" userId="9836dbb2-47ac-41da-bbda-b9c89a4aa184" providerId="ADAL" clId="{044DE55D-22BB-4373-BFDF-2926153121B4}" dt="2025-07-16T08:57:03.453" v="1724" actId="1037"/>
          <ac:picMkLst>
            <pc:docMk/>
            <pc:sldMk cId="1308949626" sldId="546"/>
            <ac:picMk id="3" creationId="{E6A77D7C-31AE-30C2-1F90-42DD838DF53B}"/>
          </ac:picMkLst>
        </pc:picChg>
      </pc:sldChg>
      <pc:sldChg chg="addSp modSp add mod">
        <pc:chgData name="Sophie Vasey" userId="9836dbb2-47ac-41da-bbda-b9c89a4aa184" providerId="ADAL" clId="{044DE55D-22BB-4373-BFDF-2926153121B4}" dt="2025-07-15T16:33:21.901" v="1501" actId="1036"/>
        <pc:sldMkLst>
          <pc:docMk/>
          <pc:sldMk cId="734592463" sldId="547"/>
        </pc:sldMkLst>
        <pc:picChg chg="add mod modCrop">
          <ac:chgData name="Sophie Vasey" userId="9836dbb2-47ac-41da-bbda-b9c89a4aa184" providerId="ADAL" clId="{044DE55D-22BB-4373-BFDF-2926153121B4}" dt="2025-07-15T16:33:21.901" v="1501" actId="1036"/>
          <ac:picMkLst>
            <pc:docMk/>
            <pc:sldMk cId="734592463" sldId="547"/>
            <ac:picMk id="3" creationId="{C104E049-3279-BFBC-5A4E-A500E69A86F2}"/>
          </ac:picMkLst>
        </pc:picChg>
      </pc:sldChg>
      <pc:sldChg chg="addSp modSp add mod">
        <pc:chgData name="Sophie Vasey" userId="9836dbb2-47ac-41da-bbda-b9c89a4aa184" providerId="ADAL" clId="{044DE55D-22BB-4373-BFDF-2926153121B4}" dt="2025-07-17T11:06:41.937" v="1768" actId="1036"/>
        <pc:sldMkLst>
          <pc:docMk/>
          <pc:sldMk cId="3807764260" sldId="548"/>
        </pc:sldMkLst>
        <pc:picChg chg="add mod modCrop">
          <ac:chgData name="Sophie Vasey" userId="9836dbb2-47ac-41da-bbda-b9c89a4aa184" providerId="ADAL" clId="{044DE55D-22BB-4373-BFDF-2926153121B4}" dt="2025-07-17T11:06:41.937" v="1768" actId="1036"/>
          <ac:picMkLst>
            <pc:docMk/>
            <pc:sldMk cId="3807764260" sldId="548"/>
            <ac:picMk id="3" creationId="{13B97442-EDBC-FF96-865F-DA7A92DEA9A4}"/>
          </ac:picMkLst>
        </pc:picChg>
      </pc:sldChg>
      <pc:sldChg chg="addSp modSp add mod">
        <pc:chgData name="Sophie Vasey" userId="9836dbb2-47ac-41da-bbda-b9c89a4aa184" providerId="ADAL" clId="{044DE55D-22BB-4373-BFDF-2926153121B4}" dt="2025-07-17T11:07:39.058" v="1802" actId="1035"/>
        <pc:sldMkLst>
          <pc:docMk/>
          <pc:sldMk cId="1319673457" sldId="549"/>
        </pc:sldMkLst>
        <pc:picChg chg="add mod modCrop">
          <ac:chgData name="Sophie Vasey" userId="9836dbb2-47ac-41da-bbda-b9c89a4aa184" providerId="ADAL" clId="{044DE55D-22BB-4373-BFDF-2926153121B4}" dt="2025-07-17T11:07:39.058" v="1802" actId="1035"/>
          <ac:picMkLst>
            <pc:docMk/>
            <pc:sldMk cId="1319673457" sldId="549"/>
            <ac:picMk id="3" creationId="{78286A8E-E534-991D-CBC6-56E5120A116B}"/>
          </ac:picMkLst>
        </pc:picChg>
      </pc:sldChg>
      <pc:sldChg chg="addSp modSp add mod">
        <pc:chgData name="Sophie Vasey" userId="9836dbb2-47ac-41da-bbda-b9c89a4aa184" providerId="ADAL" clId="{044DE55D-22BB-4373-BFDF-2926153121B4}" dt="2025-07-17T11:22:26.399" v="1856" actId="14100"/>
        <pc:sldMkLst>
          <pc:docMk/>
          <pc:sldMk cId="2023853494" sldId="550"/>
        </pc:sldMkLst>
        <pc:picChg chg="add mod modCrop">
          <ac:chgData name="Sophie Vasey" userId="9836dbb2-47ac-41da-bbda-b9c89a4aa184" providerId="ADAL" clId="{044DE55D-22BB-4373-BFDF-2926153121B4}" dt="2025-07-17T11:22:26.399" v="1856" actId="14100"/>
          <ac:picMkLst>
            <pc:docMk/>
            <pc:sldMk cId="2023853494" sldId="550"/>
            <ac:picMk id="3" creationId="{AD88D710-94EE-453D-5807-CB2380A59A03}"/>
          </ac:picMkLst>
        </pc:picChg>
      </pc:sldChg>
      <pc:sldChg chg="addSp modSp add mod">
        <pc:chgData name="Sophie Vasey" userId="9836dbb2-47ac-41da-bbda-b9c89a4aa184" providerId="ADAL" clId="{044DE55D-22BB-4373-BFDF-2926153121B4}" dt="2025-07-17T11:14:46.548" v="1830" actId="1035"/>
        <pc:sldMkLst>
          <pc:docMk/>
          <pc:sldMk cId="709772093" sldId="551"/>
        </pc:sldMkLst>
        <pc:picChg chg="add mod modCrop">
          <ac:chgData name="Sophie Vasey" userId="9836dbb2-47ac-41da-bbda-b9c89a4aa184" providerId="ADAL" clId="{044DE55D-22BB-4373-BFDF-2926153121B4}" dt="2025-07-17T11:14:46.548" v="1830" actId="1035"/>
          <ac:picMkLst>
            <pc:docMk/>
            <pc:sldMk cId="709772093" sldId="551"/>
            <ac:picMk id="3" creationId="{ABB24C43-F57B-114F-F2EF-CCA5EE0A22B3}"/>
          </ac:picMkLst>
        </pc:picChg>
      </pc:sldChg>
      <pc:sldChg chg="addSp modSp add mod">
        <pc:chgData name="Sophie Vasey" userId="9836dbb2-47ac-41da-bbda-b9c89a4aa184" providerId="ADAL" clId="{044DE55D-22BB-4373-BFDF-2926153121B4}" dt="2025-07-17T11:23:14.449" v="1888" actId="1035"/>
        <pc:sldMkLst>
          <pc:docMk/>
          <pc:sldMk cId="675564080" sldId="552"/>
        </pc:sldMkLst>
        <pc:picChg chg="add mod modCrop">
          <ac:chgData name="Sophie Vasey" userId="9836dbb2-47ac-41da-bbda-b9c89a4aa184" providerId="ADAL" clId="{044DE55D-22BB-4373-BFDF-2926153121B4}" dt="2025-07-17T11:23:14.449" v="1888" actId="1035"/>
          <ac:picMkLst>
            <pc:docMk/>
            <pc:sldMk cId="675564080" sldId="552"/>
            <ac:picMk id="3" creationId="{310341FF-F3D0-1F36-DC1F-7B1DF43FE2DE}"/>
          </ac:picMkLst>
        </pc:picChg>
      </pc:sldChg>
      <pc:sldChg chg="addSp modSp add mod modAnim">
        <pc:chgData name="Sophie Vasey" userId="9836dbb2-47ac-41da-bbda-b9c89a4aa184" providerId="ADAL" clId="{044DE55D-22BB-4373-BFDF-2926153121B4}" dt="2025-07-17T15:31:15.350" v="2464" actId="3062"/>
        <pc:sldMkLst>
          <pc:docMk/>
          <pc:sldMk cId="3754293568" sldId="553"/>
        </pc:sldMkLst>
        <pc:spChg chg="add mod">
          <ac:chgData name="Sophie Vasey" userId="9836dbb2-47ac-41da-bbda-b9c89a4aa184" providerId="ADAL" clId="{044DE55D-22BB-4373-BFDF-2926153121B4}" dt="2025-07-17T13:39:33.821" v="2046" actId="20577"/>
          <ac:spMkLst>
            <pc:docMk/>
            <pc:sldMk cId="3754293568" sldId="553"/>
            <ac:spMk id="3" creationId="{F8FAE9D5-DC86-2CF7-61EB-555CE097792A}"/>
          </ac:spMkLst>
        </pc:spChg>
        <pc:spChg chg="add mod">
          <ac:chgData name="Sophie Vasey" userId="9836dbb2-47ac-41da-bbda-b9c89a4aa184" providerId="ADAL" clId="{044DE55D-22BB-4373-BFDF-2926153121B4}" dt="2025-07-17T15:31:04.830" v="2460" actId="3062"/>
          <ac:spMkLst>
            <pc:docMk/>
            <pc:sldMk cId="3754293568" sldId="553"/>
            <ac:spMk id="4" creationId="{FA5D04C7-F8D2-CF2D-60AC-5692DCD23B15}"/>
          </ac:spMkLst>
        </pc:spChg>
        <pc:spChg chg="add mod">
          <ac:chgData name="Sophie Vasey" userId="9836dbb2-47ac-41da-bbda-b9c89a4aa184" providerId="ADAL" clId="{044DE55D-22BB-4373-BFDF-2926153121B4}" dt="2025-07-17T15:31:07.080" v="2461" actId="3062"/>
          <ac:spMkLst>
            <pc:docMk/>
            <pc:sldMk cId="3754293568" sldId="553"/>
            <ac:spMk id="5" creationId="{C85DF8D0-31C9-4096-BBF3-542C02930A42}"/>
          </ac:spMkLst>
        </pc:spChg>
        <pc:spChg chg="add mod">
          <ac:chgData name="Sophie Vasey" userId="9836dbb2-47ac-41da-bbda-b9c89a4aa184" providerId="ADAL" clId="{044DE55D-22BB-4373-BFDF-2926153121B4}" dt="2025-07-17T15:31:12.087" v="2463" actId="3062"/>
          <ac:spMkLst>
            <pc:docMk/>
            <pc:sldMk cId="3754293568" sldId="553"/>
            <ac:spMk id="6" creationId="{2EADFFF7-15ED-ED9F-3203-07C3618710DF}"/>
          </ac:spMkLst>
        </pc:spChg>
        <pc:spChg chg="add mod">
          <ac:chgData name="Sophie Vasey" userId="9836dbb2-47ac-41da-bbda-b9c89a4aa184" providerId="ADAL" clId="{044DE55D-22BB-4373-BFDF-2926153121B4}" dt="2025-07-17T15:31:15.350" v="2464" actId="3062"/>
          <ac:spMkLst>
            <pc:docMk/>
            <pc:sldMk cId="3754293568" sldId="553"/>
            <ac:spMk id="7" creationId="{79FF1DC8-4950-6585-EB46-163675666130}"/>
          </ac:spMkLst>
        </pc:spChg>
        <pc:spChg chg="add mod">
          <ac:chgData name="Sophie Vasey" userId="9836dbb2-47ac-41da-bbda-b9c89a4aa184" providerId="ADAL" clId="{044DE55D-22BB-4373-BFDF-2926153121B4}" dt="2025-07-17T15:31:09.398" v="2462" actId="3062"/>
          <ac:spMkLst>
            <pc:docMk/>
            <pc:sldMk cId="3754293568" sldId="553"/>
            <ac:spMk id="9" creationId="{85A38E4F-20CF-BE9D-1FEA-BAD4B71D6D1D}"/>
          </ac:spMkLst>
        </pc:spChg>
      </pc:sldChg>
      <pc:sldChg chg="addSp modSp add">
        <pc:chgData name="Sophie Vasey" userId="9836dbb2-47ac-41da-bbda-b9c89a4aa184" providerId="ADAL" clId="{044DE55D-22BB-4373-BFDF-2926153121B4}" dt="2025-07-17T13:52:56.764" v="2103" actId="1035"/>
        <pc:sldMkLst>
          <pc:docMk/>
          <pc:sldMk cId="3050222706" sldId="554"/>
        </pc:sldMkLst>
        <pc:picChg chg="add mod">
          <ac:chgData name="Sophie Vasey" userId="9836dbb2-47ac-41da-bbda-b9c89a4aa184" providerId="ADAL" clId="{044DE55D-22BB-4373-BFDF-2926153121B4}" dt="2025-07-17T13:52:56.764" v="2103" actId="1035"/>
          <ac:picMkLst>
            <pc:docMk/>
            <pc:sldMk cId="3050222706" sldId="554"/>
            <ac:picMk id="2" creationId="{BA92B0BC-4A04-99BF-D863-1C8DC7EC7A21}"/>
          </ac:picMkLst>
        </pc:picChg>
      </pc:sldChg>
      <pc:sldChg chg="addSp delSp modSp add mod delAnim modAnim">
        <pc:chgData name="Sophie Vasey" userId="9836dbb2-47ac-41da-bbda-b9c89a4aa184" providerId="ADAL" clId="{044DE55D-22BB-4373-BFDF-2926153121B4}" dt="2025-07-17T15:30:39.349" v="2455"/>
        <pc:sldMkLst>
          <pc:docMk/>
          <pc:sldMk cId="847389622" sldId="555"/>
        </pc:sldMkLst>
        <pc:spChg chg="add mod">
          <ac:chgData name="Sophie Vasey" userId="9836dbb2-47ac-41da-bbda-b9c89a4aa184" providerId="ADAL" clId="{044DE55D-22BB-4373-BFDF-2926153121B4}" dt="2025-07-17T13:38:33.742" v="2015" actId="113"/>
          <ac:spMkLst>
            <pc:docMk/>
            <pc:sldMk cId="847389622" sldId="555"/>
            <ac:spMk id="2" creationId="{A52A6D84-2C5C-2D5F-BB9D-04C032D637A8}"/>
          </ac:spMkLst>
        </pc:spChg>
        <pc:spChg chg="add mod">
          <ac:chgData name="Sophie Vasey" userId="9836dbb2-47ac-41da-bbda-b9c89a4aa184" providerId="ADAL" clId="{044DE55D-22BB-4373-BFDF-2926153121B4}" dt="2025-07-17T13:38:19.476" v="2011" actId="1076"/>
          <ac:spMkLst>
            <pc:docMk/>
            <pc:sldMk cId="847389622" sldId="555"/>
            <ac:spMk id="4" creationId="{45775DDC-0B45-C52D-815D-6716ABC6BF09}"/>
          </ac:spMkLst>
        </pc:spChg>
        <pc:spChg chg="add mod">
          <ac:chgData name="Sophie Vasey" userId="9836dbb2-47ac-41da-bbda-b9c89a4aa184" providerId="ADAL" clId="{044DE55D-22BB-4373-BFDF-2926153121B4}" dt="2025-07-17T13:38:31.757" v="2014" actId="1076"/>
          <ac:spMkLst>
            <pc:docMk/>
            <pc:sldMk cId="847389622" sldId="555"/>
            <ac:spMk id="5" creationId="{04DAE5F3-417F-D1FE-0A54-BBF1BC1AFBB9}"/>
          </ac:spMkLst>
        </pc:spChg>
        <pc:spChg chg="add mod">
          <ac:chgData name="Sophie Vasey" userId="9836dbb2-47ac-41da-bbda-b9c89a4aa184" providerId="ADAL" clId="{044DE55D-22BB-4373-BFDF-2926153121B4}" dt="2025-07-17T13:36:53.825" v="1970" actId="3062"/>
          <ac:spMkLst>
            <pc:docMk/>
            <pc:sldMk cId="847389622" sldId="555"/>
            <ac:spMk id="6" creationId="{D7849A68-F36F-35C6-D604-2D8D3F476047}"/>
          </ac:spMkLst>
        </pc:spChg>
        <pc:spChg chg="add mod">
          <ac:chgData name="Sophie Vasey" userId="9836dbb2-47ac-41da-bbda-b9c89a4aa184" providerId="ADAL" clId="{044DE55D-22BB-4373-BFDF-2926153121B4}" dt="2025-07-17T13:37:09.097" v="1975" actId="3062"/>
          <ac:spMkLst>
            <pc:docMk/>
            <pc:sldMk cId="847389622" sldId="555"/>
            <ac:spMk id="7" creationId="{976D4F35-B44B-6D30-F246-36CDB147C040}"/>
          </ac:spMkLst>
        </pc:spChg>
        <pc:spChg chg="add mod">
          <ac:chgData name="Sophie Vasey" userId="9836dbb2-47ac-41da-bbda-b9c89a4aa184" providerId="ADAL" clId="{044DE55D-22BB-4373-BFDF-2926153121B4}" dt="2025-07-17T13:37:57.769" v="1986" actId="3062"/>
          <ac:spMkLst>
            <pc:docMk/>
            <pc:sldMk cId="847389622" sldId="555"/>
            <ac:spMk id="9" creationId="{F89261F4-2ADC-5D0A-1ADA-4B09C31A35DF}"/>
          </ac:spMkLst>
        </pc:spChg>
        <pc:spChg chg="add del mod">
          <ac:chgData name="Sophie Vasey" userId="9836dbb2-47ac-41da-bbda-b9c89a4aa184" providerId="ADAL" clId="{044DE55D-22BB-4373-BFDF-2926153121B4}" dt="2025-07-17T13:37:47.712" v="1982" actId="478"/>
          <ac:spMkLst>
            <pc:docMk/>
            <pc:sldMk cId="847389622" sldId="555"/>
            <ac:spMk id="10" creationId="{7B89204E-42AA-6164-0B70-206D490C47A4}"/>
          </ac:spMkLst>
        </pc:spChg>
        <pc:spChg chg="add mod">
          <ac:chgData name="Sophie Vasey" userId="9836dbb2-47ac-41da-bbda-b9c89a4aa184" providerId="ADAL" clId="{044DE55D-22BB-4373-BFDF-2926153121B4}" dt="2025-07-17T13:38:26.817" v="2013" actId="1076"/>
          <ac:spMkLst>
            <pc:docMk/>
            <pc:sldMk cId="847389622" sldId="555"/>
            <ac:spMk id="11" creationId="{1A4EA3EC-AFCB-F9A7-58A4-3B5B73EEEDA1}"/>
          </ac:spMkLst>
        </pc:spChg>
        <pc:spChg chg="add mod">
          <ac:chgData name="Sophie Vasey" userId="9836dbb2-47ac-41da-bbda-b9c89a4aa184" providerId="ADAL" clId="{044DE55D-22BB-4373-BFDF-2926153121B4}" dt="2025-07-17T13:38:00.510" v="1987" actId="3062"/>
          <ac:spMkLst>
            <pc:docMk/>
            <pc:sldMk cId="847389622" sldId="555"/>
            <ac:spMk id="12" creationId="{9C15DADE-7805-D85A-4647-A749E58FB8C6}"/>
          </ac:spMkLst>
        </pc:spChg>
        <pc:spChg chg="add mod">
          <ac:chgData name="Sophie Vasey" userId="9836dbb2-47ac-41da-bbda-b9c89a4aa184" providerId="ADAL" clId="{044DE55D-22BB-4373-BFDF-2926153121B4}" dt="2025-07-17T13:38:24.207" v="2012" actId="1076"/>
          <ac:spMkLst>
            <pc:docMk/>
            <pc:sldMk cId="847389622" sldId="555"/>
            <ac:spMk id="13" creationId="{370B317A-4C65-2971-A1E2-1DC04112173F}"/>
          </ac:spMkLst>
        </pc:spChg>
        <pc:spChg chg="add del mod">
          <ac:chgData name="Sophie Vasey" userId="9836dbb2-47ac-41da-bbda-b9c89a4aa184" providerId="ADAL" clId="{044DE55D-22BB-4373-BFDF-2926153121B4}" dt="2025-07-17T13:36:22.455" v="1962" actId="478"/>
          <ac:spMkLst>
            <pc:docMk/>
            <pc:sldMk cId="847389622" sldId="555"/>
            <ac:spMk id="14" creationId="{63E7465A-6F08-DE09-C964-9CCCD567928B}"/>
          </ac:spMkLst>
        </pc:spChg>
        <pc:spChg chg="add mod">
          <ac:chgData name="Sophie Vasey" userId="9836dbb2-47ac-41da-bbda-b9c89a4aa184" providerId="ADAL" clId="{044DE55D-22BB-4373-BFDF-2926153121B4}" dt="2025-07-17T13:37:55.035" v="1985" actId="3062"/>
          <ac:spMkLst>
            <pc:docMk/>
            <pc:sldMk cId="847389622" sldId="555"/>
            <ac:spMk id="15" creationId="{9060327D-7EB5-1853-01E8-07E88428DA67}"/>
          </ac:spMkLst>
        </pc:spChg>
        <pc:picChg chg="del">
          <ac:chgData name="Sophie Vasey" userId="9836dbb2-47ac-41da-bbda-b9c89a4aa184" providerId="ADAL" clId="{044DE55D-22BB-4373-BFDF-2926153121B4}" dt="2025-07-17T13:34:25.163" v="1904" actId="478"/>
          <ac:picMkLst>
            <pc:docMk/>
            <pc:sldMk cId="847389622" sldId="555"/>
            <ac:picMk id="3" creationId="{62123B61-3F55-64CF-0078-EFF9AADD5688}"/>
          </ac:picMkLst>
        </pc:picChg>
      </pc:sldChg>
      <pc:sldChg chg="addSp modSp add mod modAnim">
        <pc:chgData name="Sophie Vasey" userId="9836dbb2-47ac-41da-bbda-b9c89a4aa184" providerId="ADAL" clId="{044DE55D-22BB-4373-BFDF-2926153121B4}" dt="2025-07-17T14:09:20.184" v="2237" actId="1582"/>
        <pc:sldMkLst>
          <pc:docMk/>
          <pc:sldMk cId="3608166762" sldId="556"/>
        </pc:sldMkLst>
        <pc:spChg chg="add mod">
          <ac:chgData name="Sophie Vasey" userId="9836dbb2-47ac-41da-bbda-b9c89a4aa184" providerId="ADAL" clId="{044DE55D-22BB-4373-BFDF-2926153121B4}" dt="2025-07-17T13:55:38.740" v="2109" actId="1076"/>
          <ac:spMkLst>
            <pc:docMk/>
            <pc:sldMk cId="3608166762" sldId="556"/>
            <ac:spMk id="2" creationId="{9B803D95-CA44-F3D7-3092-49BC627C1EB5}"/>
          </ac:spMkLst>
        </pc:spChg>
        <pc:spChg chg="add mod">
          <ac:chgData name="Sophie Vasey" userId="9836dbb2-47ac-41da-bbda-b9c89a4aa184" providerId="ADAL" clId="{044DE55D-22BB-4373-BFDF-2926153121B4}" dt="2025-07-17T13:55:45.364" v="2110" actId="1076"/>
          <ac:spMkLst>
            <pc:docMk/>
            <pc:sldMk cId="3608166762" sldId="556"/>
            <ac:spMk id="3" creationId="{F87E8A70-9341-CDC8-79D2-4A9D722B8AEC}"/>
          </ac:spMkLst>
        </pc:spChg>
        <pc:spChg chg="add mod">
          <ac:chgData name="Sophie Vasey" userId="9836dbb2-47ac-41da-bbda-b9c89a4aa184" providerId="ADAL" clId="{044DE55D-22BB-4373-BFDF-2926153121B4}" dt="2025-07-17T14:09:20.184" v="2237" actId="1582"/>
          <ac:spMkLst>
            <pc:docMk/>
            <pc:sldMk cId="3608166762" sldId="556"/>
            <ac:spMk id="4" creationId="{A2DBD77F-2A8B-9D2C-D5B7-C86D6BBC2BDE}"/>
          </ac:spMkLst>
        </pc:spChg>
      </pc:sldChg>
      <pc:sldChg chg="addSp modSp add mod modAnim">
        <pc:chgData name="Sophie Vasey" userId="9836dbb2-47ac-41da-bbda-b9c89a4aa184" providerId="ADAL" clId="{044DE55D-22BB-4373-BFDF-2926153121B4}" dt="2025-07-17T14:09:11.677" v="2236" actId="1582"/>
        <pc:sldMkLst>
          <pc:docMk/>
          <pc:sldMk cId="2112444137" sldId="557"/>
        </pc:sldMkLst>
        <pc:spChg chg="add mod">
          <ac:chgData name="Sophie Vasey" userId="9836dbb2-47ac-41da-bbda-b9c89a4aa184" providerId="ADAL" clId="{044DE55D-22BB-4373-BFDF-2926153121B4}" dt="2025-07-17T13:58:43.947" v="2118" actId="1076"/>
          <ac:spMkLst>
            <pc:docMk/>
            <pc:sldMk cId="2112444137" sldId="557"/>
            <ac:spMk id="2" creationId="{21242407-052C-0914-F462-5FEDF8145D93}"/>
          </ac:spMkLst>
        </pc:spChg>
        <pc:spChg chg="add mod">
          <ac:chgData name="Sophie Vasey" userId="9836dbb2-47ac-41da-bbda-b9c89a4aa184" providerId="ADAL" clId="{044DE55D-22BB-4373-BFDF-2926153121B4}" dt="2025-07-17T13:58:46.728" v="2119" actId="1076"/>
          <ac:spMkLst>
            <pc:docMk/>
            <pc:sldMk cId="2112444137" sldId="557"/>
            <ac:spMk id="3" creationId="{47E32304-B2DC-054D-1B8F-70A59224D931}"/>
          </ac:spMkLst>
        </pc:spChg>
        <pc:spChg chg="add mod">
          <ac:chgData name="Sophie Vasey" userId="9836dbb2-47ac-41da-bbda-b9c89a4aa184" providerId="ADAL" clId="{044DE55D-22BB-4373-BFDF-2926153121B4}" dt="2025-07-17T14:09:11.677" v="2236" actId="1582"/>
          <ac:spMkLst>
            <pc:docMk/>
            <pc:sldMk cId="2112444137" sldId="557"/>
            <ac:spMk id="4" creationId="{08385BF2-0527-20DF-D825-011CAB5E67FE}"/>
          </ac:spMkLst>
        </pc:spChg>
      </pc:sldChg>
      <pc:sldChg chg="addSp modSp add mod ord modAnim">
        <pc:chgData name="Sophie Vasey" userId="9836dbb2-47ac-41da-bbda-b9c89a4aa184" providerId="ADAL" clId="{044DE55D-22BB-4373-BFDF-2926153121B4}" dt="2025-07-17T14:53:45.106" v="2272"/>
        <pc:sldMkLst>
          <pc:docMk/>
          <pc:sldMk cId="2771427632" sldId="558"/>
        </pc:sldMkLst>
        <pc:spChg chg="add mod">
          <ac:chgData name="Sophie Vasey" userId="9836dbb2-47ac-41da-bbda-b9c89a4aa184" providerId="ADAL" clId="{044DE55D-22BB-4373-BFDF-2926153121B4}" dt="2025-07-17T14:08:19.476" v="2230" actId="1036"/>
          <ac:spMkLst>
            <pc:docMk/>
            <pc:sldMk cId="2771427632" sldId="558"/>
            <ac:spMk id="2" creationId="{C42D5E4C-50BB-6446-C016-84342680E557}"/>
          </ac:spMkLst>
        </pc:spChg>
        <pc:spChg chg="add mod">
          <ac:chgData name="Sophie Vasey" userId="9836dbb2-47ac-41da-bbda-b9c89a4aa184" providerId="ADAL" clId="{044DE55D-22BB-4373-BFDF-2926153121B4}" dt="2025-07-17T14:08:13.959" v="2222" actId="255"/>
          <ac:spMkLst>
            <pc:docMk/>
            <pc:sldMk cId="2771427632" sldId="558"/>
            <ac:spMk id="3" creationId="{8EEB7EDB-83E3-9984-899D-CDB558D4BBE9}"/>
          </ac:spMkLst>
        </pc:spChg>
        <pc:spChg chg="add mod">
          <ac:chgData name="Sophie Vasey" userId="9836dbb2-47ac-41da-bbda-b9c89a4aa184" providerId="ADAL" clId="{044DE55D-22BB-4373-BFDF-2926153121B4}" dt="2025-07-17T14:08:58.933" v="2235" actId="1582"/>
          <ac:spMkLst>
            <pc:docMk/>
            <pc:sldMk cId="2771427632" sldId="558"/>
            <ac:spMk id="4" creationId="{778486E7-5B8E-18FD-4734-F2704AC17BA9}"/>
          </ac:spMkLst>
        </pc:spChg>
      </pc:sldChg>
      <pc:sldChg chg="addSp delSp modSp add mod delAnim modAnim">
        <pc:chgData name="Sophie Vasey" userId="9836dbb2-47ac-41da-bbda-b9c89a4aa184" providerId="ADAL" clId="{044DE55D-22BB-4373-BFDF-2926153121B4}" dt="2025-07-17T14:55:25.283" v="2444" actId="1037"/>
        <pc:sldMkLst>
          <pc:docMk/>
          <pc:sldMk cId="1427340025" sldId="559"/>
        </pc:sldMkLst>
        <pc:spChg chg="mod">
          <ac:chgData name="Sophie Vasey" userId="9836dbb2-47ac-41da-bbda-b9c89a4aa184" providerId="ADAL" clId="{044DE55D-22BB-4373-BFDF-2926153121B4}" dt="2025-07-17T14:55:20.398" v="2439" actId="33524"/>
          <ac:spMkLst>
            <pc:docMk/>
            <pc:sldMk cId="1427340025" sldId="559"/>
            <ac:spMk id="2" creationId="{3D8DE97F-F50C-3C74-AA53-1B19B532CD3A}"/>
          </ac:spMkLst>
        </pc:spChg>
        <pc:spChg chg="del">
          <ac:chgData name="Sophie Vasey" userId="9836dbb2-47ac-41da-bbda-b9c89a4aa184" providerId="ADAL" clId="{044DE55D-22BB-4373-BFDF-2926153121B4}" dt="2025-07-17T14:09:33.404" v="2239" actId="478"/>
          <ac:spMkLst>
            <pc:docMk/>
            <pc:sldMk cId="1427340025" sldId="559"/>
            <ac:spMk id="4" creationId="{08A7B7B9-2753-52D6-B0E2-0D075B7CB8E5}"/>
          </ac:spMkLst>
        </pc:spChg>
        <pc:spChg chg="add mod">
          <ac:chgData name="Sophie Vasey" userId="9836dbb2-47ac-41da-bbda-b9c89a4aa184" providerId="ADAL" clId="{044DE55D-22BB-4373-BFDF-2926153121B4}" dt="2025-07-17T14:55:25.283" v="2444" actId="1037"/>
          <ac:spMkLst>
            <pc:docMk/>
            <pc:sldMk cId="1427340025" sldId="559"/>
            <ac:spMk id="5" creationId="{0444545D-C944-C593-2BDA-BB56B1382289}"/>
          </ac:spMkLst>
        </pc:spChg>
      </pc:sldChg>
      <pc:sldMasterChg chg="delSldLayout">
        <pc:chgData name="Sophie Vasey" userId="9836dbb2-47ac-41da-bbda-b9c89a4aa184" providerId="ADAL" clId="{044DE55D-22BB-4373-BFDF-2926153121B4}" dt="2025-07-17T13:58:39.685" v="2117" actId="47"/>
        <pc:sldMasterMkLst>
          <pc:docMk/>
          <pc:sldMasterMk cId="1726064491" sldId="2147483660"/>
        </pc:sldMasterMkLst>
        <pc:sldLayoutChg chg="del">
          <pc:chgData name="Sophie Vasey" userId="9836dbb2-47ac-41da-bbda-b9c89a4aa184" providerId="ADAL" clId="{044DE55D-22BB-4373-BFDF-2926153121B4}" dt="2025-07-17T11:45:31.578" v="1893" actId="47"/>
          <pc:sldLayoutMkLst>
            <pc:docMk/>
            <pc:sldMasterMk cId="1726064491" sldId="2147483660"/>
            <pc:sldLayoutMk cId="4027343346" sldId="2147483675"/>
          </pc:sldLayoutMkLst>
        </pc:sldLayoutChg>
        <pc:sldLayoutChg chg="del">
          <pc:chgData name="Sophie Vasey" userId="9836dbb2-47ac-41da-bbda-b9c89a4aa184" providerId="ADAL" clId="{044DE55D-22BB-4373-BFDF-2926153121B4}" dt="2025-07-17T13:39:47.661" v="2048" actId="47"/>
          <pc:sldLayoutMkLst>
            <pc:docMk/>
            <pc:sldMasterMk cId="1726064491" sldId="2147483660"/>
            <pc:sldLayoutMk cId="348619820" sldId="2147483676"/>
          </pc:sldLayoutMkLst>
        </pc:sldLayoutChg>
        <pc:sldLayoutChg chg="del">
          <pc:chgData name="Sophie Vasey" userId="9836dbb2-47ac-41da-bbda-b9c89a4aa184" providerId="ADAL" clId="{044DE55D-22BB-4373-BFDF-2926153121B4}" dt="2025-07-17T13:58:39.685" v="2117" actId="47"/>
          <pc:sldLayoutMkLst>
            <pc:docMk/>
            <pc:sldMasterMk cId="1726064491" sldId="2147483660"/>
            <pc:sldLayoutMk cId="851412592" sldId="2147483684"/>
          </pc:sldLayoutMkLst>
        </pc:sldLayoutChg>
      </pc:sldMasterChg>
    </pc:docChg>
  </pc:docChgLst>
  <pc:docChgLst>
    <pc:chgData name="Sophie Vasey" userId="9836dbb2-47ac-41da-bbda-b9c89a4aa184" providerId="ADAL" clId="{ACD5D80C-2BCD-4795-8794-CDE90E43F58B}"/>
    <pc:docChg chg="undo custSel addSld delSld modSld sldOrd">
      <pc:chgData name="Sophie Vasey" userId="9836dbb2-47ac-41da-bbda-b9c89a4aa184" providerId="ADAL" clId="{ACD5D80C-2BCD-4795-8794-CDE90E43F58B}" dt="2024-12-20T11:41:19.421" v="999" actId="1076"/>
      <pc:docMkLst>
        <pc:docMk/>
      </pc:docMkLst>
      <pc:sldChg chg="add del">
        <pc:chgData name="Sophie Vasey" userId="9836dbb2-47ac-41da-bbda-b9c89a4aa184" providerId="ADAL" clId="{ACD5D80C-2BCD-4795-8794-CDE90E43F58B}" dt="2024-11-28T09:38:30.869" v="11" actId="47"/>
        <pc:sldMkLst>
          <pc:docMk/>
          <pc:sldMk cId="3573143993" sldId="256"/>
        </pc:sldMkLst>
      </pc:sldChg>
      <pc:sldChg chg="del">
        <pc:chgData name="Sophie Vasey" userId="9836dbb2-47ac-41da-bbda-b9c89a4aa184" providerId="ADAL" clId="{ACD5D80C-2BCD-4795-8794-CDE90E43F58B}" dt="2024-11-28T16:01:30.043" v="62" actId="47"/>
        <pc:sldMkLst>
          <pc:docMk/>
          <pc:sldMk cId="0" sldId="336"/>
        </pc:sldMkLst>
      </pc:sldChg>
      <pc:sldChg chg="del">
        <pc:chgData name="Sophie Vasey" userId="9836dbb2-47ac-41da-bbda-b9c89a4aa184" providerId="ADAL" clId="{ACD5D80C-2BCD-4795-8794-CDE90E43F58B}" dt="2024-11-28T16:01:31.521" v="63" actId="47"/>
        <pc:sldMkLst>
          <pc:docMk/>
          <pc:sldMk cId="0" sldId="337"/>
        </pc:sldMkLst>
      </pc:sldChg>
      <pc:sldChg chg="del">
        <pc:chgData name="Sophie Vasey" userId="9836dbb2-47ac-41da-bbda-b9c89a4aa184" providerId="ADAL" clId="{ACD5D80C-2BCD-4795-8794-CDE90E43F58B}" dt="2024-11-28T16:01:27.878" v="61" actId="47"/>
        <pc:sldMkLst>
          <pc:docMk/>
          <pc:sldMk cId="0" sldId="454"/>
        </pc:sldMkLst>
      </pc:sldChg>
      <pc:sldChg chg="del">
        <pc:chgData name="Sophie Vasey" userId="9836dbb2-47ac-41da-bbda-b9c89a4aa184" providerId="ADAL" clId="{ACD5D80C-2BCD-4795-8794-CDE90E43F58B}" dt="2024-12-03T10:58:16.480" v="186" actId="47"/>
        <pc:sldMkLst>
          <pc:docMk/>
          <pc:sldMk cId="1786321427" sldId="455"/>
        </pc:sldMkLst>
      </pc:sldChg>
      <pc:sldChg chg="del">
        <pc:chgData name="Sophie Vasey" userId="9836dbb2-47ac-41da-bbda-b9c89a4aa184" providerId="ADAL" clId="{ACD5D80C-2BCD-4795-8794-CDE90E43F58B}" dt="2024-12-03T14:25:33.108" v="468" actId="47"/>
        <pc:sldMkLst>
          <pc:docMk/>
          <pc:sldMk cId="2906313804" sldId="456"/>
        </pc:sldMkLst>
      </pc:sldChg>
      <pc:sldChg chg="del">
        <pc:chgData name="Sophie Vasey" userId="9836dbb2-47ac-41da-bbda-b9c89a4aa184" providerId="ADAL" clId="{ACD5D80C-2BCD-4795-8794-CDE90E43F58B}" dt="2024-12-03T14:26:10.883" v="501" actId="47"/>
        <pc:sldMkLst>
          <pc:docMk/>
          <pc:sldMk cId="2886634894" sldId="457"/>
        </pc:sldMkLst>
      </pc:sldChg>
      <pc:sldChg chg="del">
        <pc:chgData name="Sophie Vasey" userId="9836dbb2-47ac-41da-bbda-b9c89a4aa184" providerId="ADAL" clId="{ACD5D80C-2BCD-4795-8794-CDE90E43F58B}" dt="2024-12-03T14:26:10.883" v="501" actId="47"/>
        <pc:sldMkLst>
          <pc:docMk/>
          <pc:sldMk cId="3556279760" sldId="458"/>
        </pc:sldMkLst>
      </pc:sldChg>
      <pc:sldChg chg="del">
        <pc:chgData name="Sophie Vasey" userId="9836dbb2-47ac-41da-bbda-b9c89a4aa184" providerId="ADAL" clId="{ACD5D80C-2BCD-4795-8794-CDE90E43F58B}" dt="2024-12-03T14:26:17.085" v="502" actId="47"/>
        <pc:sldMkLst>
          <pc:docMk/>
          <pc:sldMk cId="512161548" sldId="459"/>
        </pc:sldMkLst>
      </pc:sldChg>
      <pc:sldChg chg="del">
        <pc:chgData name="Sophie Vasey" userId="9836dbb2-47ac-41da-bbda-b9c89a4aa184" providerId="ADAL" clId="{ACD5D80C-2BCD-4795-8794-CDE90E43F58B}" dt="2024-12-03T15:26:51.683" v="529" actId="2696"/>
        <pc:sldMkLst>
          <pc:docMk/>
          <pc:sldMk cId="3625936863" sldId="460"/>
        </pc:sldMkLst>
      </pc:sldChg>
      <pc:sldChg chg="del">
        <pc:chgData name="Sophie Vasey" userId="9836dbb2-47ac-41da-bbda-b9c89a4aa184" providerId="ADAL" clId="{ACD5D80C-2BCD-4795-8794-CDE90E43F58B}" dt="2024-12-03T15:32:09.550" v="546" actId="2696"/>
        <pc:sldMkLst>
          <pc:docMk/>
          <pc:sldMk cId="1265446705" sldId="461"/>
        </pc:sldMkLst>
      </pc:sldChg>
      <pc:sldChg chg="del">
        <pc:chgData name="Sophie Vasey" userId="9836dbb2-47ac-41da-bbda-b9c89a4aa184" providerId="ADAL" clId="{ACD5D80C-2BCD-4795-8794-CDE90E43F58B}" dt="2024-12-03T15:33:34.784" v="555" actId="2696"/>
        <pc:sldMkLst>
          <pc:docMk/>
          <pc:sldMk cId="562584930" sldId="462"/>
        </pc:sldMkLst>
      </pc:sldChg>
      <pc:sldChg chg="del">
        <pc:chgData name="Sophie Vasey" userId="9836dbb2-47ac-41da-bbda-b9c89a4aa184" providerId="ADAL" clId="{ACD5D80C-2BCD-4795-8794-CDE90E43F58B}" dt="2024-12-20T11:39:24.517" v="995" actId="2696"/>
        <pc:sldMkLst>
          <pc:docMk/>
          <pc:sldMk cId="500085206" sldId="463"/>
        </pc:sldMkLst>
      </pc:sldChg>
      <pc:sldChg chg="new del">
        <pc:chgData name="Sophie Vasey" userId="9836dbb2-47ac-41da-bbda-b9c89a4aa184" providerId="ADAL" clId="{ACD5D80C-2BCD-4795-8794-CDE90E43F58B}" dt="2024-11-28T09:37:30.751" v="2" actId="47"/>
        <pc:sldMkLst>
          <pc:docMk/>
          <pc:sldMk cId="3253295274" sldId="483"/>
        </pc:sldMkLst>
      </pc:sldChg>
      <pc:sldChg chg="new del setBg">
        <pc:chgData name="Sophie Vasey" userId="9836dbb2-47ac-41da-bbda-b9c89a4aa184" providerId="ADAL" clId="{ACD5D80C-2BCD-4795-8794-CDE90E43F58B}" dt="2024-11-28T09:38:28.599" v="9" actId="47"/>
        <pc:sldMkLst>
          <pc:docMk/>
          <pc:sldMk cId="3738300956" sldId="483"/>
        </pc:sldMkLst>
      </pc:sldChg>
      <pc:sldChg chg="add del">
        <pc:chgData name="Sophie Vasey" userId="9836dbb2-47ac-41da-bbda-b9c89a4aa184" providerId="ADAL" clId="{ACD5D80C-2BCD-4795-8794-CDE90E43F58B}" dt="2024-11-28T09:38:29.826" v="10" actId="47"/>
        <pc:sldMkLst>
          <pc:docMk/>
          <pc:sldMk cId="2928518010" sldId="484"/>
        </pc:sldMkLst>
      </pc:sldChg>
      <pc:sldChg chg="modSp add mod setBg">
        <pc:chgData name="Sophie Vasey" userId="9836dbb2-47ac-41da-bbda-b9c89a4aa184" providerId="ADAL" clId="{ACD5D80C-2BCD-4795-8794-CDE90E43F58B}" dt="2024-11-28T16:05:35.292" v="84" actId="1076"/>
        <pc:sldMkLst>
          <pc:docMk/>
          <pc:sldMk cId="477081991" sldId="485"/>
        </pc:sldMkLst>
      </pc:sldChg>
      <pc:sldChg chg="addSp delSp modSp new mod setBg">
        <pc:chgData name="Sophie Vasey" userId="9836dbb2-47ac-41da-bbda-b9c89a4aa184" providerId="ADAL" clId="{ACD5D80C-2BCD-4795-8794-CDE90E43F58B}" dt="2024-11-28T16:32:26.713" v="89" actId="14100"/>
        <pc:sldMkLst>
          <pc:docMk/>
          <pc:sldMk cId="1433691578" sldId="486"/>
        </pc:sldMkLst>
      </pc:sldChg>
      <pc:sldChg chg="addSp delSp modSp add mod">
        <pc:chgData name="Sophie Vasey" userId="9836dbb2-47ac-41da-bbda-b9c89a4aa184" providerId="ADAL" clId="{ACD5D80C-2BCD-4795-8794-CDE90E43F58B}" dt="2024-11-28T16:34:53.834" v="96" actId="732"/>
        <pc:sldMkLst>
          <pc:docMk/>
          <pc:sldMk cId="3405740581" sldId="487"/>
        </pc:sldMkLst>
      </pc:sldChg>
      <pc:sldChg chg="addSp delSp modSp add mod">
        <pc:chgData name="Sophie Vasey" userId="9836dbb2-47ac-41da-bbda-b9c89a4aa184" providerId="ADAL" clId="{ACD5D80C-2BCD-4795-8794-CDE90E43F58B}" dt="2024-11-28T16:36:14.448" v="106" actId="1035"/>
        <pc:sldMkLst>
          <pc:docMk/>
          <pc:sldMk cId="1183932763" sldId="488"/>
        </pc:sldMkLst>
      </pc:sldChg>
      <pc:sldChg chg="addSp delSp modSp add mod">
        <pc:chgData name="Sophie Vasey" userId="9836dbb2-47ac-41da-bbda-b9c89a4aa184" providerId="ADAL" clId="{ACD5D80C-2BCD-4795-8794-CDE90E43F58B}" dt="2024-11-28T16:38:38.285" v="135" actId="1037"/>
        <pc:sldMkLst>
          <pc:docMk/>
          <pc:sldMk cId="910938026" sldId="489"/>
        </pc:sldMkLst>
      </pc:sldChg>
      <pc:sldChg chg="addSp delSp modSp add mod">
        <pc:chgData name="Sophie Vasey" userId="9836dbb2-47ac-41da-bbda-b9c89a4aa184" providerId="ADAL" clId="{ACD5D80C-2BCD-4795-8794-CDE90E43F58B}" dt="2024-11-28T16:39:52.655" v="153" actId="1035"/>
        <pc:sldMkLst>
          <pc:docMk/>
          <pc:sldMk cId="2620908259" sldId="490"/>
        </pc:sldMkLst>
      </pc:sldChg>
      <pc:sldChg chg="addSp delSp modSp add mod">
        <pc:chgData name="Sophie Vasey" userId="9836dbb2-47ac-41da-bbda-b9c89a4aa184" providerId="ADAL" clId="{ACD5D80C-2BCD-4795-8794-CDE90E43F58B}" dt="2024-11-28T17:01:31.517" v="164" actId="1035"/>
        <pc:sldMkLst>
          <pc:docMk/>
          <pc:sldMk cId="2680114636" sldId="491"/>
        </pc:sldMkLst>
      </pc:sldChg>
      <pc:sldChg chg="addSp delSp modSp add mod modAnim">
        <pc:chgData name="Sophie Vasey" userId="9836dbb2-47ac-41da-bbda-b9c89a4aa184" providerId="ADAL" clId="{ACD5D80C-2BCD-4795-8794-CDE90E43F58B}" dt="2024-12-03T12:11:24.946" v="305"/>
        <pc:sldMkLst>
          <pc:docMk/>
          <pc:sldMk cId="2592904590" sldId="492"/>
        </pc:sldMkLst>
      </pc:sldChg>
      <pc:sldChg chg="addSp delSp modSp add mod ord modAnim">
        <pc:chgData name="Sophie Vasey" userId="9836dbb2-47ac-41da-bbda-b9c89a4aa184" providerId="ADAL" clId="{ACD5D80C-2BCD-4795-8794-CDE90E43F58B}" dt="2024-12-03T12:58:08.485" v="419"/>
        <pc:sldMkLst>
          <pc:docMk/>
          <pc:sldMk cId="1307303687" sldId="493"/>
        </pc:sldMkLst>
      </pc:sldChg>
      <pc:sldChg chg="addSp delSp modSp add mod ord modAnim">
        <pc:chgData name="Sophie Vasey" userId="9836dbb2-47ac-41da-bbda-b9c89a4aa184" providerId="ADAL" clId="{ACD5D80C-2BCD-4795-8794-CDE90E43F58B}" dt="2024-12-03T14:24:09.484" v="457"/>
        <pc:sldMkLst>
          <pc:docMk/>
          <pc:sldMk cId="1118439802" sldId="494"/>
        </pc:sldMkLst>
      </pc:sldChg>
      <pc:sldChg chg="addSp delSp modSp add mod ord">
        <pc:chgData name="Sophie Vasey" userId="9836dbb2-47ac-41da-bbda-b9c89a4aa184" providerId="ADAL" clId="{ACD5D80C-2BCD-4795-8794-CDE90E43F58B}" dt="2024-12-03T14:24:51.018" v="463" actId="1076"/>
        <pc:sldMkLst>
          <pc:docMk/>
          <pc:sldMk cId="2804658391" sldId="495"/>
        </pc:sldMkLst>
      </pc:sldChg>
      <pc:sldChg chg="addSp delSp modSp add mod">
        <pc:chgData name="Sophie Vasey" userId="9836dbb2-47ac-41da-bbda-b9c89a4aa184" providerId="ADAL" clId="{ACD5D80C-2BCD-4795-8794-CDE90E43F58B}" dt="2024-12-03T14:25:46.602" v="500" actId="1036"/>
        <pc:sldMkLst>
          <pc:docMk/>
          <pc:sldMk cId="1435829286" sldId="496"/>
        </pc:sldMkLst>
      </pc:sldChg>
      <pc:sldChg chg="addSp delSp modSp add mod modAnim">
        <pc:chgData name="Sophie Vasey" userId="9836dbb2-47ac-41da-bbda-b9c89a4aa184" providerId="ADAL" clId="{ACD5D80C-2BCD-4795-8794-CDE90E43F58B}" dt="2024-12-03T15:07:09.994" v="528"/>
        <pc:sldMkLst>
          <pc:docMk/>
          <pc:sldMk cId="3972706526" sldId="497"/>
        </pc:sldMkLst>
      </pc:sldChg>
      <pc:sldChg chg="addSp delSp modSp add mod ord modAnim">
        <pc:chgData name="Sophie Vasey" userId="9836dbb2-47ac-41da-bbda-b9c89a4aa184" providerId="ADAL" clId="{ACD5D80C-2BCD-4795-8794-CDE90E43F58B}" dt="2024-12-03T15:31:29.593" v="542"/>
        <pc:sldMkLst>
          <pc:docMk/>
          <pc:sldMk cId="4191216937" sldId="498"/>
        </pc:sldMkLst>
      </pc:sldChg>
      <pc:sldChg chg="addSp delSp modSp add mod ord modAnim">
        <pc:chgData name="Sophie Vasey" userId="9836dbb2-47ac-41da-bbda-b9c89a4aa184" providerId="ADAL" clId="{ACD5D80C-2BCD-4795-8794-CDE90E43F58B}" dt="2024-12-03T15:33:16.610" v="554"/>
        <pc:sldMkLst>
          <pc:docMk/>
          <pc:sldMk cId="3063862774" sldId="499"/>
        </pc:sldMkLst>
      </pc:sldChg>
      <pc:sldChg chg="addSp delSp modSp add mod delAnim">
        <pc:chgData name="Sophie Vasey" userId="9836dbb2-47ac-41da-bbda-b9c89a4aa184" providerId="ADAL" clId="{ACD5D80C-2BCD-4795-8794-CDE90E43F58B}" dt="2024-12-03T15:34:04.482" v="560" actId="1076"/>
        <pc:sldMkLst>
          <pc:docMk/>
          <pc:sldMk cId="2804627517" sldId="500"/>
        </pc:sldMkLst>
      </pc:sldChg>
      <pc:sldChg chg="addSp delSp modSp add mod">
        <pc:chgData name="Sophie Vasey" userId="9836dbb2-47ac-41da-bbda-b9c89a4aa184" providerId="ADAL" clId="{ACD5D80C-2BCD-4795-8794-CDE90E43F58B}" dt="2024-12-03T15:37:03.366" v="565" actId="1076"/>
        <pc:sldMkLst>
          <pc:docMk/>
          <pc:sldMk cId="3839540101" sldId="501"/>
        </pc:sldMkLst>
      </pc:sldChg>
      <pc:sldChg chg="addSp delSp modSp add mod modAnim">
        <pc:chgData name="Sophie Vasey" userId="9836dbb2-47ac-41da-bbda-b9c89a4aa184" providerId="ADAL" clId="{ACD5D80C-2BCD-4795-8794-CDE90E43F58B}" dt="2024-12-05T12:07:43.860" v="597" actId="14100"/>
        <pc:sldMkLst>
          <pc:docMk/>
          <pc:sldMk cId="558033091" sldId="502"/>
        </pc:sldMkLst>
      </pc:sldChg>
      <pc:sldChg chg="addSp delSp modSp add mod ord modAnim">
        <pc:chgData name="Sophie Vasey" userId="9836dbb2-47ac-41da-bbda-b9c89a4aa184" providerId="ADAL" clId="{ACD5D80C-2BCD-4795-8794-CDE90E43F58B}" dt="2024-12-05T12:29:04.561" v="634"/>
        <pc:sldMkLst>
          <pc:docMk/>
          <pc:sldMk cId="964254774" sldId="503"/>
        </pc:sldMkLst>
      </pc:sldChg>
      <pc:sldChg chg="addSp delSp modSp add mod ord">
        <pc:chgData name="Sophie Vasey" userId="9836dbb2-47ac-41da-bbda-b9c89a4aa184" providerId="ADAL" clId="{ACD5D80C-2BCD-4795-8794-CDE90E43F58B}" dt="2024-12-05T12:30:13.931" v="660" actId="1035"/>
        <pc:sldMkLst>
          <pc:docMk/>
          <pc:sldMk cId="884355513" sldId="504"/>
        </pc:sldMkLst>
      </pc:sldChg>
      <pc:sldChg chg="addSp delSp modSp add mod">
        <pc:chgData name="Sophie Vasey" userId="9836dbb2-47ac-41da-bbda-b9c89a4aa184" providerId="ADAL" clId="{ACD5D80C-2BCD-4795-8794-CDE90E43F58B}" dt="2024-12-05T12:31:07.709" v="690" actId="1076"/>
        <pc:sldMkLst>
          <pc:docMk/>
          <pc:sldMk cId="3886300872" sldId="505"/>
        </pc:sldMkLst>
      </pc:sldChg>
      <pc:sldChg chg="addSp delSp modSp add mod">
        <pc:chgData name="Sophie Vasey" userId="9836dbb2-47ac-41da-bbda-b9c89a4aa184" providerId="ADAL" clId="{ACD5D80C-2BCD-4795-8794-CDE90E43F58B}" dt="2024-12-05T12:31:46.021" v="721" actId="1037"/>
        <pc:sldMkLst>
          <pc:docMk/>
          <pc:sldMk cId="2940754301" sldId="506"/>
        </pc:sldMkLst>
      </pc:sldChg>
      <pc:sldChg chg="addSp modSp add mod modAnim">
        <pc:chgData name="Sophie Vasey" userId="9836dbb2-47ac-41da-bbda-b9c89a4aa184" providerId="ADAL" clId="{ACD5D80C-2BCD-4795-8794-CDE90E43F58B}" dt="2024-12-05T12:48:58.509" v="801" actId="732"/>
        <pc:sldMkLst>
          <pc:docMk/>
          <pc:sldMk cId="1506526254" sldId="507"/>
        </pc:sldMkLst>
      </pc:sldChg>
      <pc:sldChg chg="addSp modSp add mod modAnim">
        <pc:chgData name="Sophie Vasey" userId="9836dbb2-47ac-41da-bbda-b9c89a4aa184" providerId="ADAL" clId="{ACD5D80C-2BCD-4795-8794-CDE90E43F58B}" dt="2024-12-05T15:35:10.098" v="836"/>
        <pc:sldMkLst>
          <pc:docMk/>
          <pc:sldMk cId="2996937095" sldId="508"/>
        </pc:sldMkLst>
      </pc:sldChg>
      <pc:sldChg chg="addSp modSp add mod modAnim">
        <pc:chgData name="Sophie Vasey" userId="9836dbb2-47ac-41da-bbda-b9c89a4aa184" providerId="ADAL" clId="{ACD5D80C-2BCD-4795-8794-CDE90E43F58B}" dt="2024-12-13T11:25:56.257" v="857"/>
        <pc:sldMkLst>
          <pc:docMk/>
          <pc:sldMk cId="782580073" sldId="509"/>
        </pc:sldMkLst>
      </pc:sldChg>
      <pc:sldChg chg="addSp modSp add mod modAnim">
        <pc:chgData name="Sophie Vasey" userId="9836dbb2-47ac-41da-bbda-b9c89a4aa184" providerId="ADAL" clId="{ACD5D80C-2BCD-4795-8794-CDE90E43F58B}" dt="2024-12-13T12:19:51.305" v="914"/>
        <pc:sldMkLst>
          <pc:docMk/>
          <pc:sldMk cId="2296147798" sldId="510"/>
        </pc:sldMkLst>
      </pc:sldChg>
      <pc:sldChg chg="addSp modSp add mod modAnim">
        <pc:chgData name="Sophie Vasey" userId="9836dbb2-47ac-41da-bbda-b9c89a4aa184" providerId="ADAL" clId="{ACD5D80C-2BCD-4795-8794-CDE90E43F58B}" dt="2024-12-13T12:08:27.646" v="893"/>
        <pc:sldMkLst>
          <pc:docMk/>
          <pc:sldMk cId="850474882" sldId="511"/>
        </pc:sldMkLst>
      </pc:sldChg>
      <pc:sldChg chg="addSp modSp add mod modAnim">
        <pc:chgData name="Sophie Vasey" userId="9836dbb2-47ac-41da-bbda-b9c89a4aa184" providerId="ADAL" clId="{ACD5D80C-2BCD-4795-8794-CDE90E43F58B}" dt="2024-12-13T11:33:53.956" v="874"/>
        <pc:sldMkLst>
          <pc:docMk/>
          <pc:sldMk cId="3277058287" sldId="512"/>
        </pc:sldMkLst>
      </pc:sldChg>
      <pc:sldChg chg="addSp modSp add del mod modAnim">
        <pc:chgData name="Sophie Vasey" userId="9836dbb2-47ac-41da-bbda-b9c89a4aa184" providerId="ADAL" clId="{ACD5D80C-2BCD-4795-8794-CDE90E43F58B}" dt="2024-12-13T13:20:52.555" v="981" actId="47"/>
        <pc:sldMkLst>
          <pc:docMk/>
          <pc:sldMk cId="1390635834" sldId="513"/>
        </pc:sldMkLst>
      </pc:sldChg>
      <pc:sldChg chg="addSp modSp add mod modAnim">
        <pc:chgData name="Sophie Vasey" userId="9836dbb2-47ac-41da-bbda-b9c89a4aa184" providerId="ADAL" clId="{ACD5D80C-2BCD-4795-8794-CDE90E43F58B}" dt="2024-12-13T12:30:20.772" v="919"/>
        <pc:sldMkLst>
          <pc:docMk/>
          <pc:sldMk cId="1754293446" sldId="514"/>
        </pc:sldMkLst>
      </pc:sldChg>
      <pc:sldChg chg="addSp modSp add mod">
        <pc:chgData name="Sophie Vasey" userId="9836dbb2-47ac-41da-bbda-b9c89a4aa184" providerId="ADAL" clId="{ACD5D80C-2BCD-4795-8794-CDE90E43F58B}" dt="2024-12-20T11:33:51.164" v="989" actId="1076"/>
        <pc:sldMkLst>
          <pc:docMk/>
          <pc:sldMk cId="1115643384" sldId="515"/>
        </pc:sldMkLst>
      </pc:sldChg>
      <pc:sldChg chg="addSp modSp add mod">
        <pc:chgData name="Sophie Vasey" userId="9836dbb2-47ac-41da-bbda-b9c89a4aa184" providerId="ADAL" clId="{ACD5D80C-2BCD-4795-8794-CDE90E43F58B}" dt="2024-12-20T11:39:17.520" v="994" actId="1076"/>
        <pc:sldMkLst>
          <pc:docMk/>
          <pc:sldMk cId="2689280010" sldId="516"/>
        </pc:sldMkLst>
      </pc:sldChg>
      <pc:sldChg chg="addSp modSp add mod">
        <pc:chgData name="Sophie Vasey" userId="9836dbb2-47ac-41da-bbda-b9c89a4aa184" providerId="ADAL" clId="{ACD5D80C-2BCD-4795-8794-CDE90E43F58B}" dt="2024-12-20T11:41:19.421" v="999" actId="1076"/>
        <pc:sldMkLst>
          <pc:docMk/>
          <pc:sldMk cId="3310972664" sldId="517"/>
        </pc:sldMkLst>
      </pc:sldChg>
      <pc:sldChg chg="add">
        <pc:chgData name="Sophie Vasey" userId="9836dbb2-47ac-41da-bbda-b9c89a4aa184" providerId="ADAL" clId="{ACD5D80C-2BCD-4795-8794-CDE90E43F58B}" dt="2024-12-20T11:39:28.263" v="996" actId="2890"/>
        <pc:sldMkLst>
          <pc:docMk/>
          <pc:sldMk cId="3499684439" sldId="518"/>
        </pc:sldMkLst>
      </pc:sldChg>
      <pc:sldChg chg="add">
        <pc:chgData name="Sophie Vasey" userId="9836dbb2-47ac-41da-bbda-b9c89a4aa184" providerId="ADAL" clId="{ACD5D80C-2BCD-4795-8794-CDE90E43F58B}" dt="2024-12-20T11:39:30.499" v="997" actId="2890"/>
        <pc:sldMkLst>
          <pc:docMk/>
          <pc:sldMk cId="3135241199" sldId="519"/>
        </pc:sldMkLst>
      </pc:sldChg>
    </pc:docChg>
  </pc:docChgLst>
  <pc:docChgLst>
    <pc:chgData name="Sophie Grove" userId="9836dbb2-47ac-41da-bbda-b9c89a4aa184" providerId="ADAL" clId="{CEE6CB0C-4546-4160-A839-58297F7187F6}"/>
    <pc:docChg chg="undo custSel addSld delSld modSld sldOrd delMainMaster">
      <pc:chgData name="Sophie Grove" userId="9836dbb2-47ac-41da-bbda-b9c89a4aa184" providerId="ADAL" clId="{CEE6CB0C-4546-4160-A839-58297F7187F6}" dt="2022-09-28T08:46:50.605" v="6389" actId="20577"/>
      <pc:docMkLst>
        <pc:docMk/>
      </pc:docMkLst>
      <pc:sldChg chg="addSp delSp modSp mod">
        <pc:chgData name="Sophie Grove" userId="9836dbb2-47ac-41da-bbda-b9c89a4aa184" providerId="ADAL" clId="{CEE6CB0C-4546-4160-A839-58297F7187F6}" dt="2022-09-21T11:43:43.456" v="154" actId="478"/>
        <pc:sldMkLst>
          <pc:docMk/>
          <pc:sldMk cId="0" sldId="336"/>
        </pc:sldMkLst>
      </pc:sldChg>
      <pc:sldChg chg="addSp delSp modSp add mod">
        <pc:chgData name="Sophie Grove" userId="9836dbb2-47ac-41da-bbda-b9c89a4aa184" providerId="ADAL" clId="{CEE6CB0C-4546-4160-A839-58297F7187F6}" dt="2022-09-21T11:43:53.543" v="158" actId="478"/>
        <pc:sldMkLst>
          <pc:docMk/>
          <pc:sldMk cId="0" sldId="337"/>
        </pc:sldMkLst>
      </pc:sldChg>
      <pc:sldChg chg="delSp add">
        <pc:chgData name="Sophie Grove" userId="9836dbb2-47ac-41da-bbda-b9c89a4aa184" providerId="ADAL" clId="{CEE6CB0C-4546-4160-A839-58297F7187F6}" dt="2022-09-26T18:56:33.552" v="5596" actId="478"/>
        <pc:sldMkLst>
          <pc:docMk/>
          <pc:sldMk cId="0" sldId="411"/>
        </pc:sldMkLst>
      </pc:sldChg>
      <pc:sldChg chg="add">
        <pc:chgData name="Sophie Grove" userId="9836dbb2-47ac-41da-bbda-b9c89a4aa184" providerId="ADAL" clId="{CEE6CB0C-4546-4160-A839-58297F7187F6}" dt="2022-09-26T18:57:11.644" v="5597"/>
        <pc:sldMkLst>
          <pc:docMk/>
          <pc:sldMk cId="0" sldId="412"/>
        </pc:sldMkLst>
      </pc:sldChg>
      <pc:sldChg chg="addSp delSp modSp add mod modAnim modNotesTx">
        <pc:chgData name="Sophie Grove" userId="9836dbb2-47ac-41da-bbda-b9c89a4aa184" providerId="ADAL" clId="{CEE6CB0C-4546-4160-A839-58297F7187F6}" dt="2022-09-28T08:44:07.956" v="6161" actId="20577"/>
        <pc:sldMkLst>
          <pc:docMk/>
          <pc:sldMk cId="0" sldId="418"/>
        </pc:sldMkLst>
      </pc:sldChg>
      <pc:sldChg chg="addSp delSp modSp add mod">
        <pc:chgData name="Sophie Grove" userId="9836dbb2-47ac-41da-bbda-b9c89a4aa184" providerId="ADAL" clId="{CEE6CB0C-4546-4160-A839-58297F7187F6}" dt="2022-09-26T19:00:57.450" v="5634" actId="14100"/>
        <pc:sldMkLst>
          <pc:docMk/>
          <pc:sldMk cId="0" sldId="432"/>
        </pc:sldMkLst>
      </pc:sldChg>
      <pc:sldChg chg="add">
        <pc:chgData name="Sophie Grove" userId="9836dbb2-47ac-41da-bbda-b9c89a4aa184" providerId="ADAL" clId="{CEE6CB0C-4546-4160-A839-58297F7187F6}" dt="2022-09-26T18:57:40.428" v="5598"/>
        <pc:sldMkLst>
          <pc:docMk/>
          <pc:sldMk cId="0" sldId="434"/>
        </pc:sldMkLst>
      </pc:sldChg>
      <pc:sldChg chg="add">
        <pc:chgData name="Sophie Grove" userId="9836dbb2-47ac-41da-bbda-b9c89a4aa184" providerId="ADAL" clId="{CEE6CB0C-4546-4160-A839-58297F7187F6}" dt="2022-09-26T18:58:27.309" v="5599"/>
        <pc:sldMkLst>
          <pc:docMk/>
          <pc:sldMk cId="0" sldId="435"/>
        </pc:sldMkLst>
      </pc:sldChg>
      <pc:sldChg chg="add">
        <pc:chgData name="Sophie Grove" userId="9836dbb2-47ac-41da-bbda-b9c89a4aa184" providerId="ADAL" clId="{CEE6CB0C-4546-4160-A839-58297F7187F6}" dt="2022-09-26T18:59:49.526" v="5601"/>
        <pc:sldMkLst>
          <pc:docMk/>
          <pc:sldMk cId="0" sldId="439"/>
        </pc:sldMkLst>
      </pc:sldChg>
      <pc:sldChg chg="add">
        <pc:chgData name="Sophie Grove" userId="9836dbb2-47ac-41da-bbda-b9c89a4aa184" providerId="ADAL" clId="{CEE6CB0C-4546-4160-A839-58297F7187F6}" dt="2022-09-26T18:59:05.269" v="5600"/>
        <pc:sldMkLst>
          <pc:docMk/>
          <pc:sldMk cId="0" sldId="441"/>
        </pc:sldMkLst>
      </pc:sldChg>
      <pc:sldChg chg="del">
        <pc:chgData name="Sophie Grove" userId="9836dbb2-47ac-41da-bbda-b9c89a4aa184" providerId="ADAL" clId="{CEE6CB0C-4546-4160-A839-58297F7187F6}" dt="2022-09-15T14:58:19.400" v="0" actId="47"/>
        <pc:sldMkLst>
          <pc:docMk/>
          <pc:sldMk cId="1509050819" sldId="452"/>
        </pc:sldMkLst>
      </pc:sldChg>
      <pc:sldChg chg="del">
        <pc:chgData name="Sophie Grove" userId="9836dbb2-47ac-41da-bbda-b9c89a4aa184" providerId="ADAL" clId="{CEE6CB0C-4546-4160-A839-58297F7187F6}" dt="2022-09-15T14:58:25.257" v="1" actId="47"/>
        <pc:sldMkLst>
          <pc:docMk/>
          <pc:sldMk cId="2398609618" sldId="453"/>
        </pc:sldMkLst>
      </pc:sldChg>
      <pc:sldChg chg="modNotesTx">
        <pc:chgData name="Sophie Grove" userId="9836dbb2-47ac-41da-bbda-b9c89a4aa184" providerId="ADAL" clId="{CEE6CB0C-4546-4160-A839-58297F7187F6}" dt="2022-09-28T08:46:50.605" v="6389" actId="20577"/>
        <pc:sldMkLst>
          <pc:docMk/>
          <pc:sldMk cId="0" sldId="454"/>
        </pc:sldMkLst>
      </pc:sldChg>
      <pc:sldChg chg="addSp delSp modSp new del mod">
        <pc:chgData name="Sophie Grove" userId="9836dbb2-47ac-41da-bbda-b9c89a4aa184" providerId="ADAL" clId="{CEE6CB0C-4546-4160-A839-58297F7187F6}" dt="2022-09-15T15:51:07.946" v="26" actId="47"/>
        <pc:sldMkLst>
          <pc:docMk/>
          <pc:sldMk cId="760489180" sldId="455"/>
        </pc:sldMkLst>
      </pc:sldChg>
      <pc:sldChg chg="addSp delSp modSp add mod delAnim modAnim">
        <pc:chgData name="Sophie Grove" userId="9836dbb2-47ac-41da-bbda-b9c89a4aa184" providerId="ADAL" clId="{CEE6CB0C-4546-4160-A839-58297F7187F6}" dt="2022-09-22T10:18:10.977" v="259"/>
        <pc:sldMkLst>
          <pc:docMk/>
          <pc:sldMk cId="1786321427" sldId="455"/>
        </pc:sldMkLst>
      </pc:sldChg>
      <pc:sldChg chg="addSp delSp modSp add mod">
        <pc:chgData name="Sophie Grove" userId="9836dbb2-47ac-41da-bbda-b9c89a4aa184" providerId="ADAL" clId="{CEE6CB0C-4546-4160-A839-58297F7187F6}" dt="2022-09-22T11:33:02.663" v="361" actId="1038"/>
        <pc:sldMkLst>
          <pc:docMk/>
          <pc:sldMk cId="2906313804" sldId="456"/>
        </pc:sldMkLst>
      </pc:sldChg>
      <pc:sldChg chg="new del">
        <pc:chgData name="Sophie Grove" userId="9836dbb2-47ac-41da-bbda-b9c89a4aa184" providerId="ADAL" clId="{CEE6CB0C-4546-4160-A839-58297F7187F6}" dt="2022-09-21T11:28:33.473" v="144" actId="47"/>
        <pc:sldMkLst>
          <pc:docMk/>
          <pc:sldMk cId="586373086" sldId="457"/>
        </pc:sldMkLst>
      </pc:sldChg>
      <pc:sldChg chg="addSp delSp modSp add mod">
        <pc:chgData name="Sophie Grove" userId="9836dbb2-47ac-41da-bbda-b9c89a4aa184" providerId="ADAL" clId="{CEE6CB0C-4546-4160-A839-58297F7187F6}" dt="2022-09-23T08:09:36.236" v="742" actId="113"/>
        <pc:sldMkLst>
          <pc:docMk/>
          <pc:sldMk cId="2886634894" sldId="457"/>
        </pc:sldMkLst>
      </pc:sldChg>
      <pc:sldChg chg="new del">
        <pc:chgData name="Sophie Grove" userId="9836dbb2-47ac-41da-bbda-b9c89a4aa184" providerId="ADAL" clId="{CEE6CB0C-4546-4160-A839-58297F7187F6}" dt="2022-09-21T11:27:58.852" v="142" actId="2696"/>
        <pc:sldMkLst>
          <pc:docMk/>
          <pc:sldMk cId="2959262875" sldId="457"/>
        </pc:sldMkLst>
      </pc:sldChg>
      <pc:sldChg chg="add del">
        <pc:chgData name="Sophie Grove" userId="9836dbb2-47ac-41da-bbda-b9c89a4aa184" providerId="ADAL" clId="{CEE6CB0C-4546-4160-A839-58297F7187F6}" dt="2022-09-21T11:30:07.882" v="146" actId="47"/>
        <pc:sldMkLst>
          <pc:docMk/>
          <pc:sldMk cId="3867244686" sldId="457"/>
        </pc:sldMkLst>
      </pc:sldChg>
      <pc:sldChg chg="addSp delSp modSp add del mod ord">
        <pc:chgData name="Sophie Grove" userId="9836dbb2-47ac-41da-bbda-b9c89a4aa184" providerId="ADAL" clId="{CEE6CB0C-4546-4160-A839-58297F7187F6}" dt="2022-09-23T09:37:52.218" v="783" actId="14100"/>
        <pc:sldMkLst>
          <pc:docMk/>
          <pc:sldMk cId="3556279760" sldId="458"/>
        </pc:sldMkLst>
      </pc:sldChg>
      <pc:sldChg chg="addSp delSp modSp add mod modAnim modNotesTx">
        <pc:chgData name="Sophie Grove" userId="9836dbb2-47ac-41da-bbda-b9c89a4aa184" providerId="ADAL" clId="{CEE6CB0C-4546-4160-A839-58297F7187F6}" dt="2022-09-28T08:21:53.212" v="6064" actId="20577"/>
        <pc:sldMkLst>
          <pc:docMk/>
          <pc:sldMk cId="512161548" sldId="459"/>
        </pc:sldMkLst>
      </pc:sldChg>
      <pc:sldChg chg="addSp delSp modSp add mod delAnim modAnim modNotesTx">
        <pc:chgData name="Sophie Grove" userId="9836dbb2-47ac-41da-bbda-b9c89a4aa184" providerId="ADAL" clId="{CEE6CB0C-4546-4160-A839-58297F7187F6}" dt="2022-09-28T08:21:47.814" v="6063" actId="20577"/>
        <pc:sldMkLst>
          <pc:docMk/>
          <pc:sldMk cId="3625936863" sldId="460"/>
        </pc:sldMkLst>
      </pc:sldChg>
      <pc:sldChg chg="addSp modSp new mod modAnim">
        <pc:chgData name="Sophie Grove" userId="9836dbb2-47ac-41da-bbda-b9c89a4aa184" providerId="ADAL" clId="{CEE6CB0C-4546-4160-A839-58297F7187F6}" dt="2022-09-23T11:47:38.044" v="1515"/>
        <pc:sldMkLst>
          <pc:docMk/>
          <pc:sldMk cId="1265446705" sldId="461"/>
        </pc:sldMkLst>
      </pc:sldChg>
      <pc:sldChg chg="addSp modSp new mod ord modClrScheme chgLayout modNotesTx">
        <pc:chgData name="Sophie Grove" userId="9836dbb2-47ac-41da-bbda-b9c89a4aa184" providerId="ADAL" clId="{CEE6CB0C-4546-4160-A839-58297F7187F6}" dt="2022-09-28T08:46:07.896" v="6235" actId="20577"/>
        <pc:sldMkLst>
          <pc:docMk/>
          <pc:sldMk cId="562584930" sldId="462"/>
        </pc:sldMkLst>
      </pc:sldChg>
      <pc:sldChg chg="addSp delSp modSp new mod modClrScheme modAnim chgLayout">
        <pc:chgData name="Sophie Grove" userId="9836dbb2-47ac-41da-bbda-b9c89a4aa184" providerId="ADAL" clId="{CEE6CB0C-4546-4160-A839-58297F7187F6}" dt="2022-09-25T12:37:47.901" v="2448"/>
        <pc:sldMkLst>
          <pc:docMk/>
          <pc:sldMk cId="500085206" sldId="463"/>
        </pc:sldMkLst>
      </pc:sldChg>
      <pc:sldChg chg="addSp delSp modSp new mod modAnim">
        <pc:chgData name="Sophie Grove" userId="9836dbb2-47ac-41da-bbda-b9c89a4aa184" providerId="ADAL" clId="{CEE6CB0C-4546-4160-A839-58297F7187F6}" dt="2022-09-25T13:08:55.492" v="2710" actId="14100"/>
        <pc:sldMkLst>
          <pc:docMk/>
          <pc:sldMk cId="1042553779" sldId="464"/>
        </pc:sldMkLst>
      </pc:sldChg>
      <pc:sldChg chg="addSp delSp modSp new mod modTransition modAnim">
        <pc:chgData name="Sophie Grove" userId="9836dbb2-47ac-41da-bbda-b9c89a4aa184" providerId="ADAL" clId="{CEE6CB0C-4546-4160-A839-58297F7187F6}" dt="2022-09-25T13:37:38.423" v="2892"/>
        <pc:sldMkLst>
          <pc:docMk/>
          <pc:sldMk cId="807967253" sldId="465"/>
        </pc:sldMkLst>
      </pc:sldChg>
      <pc:sldChg chg="addSp delSp modSp new mod modAnim modNotesTx">
        <pc:chgData name="Sophie Grove" userId="9836dbb2-47ac-41da-bbda-b9c89a4aa184" providerId="ADAL" clId="{CEE6CB0C-4546-4160-A839-58297F7187F6}" dt="2022-09-28T08:23:36.007" v="6160" actId="20577"/>
        <pc:sldMkLst>
          <pc:docMk/>
          <pc:sldMk cId="759512129" sldId="466"/>
        </pc:sldMkLst>
      </pc:sldChg>
      <pc:sldChg chg="addSp delSp modSp new mod modClrScheme modAnim chgLayout">
        <pc:chgData name="Sophie Grove" userId="9836dbb2-47ac-41da-bbda-b9c89a4aa184" providerId="ADAL" clId="{CEE6CB0C-4546-4160-A839-58297F7187F6}" dt="2022-09-25T14:40:56.437" v="3336"/>
        <pc:sldMkLst>
          <pc:docMk/>
          <pc:sldMk cId="1568068032" sldId="467"/>
        </pc:sldMkLst>
      </pc:sldChg>
      <pc:sldChg chg="addSp modSp new mod modAnim">
        <pc:chgData name="Sophie Grove" userId="9836dbb2-47ac-41da-bbda-b9c89a4aa184" providerId="ADAL" clId="{CEE6CB0C-4546-4160-A839-58297F7187F6}" dt="2022-09-26T08:11:21.374" v="3605"/>
        <pc:sldMkLst>
          <pc:docMk/>
          <pc:sldMk cId="668725608" sldId="468"/>
        </pc:sldMkLst>
      </pc:sldChg>
      <pc:sldChg chg="addSp modSp new del mod">
        <pc:chgData name="Sophie Grove" userId="9836dbb2-47ac-41da-bbda-b9c89a4aa184" providerId="ADAL" clId="{CEE6CB0C-4546-4160-A839-58297F7187F6}" dt="2022-09-25T14:11:53.137" v="3194" actId="47"/>
        <pc:sldMkLst>
          <pc:docMk/>
          <pc:sldMk cId="1314669073" sldId="468"/>
        </pc:sldMkLst>
      </pc:sldChg>
      <pc:sldChg chg="addSp delSp modSp new mod">
        <pc:chgData name="Sophie Grove" userId="9836dbb2-47ac-41da-bbda-b9c89a4aa184" providerId="ADAL" clId="{CEE6CB0C-4546-4160-A839-58297F7187F6}" dt="2022-09-26T08:33:46.497" v="3621" actId="14100"/>
        <pc:sldMkLst>
          <pc:docMk/>
          <pc:sldMk cId="1685762110" sldId="469"/>
        </pc:sldMkLst>
      </pc:sldChg>
      <pc:sldChg chg="addSp delSp modSp new mod">
        <pc:chgData name="Sophie Grove" userId="9836dbb2-47ac-41da-bbda-b9c89a4aa184" providerId="ADAL" clId="{CEE6CB0C-4546-4160-A839-58297F7187F6}" dt="2022-09-26T15:19:13.880" v="3639" actId="14100"/>
        <pc:sldMkLst>
          <pc:docMk/>
          <pc:sldMk cId="385592003" sldId="470"/>
        </pc:sldMkLst>
      </pc:sldChg>
      <pc:sldChg chg="addSp delSp modSp new mod">
        <pc:chgData name="Sophie Grove" userId="9836dbb2-47ac-41da-bbda-b9c89a4aa184" providerId="ADAL" clId="{CEE6CB0C-4546-4160-A839-58297F7187F6}" dt="2022-09-26T15:34:18.093" v="3649" actId="14100"/>
        <pc:sldMkLst>
          <pc:docMk/>
          <pc:sldMk cId="1327450847" sldId="471"/>
        </pc:sldMkLst>
      </pc:sldChg>
      <pc:sldChg chg="addSp delSp modSp new mod">
        <pc:chgData name="Sophie Grove" userId="9836dbb2-47ac-41da-bbda-b9c89a4aa184" providerId="ADAL" clId="{CEE6CB0C-4546-4160-A839-58297F7187F6}" dt="2022-09-26T17:28:36.252" v="3659" actId="14100"/>
        <pc:sldMkLst>
          <pc:docMk/>
          <pc:sldMk cId="1836046613" sldId="472"/>
        </pc:sldMkLst>
      </pc:sldChg>
      <pc:sldChg chg="addSp delSp modSp new mod">
        <pc:chgData name="Sophie Grove" userId="9836dbb2-47ac-41da-bbda-b9c89a4aa184" providerId="ADAL" clId="{CEE6CB0C-4546-4160-A839-58297F7187F6}" dt="2022-09-26T17:29:24.213" v="3669" actId="14100"/>
        <pc:sldMkLst>
          <pc:docMk/>
          <pc:sldMk cId="4279314542" sldId="473"/>
        </pc:sldMkLst>
      </pc:sldChg>
      <pc:sldChg chg="addSp delSp modSp new mod">
        <pc:chgData name="Sophie Grove" userId="9836dbb2-47ac-41da-bbda-b9c89a4aa184" providerId="ADAL" clId="{CEE6CB0C-4546-4160-A839-58297F7187F6}" dt="2022-09-26T17:30:16.461" v="3679" actId="14100"/>
        <pc:sldMkLst>
          <pc:docMk/>
          <pc:sldMk cId="3219639526" sldId="474"/>
        </pc:sldMkLst>
      </pc:sldChg>
      <pc:sldChg chg="addSp delSp modSp new mod">
        <pc:chgData name="Sophie Grove" userId="9836dbb2-47ac-41da-bbda-b9c89a4aa184" providerId="ADAL" clId="{CEE6CB0C-4546-4160-A839-58297F7187F6}" dt="2022-09-26T17:31:09.858" v="3689" actId="14100"/>
        <pc:sldMkLst>
          <pc:docMk/>
          <pc:sldMk cId="1139840" sldId="475"/>
        </pc:sldMkLst>
      </pc:sldChg>
      <pc:sldChg chg="addSp delSp modSp new mod modAnim">
        <pc:chgData name="Sophie Grove" userId="9836dbb2-47ac-41da-bbda-b9c89a4aa184" providerId="ADAL" clId="{CEE6CB0C-4546-4160-A839-58297F7187F6}" dt="2022-09-26T17:40:14.832" v="3767"/>
        <pc:sldMkLst>
          <pc:docMk/>
          <pc:sldMk cId="2610678984" sldId="476"/>
        </pc:sldMkLst>
      </pc:sldChg>
      <pc:sldChg chg="addSp delSp modSp new mod modClrScheme modAnim chgLayout">
        <pc:chgData name="Sophie Grove" userId="9836dbb2-47ac-41da-bbda-b9c89a4aa184" providerId="ADAL" clId="{CEE6CB0C-4546-4160-A839-58297F7187F6}" dt="2022-09-26T18:22:17.391" v="4972"/>
        <pc:sldMkLst>
          <pc:docMk/>
          <pc:sldMk cId="2732466994" sldId="477"/>
        </pc:sldMkLst>
      </pc:sldChg>
      <pc:sldChg chg="addSp delSp modSp new mod">
        <pc:chgData name="Sophie Grove" userId="9836dbb2-47ac-41da-bbda-b9c89a4aa184" providerId="ADAL" clId="{CEE6CB0C-4546-4160-A839-58297F7187F6}" dt="2022-09-26T18:33:52.453" v="5120" actId="14100"/>
        <pc:sldMkLst>
          <pc:docMk/>
          <pc:sldMk cId="3736583617" sldId="478"/>
        </pc:sldMkLst>
      </pc:sldChg>
      <pc:sldChg chg="addSp delSp modSp new mod">
        <pc:chgData name="Sophie Grove" userId="9836dbb2-47ac-41da-bbda-b9c89a4aa184" providerId="ADAL" clId="{CEE6CB0C-4546-4160-A839-58297F7187F6}" dt="2022-09-26T18:34:39.992" v="5130" actId="14100"/>
        <pc:sldMkLst>
          <pc:docMk/>
          <pc:sldMk cId="3313486068" sldId="479"/>
        </pc:sldMkLst>
      </pc:sldChg>
      <pc:sldChg chg="addSp delSp modSp new mod">
        <pc:chgData name="Sophie Grove" userId="9836dbb2-47ac-41da-bbda-b9c89a4aa184" providerId="ADAL" clId="{CEE6CB0C-4546-4160-A839-58297F7187F6}" dt="2022-09-26T18:35:48.642" v="5140" actId="14100"/>
        <pc:sldMkLst>
          <pc:docMk/>
          <pc:sldMk cId="3334886500" sldId="480"/>
        </pc:sldMkLst>
      </pc:sldChg>
      <pc:sldChg chg="addSp delSp modSp new mod">
        <pc:chgData name="Sophie Grove" userId="9836dbb2-47ac-41da-bbda-b9c89a4aa184" providerId="ADAL" clId="{CEE6CB0C-4546-4160-A839-58297F7187F6}" dt="2022-09-26T18:36:30.754" v="5150" actId="14100"/>
        <pc:sldMkLst>
          <pc:docMk/>
          <pc:sldMk cId="2374605422" sldId="481"/>
        </pc:sldMkLst>
      </pc:sldChg>
      <pc:sldChg chg="addSp delSp modSp new mod modAnim">
        <pc:chgData name="Sophie Grove" userId="9836dbb2-47ac-41da-bbda-b9c89a4aa184" providerId="ADAL" clId="{CEE6CB0C-4546-4160-A839-58297F7187F6}" dt="2022-09-26T18:46:55.015" v="5591"/>
        <pc:sldMkLst>
          <pc:docMk/>
          <pc:sldMk cId="3661997524" sldId="482"/>
        </pc:sldMkLst>
      </pc:sldChg>
      <pc:sldMasterChg chg="del delSldLayout">
        <pc:chgData name="Sophie Grove" userId="9836dbb2-47ac-41da-bbda-b9c89a4aa184" providerId="ADAL" clId="{CEE6CB0C-4546-4160-A839-58297F7187F6}" dt="2022-09-15T14:58:25.257" v="1" actId="47"/>
        <pc:sldMasterMkLst>
          <pc:docMk/>
          <pc:sldMasterMk cId="1500665611" sldId="2147483648"/>
        </pc:sldMasterMkLst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3831954792" sldId="2147483649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161929951" sldId="2147483650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2914451517" sldId="2147483651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3934306145" sldId="2147483652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124522300" sldId="2147483653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2669782157" sldId="2147483654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3138353924" sldId="2147483655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3757856697" sldId="2147483656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847825891" sldId="2147483657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3045615381" sldId="2147483658"/>
          </pc:sldLayoutMkLst>
        </pc:sldLayoutChg>
        <pc:sldLayoutChg chg="del">
          <pc:chgData name="Sophie Grove" userId="9836dbb2-47ac-41da-bbda-b9c89a4aa184" providerId="ADAL" clId="{CEE6CB0C-4546-4160-A839-58297F7187F6}" dt="2022-09-15T14:58:25.257" v="1" actId="47"/>
          <pc:sldLayoutMkLst>
            <pc:docMk/>
            <pc:sldMasterMk cId="1500665611" sldId="2147483648"/>
            <pc:sldLayoutMk cId="176743076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50106-EC65-43A6-9D77-B11C08348B38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99570-1B67-4AF9-972B-4267491BF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44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8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DA346-E57F-7ECE-DD70-DA7175CB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2F45D-788D-8066-F7AF-EDBDEB3EF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BAAE8-14D1-169C-B0B2-B4DB12D6B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457E6-EE38-0806-7396-22BA34BB8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25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0874-F317-338A-3D31-1BF052700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734AC-5D96-4F81-D7FE-B87D31A85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FE308-21AE-C351-7BA7-65BB3374A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0BB1E-A618-DDE6-AAE9-A9E08E566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41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183FD-8388-DAB5-2F63-C2D1A376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8950D-42E0-8C26-B104-6470765AD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38568-28CC-378A-BAC2-B7367B0E4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F0A88-31C0-35D8-6898-A7CC9F7E2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26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958B6-C055-8005-864F-48EFFCD7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BF034-8BFF-7117-331E-953F73C63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63232-6C8C-BEC7-8E2E-6528897CD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FCE1A-5009-F786-0026-BB710D82F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10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DDC0C-C9B3-BFA4-175C-AD2EE878B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B51BD-4777-1022-6A9D-788BA4B22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BDB1E-3846-717D-0679-664D45247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CE5F7-1C54-88E6-376B-2AA8A3563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A9633-B505-49CD-6E1A-F5771C2B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91E97-88CC-B47A-6C7C-C179DE9FA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41190-00D8-6218-D9C3-DF3508E93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A5A79-9989-F71E-B61C-05D9B2749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97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A0848-D8BA-4992-A9C0-08E158CA4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1C2D7-2912-6D1E-61EA-991188482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E87FA-5544-D60F-B0CC-A46954AAB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F6857-7AB0-854D-898B-C5DF4FEE0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765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323D0-B4D3-699A-61BF-A96487A9D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02870-400D-82AD-56A4-64344774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4C97C-5B61-EC7F-2B91-B25B1D75B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5F54A-11C5-DE17-9796-F8401B968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4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3113E-058A-2800-5709-310DD50A4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7E4B6-1979-F762-6623-F3C05A967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463F5-D1E0-31B2-8DB6-C1659D9D7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EE92A-BEB6-C03B-D86C-ACA97E1B8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897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A953-8292-5F4F-2BBE-32C15ECC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351BB-8611-A9AA-1C7C-484FC88BF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92CEE-CD64-C281-7199-0EF354D47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00723-C98C-3F0D-195F-126CB16DC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1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819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504D6-45BE-C288-FB22-9D476A087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5C7E3-6978-6175-DC90-7977B3E05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6E071-8941-EEF1-3751-E9F351C2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FD92F-3125-85D9-E456-444015549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74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6213-3C81-A1CB-DAED-0FED56D3D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350A7F-BA70-4B47-41F1-28A84BA81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9CFE6-4017-E39F-265B-39C228EC6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A6363-F949-006B-8C58-EDBDE2B7F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27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D89E-C8A5-69B0-1744-EADE3AAD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89601-048F-7476-DA12-59CB03FA8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523F2-498E-4FD6-E647-0CD9405E8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AEC90-BEA0-0CED-F44C-06DCA5655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664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CA555-0787-87E0-E59A-F3BEF1526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C2D62-72D2-A7AB-4F5C-9A1D704BB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588B2-7EA8-484C-7CBA-BEFDCEEEA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83699-22BB-469E-0303-E7E10F026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2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A8A9-0916-344E-284C-26F9511C6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AE4CD-6411-1C83-423E-6E9DC370E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4D400-B4C9-F108-BBF3-957757752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ACF6F-EE6C-6966-BB6C-CD843892E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594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0B01B-9480-09BF-FC5E-BBE88DADD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3775B-1397-21F6-D5FA-E7C141E0A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B3063-D479-EC34-EFC8-3D6F2933F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5A35D-62E0-E599-FEF7-D3DB6EAFA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6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77EB-9E0E-C793-66E9-1B59452D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EA3AA-0773-6F1C-80C2-274E6988D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ACFD5-1903-1614-ED25-04D0007E2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C2B93-886A-39FA-194D-7446F3622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076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343F5-C571-A70C-0F9D-DF5F7622B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99295-6AC3-0E08-12EC-41762611E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1322C-ADE0-D436-2C56-57C5B65B4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B6DDE-51AC-2E05-48EA-187A974DA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59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BC026-518C-55B6-5D4F-5253A4514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42656-D72A-BD95-7F33-0F1820BD1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26E1D-B5A6-461B-F4B1-3F8994D29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B704D-62C1-5F3E-07B8-B3ED2B04A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77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2C054-E25A-4312-05AF-2AC8D241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3594F-F83A-D230-1996-4FD64F3C0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BECAD-393C-D5AE-5B8B-2A017BCB4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88D5C-6E9D-72B3-6A7B-3859A2A58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52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99C19-698D-9822-C3E1-6E170D70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34178-4888-797A-8612-07AD3AC77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EED485-2FAF-1FDA-2FF1-04D89FFC2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1880B-557D-C02C-E66B-679BC293B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25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DDB5C-F5CE-CECD-054C-8B8E2278A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8E1AA-7674-2E35-0574-61FC40BAC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C217C-7924-E10A-FD30-A610D7F3C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1BB6B-B0F6-B0EF-FF80-5567C82CC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9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F29C1-CA40-5E57-CDBA-BDD3C9867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35F19-EE0D-3AD1-FD32-A20347B87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CDF7A-E689-AA02-5F6F-D827275EF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A16EF-2AC9-8DF5-9219-28D2A5157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13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71EA-166F-966C-33CD-721B4E9E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91D68-EF8F-9B76-A8F8-BE8B1B494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58826-A238-3C2B-E36E-25B92AE85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78EEB-CBB2-FBCD-10EA-8E8AEE60D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20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BA11D-CA0B-826A-88D1-8674C84F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D21CF-D078-6268-320B-1C051AAA3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BB03D-1E00-D141-4686-3C5AA690E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6EFDE-B630-2DBC-25BE-2DDC1324B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9570-1B67-4AF9-972B-4267491BFAC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83887-A023-4BDD-82A8-10E1E9C835EF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62FA2-85FA-4FAC-8C0A-5729F6E41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03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D538C-E74A-4462-8DC3-8431700A2220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11E65-9CE1-4C84-8FB5-DE34DED7A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5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1F58-9DD9-4233-A099-5488E7419D7E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7A0E4-DA94-4943-A9A6-723BA07776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90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CEF6-E982-46F0-B79C-8CFC61748D31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4EAB-2585-4D4C-930A-B508CB943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1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68" y="115888"/>
            <a:ext cx="231563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5BD41-D75C-458B-86FE-864D2DBBB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70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1" y="260351"/>
            <a:ext cx="231563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27EF5-7F28-41DC-B5A4-5E23981B9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022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B946-FC71-4BFE-B3A6-9FD84EC8F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09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68489-1B90-4700-8C94-C8000100B3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58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9489"/>
            <a:ext cx="10972800" cy="865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9138"/>
            <a:ext cx="5384800" cy="3960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9138"/>
            <a:ext cx="5384800" cy="3960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3934" y="6040438"/>
            <a:ext cx="4993217" cy="628650"/>
          </a:xfrm>
        </p:spPr>
        <p:txBody>
          <a:bodyPr/>
          <a:lstStyle>
            <a:lvl1pPr>
              <a:defRPr sz="2200" i="0">
                <a:solidFill>
                  <a:srgbClr val="78003A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altLang="en-US"/>
              <a:t>Mansfield District Council</a:t>
            </a:r>
          </a:p>
          <a:p>
            <a:pPr>
              <a:defRPr/>
            </a:pPr>
            <a:r>
              <a:rPr lang="en-GB" altLang="en-US" sz="1300" i="1">
                <a:solidFill>
                  <a:srgbClr val="0D8969"/>
                </a:solidFill>
                <a:latin typeface="Times New Roman" pitchFamily="18" charset="0"/>
              </a:rPr>
              <a:t>Creating a District where People can Succeed</a:t>
            </a:r>
          </a:p>
        </p:txBody>
      </p:sp>
    </p:spTree>
    <p:extLst>
      <p:ext uri="{BB962C8B-B14F-4D97-AF65-F5344CB8AC3E}">
        <p14:creationId xmlns:p14="http://schemas.microsoft.com/office/powerpoint/2010/main" val="100642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68" y="260351"/>
            <a:ext cx="231563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0A36-1270-4FF0-9285-E9254D1A2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153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2" y="333376"/>
            <a:ext cx="231563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140D-7FB3-4B4F-ABC3-613F80E0C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81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3B5B-6832-4627-B22F-F0508C5208C6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EC80E-EB85-41C2-B2B6-03A31B1535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9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68" y="115888"/>
            <a:ext cx="231563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058A8-F9AC-42A3-88B2-0A7D97152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881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9D9DD-3A9A-4A23-AC32-2C46CF7DF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95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5867-B116-437C-80EE-1C81FFA10623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9ADE-ABC6-4EFE-A5A6-9CA9A0B1B7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6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2258-021A-482B-8ACA-FB740BF5F394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2ABDE-CBA3-41EA-B00E-9B4568A96D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92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09CB7-9E70-4A56-A9BF-1C4FE56E16F3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B304-7452-4541-8BC0-D8CA1EB9E5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C593D-1FDC-400A-9773-D402F0D38D91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4922-1AE5-4FAD-AEF4-5CF7BF6E7E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6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F9397-C9AD-4B48-83F7-8950E6022945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10CB8-C887-4885-BE48-21E162DBA8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1D131-E3FE-4ABB-BAAC-44EA3E87A44A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D2ACE-8F0C-4F5E-9589-A1D22A6D20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66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A23DD-E07D-42F1-9344-BBACFA2BC2D7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806D-C929-4D35-9222-15C9F61BE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2A76B4-72DD-48F2-B45D-1B5B078CDF6A}" type="datetimeFigureOut">
              <a:rPr lang="en-GB"/>
              <a:pPr>
                <a:defRPr/>
              </a:pPr>
              <a:t>16/07/2025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E4DEC0-721C-4633-B357-19BFD756D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06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7.png"/><Relationship Id="rId9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6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7.png"/><Relationship Id="rId9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7.png"/><Relationship Id="rId9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 background superimp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6" y="0"/>
            <a:ext cx="10446026" cy="6858000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971801" y="2731094"/>
            <a:ext cx="4237802" cy="1395812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tx1"/>
                </a:solidFill>
              </a:rPr>
              <a:t>Manual Handling of loads Training</a:t>
            </a: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4E6776CD-4A88-00B0-F263-25C117E9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0" t="36578" r="2712" b="38889"/>
          <a:stretch/>
        </p:blipFill>
        <p:spPr>
          <a:xfrm>
            <a:off x="448713" y="6041347"/>
            <a:ext cx="2037029" cy="5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ECA34-6C3A-9D11-FF24-A79E85FCB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347662"/>
            <a:ext cx="11744325" cy="5248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5A92A-2BB0-2C88-8B1E-B74EC13126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3"/>
          <a:stretch/>
        </p:blipFill>
        <p:spPr>
          <a:xfrm>
            <a:off x="552450" y="1724025"/>
            <a:ext cx="2819400" cy="387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FAC88-CED9-510B-489E-6970E82BE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0" y="1704975"/>
            <a:ext cx="2790825" cy="3890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92139-5EA7-45E9-87E4-C54F932078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4" t="1456"/>
          <a:stretch/>
        </p:blipFill>
        <p:spPr>
          <a:xfrm>
            <a:off x="6162675" y="1728787"/>
            <a:ext cx="2790825" cy="386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606CFA-B30A-7308-FBA8-0FA8CD7FA2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74"/>
          <a:stretch/>
        </p:blipFill>
        <p:spPr>
          <a:xfrm>
            <a:off x="8934450" y="1724025"/>
            <a:ext cx="2809875" cy="38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99249-D1C9-DDFD-6F0D-69F08C0E1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561975"/>
            <a:ext cx="116014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5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FEAB8F-3972-C9A5-63F3-59A8BF075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09562"/>
            <a:ext cx="11772900" cy="532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37E48-A4B0-E045-DF45-A62A81CBD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2157412"/>
            <a:ext cx="3729038" cy="3476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A73D9-9FAB-6CF8-3228-3BB2FB7AB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150" y="2176461"/>
            <a:ext cx="3695702" cy="345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45688-CCBC-ECE1-5EC4-E0DB4CD72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852" y="2176461"/>
            <a:ext cx="3729036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96282-B137-1C50-EFF2-B9582B1C0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333375"/>
            <a:ext cx="12058650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F493A-B194-6AF5-CD6F-4CD084BE67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2" t="17046" r="837"/>
          <a:stretch/>
        </p:blipFill>
        <p:spPr>
          <a:xfrm>
            <a:off x="600075" y="4895850"/>
            <a:ext cx="111442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ED3A-FCA2-F855-10B1-56246CEFB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" y="300037"/>
            <a:ext cx="2238375" cy="63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7F31E-6258-329D-9077-9474CED7B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6" y="1066209"/>
            <a:ext cx="10948988" cy="49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B0FA6-B2D8-58B5-3327-C2E7EF3E4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485775"/>
            <a:ext cx="117633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9F1E1A-C54E-43B3-F3C6-6C42E1E60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395287"/>
            <a:ext cx="115347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70E41-64CE-F08C-EBF8-A3C15578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00050"/>
            <a:ext cx="11963400" cy="527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7C6F1-B18B-936B-90C5-B4ABCBE6B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47900"/>
            <a:ext cx="56388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F6DE6-5A50-D2E7-6436-FABC565D44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33"/>
          <a:stretch/>
        </p:blipFill>
        <p:spPr>
          <a:xfrm>
            <a:off x="6096000" y="1743076"/>
            <a:ext cx="5591175" cy="3933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EAE89-F2A6-D3E1-9A43-C015294C42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5"/>
          <a:stretch/>
        </p:blipFill>
        <p:spPr>
          <a:xfrm>
            <a:off x="314325" y="1733551"/>
            <a:ext cx="5781676" cy="3943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7E806-C520-D05E-0060-538F39BAE9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667"/>
          <a:stretch/>
        </p:blipFill>
        <p:spPr>
          <a:xfrm>
            <a:off x="685800" y="5657850"/>
            <a:ext cx="11049000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9D812-0AF6-C75B-25ED-A9661C98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2"/>
          <a:stretch/>
        </p:blipFill>
        <p:spPr>
          <a:xfrm>
            <a:off x="385762" y="309562"/>
            <a:ext cx="11420475" cy="532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B2333-9CE6-83D5-7F26-E8DC7D7A0D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04" r="1584"/>
          <a:stretch/>
        </p:blipFill>
        <p:spPr>
          <a:xfrm>
            <a:off x="500062" y="4219575"/>
            <a:ext cx="8577263" cy="141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C6CB9-9266-BCA8-FE7D-404E663D2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" y="1247967"/>
            <a:ext cx="11306175" cy="442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C9B974-14FA-679E-E846-20CF99978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" y="1252537"/>
            <a:ext cx="11220450" cy="4410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182753-4387-9035-5199-74117514FD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12" y="1257300"/>
            <a:ext cx="11153775" cy="4410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EF9AD9-7236-9D87-6713-4B8141450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" y="1204912"/>
            <a:ext cx="110871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7DE73C-0CA4-7358-4CB0-CE866C5DC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" y="233362"/>
            <a:ext cx="1149667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5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C6F7-E25D-8ABE-6908-828B5C5A8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"/>
          <a:stretch/>
        </p:blipFill>
        <p:spPr>
          <a:xfrm>
            <a:off x="614363" y="0"/>
            <a:ext cx="10963274" cy="5889022"/>
          </a:xfrm>
          <a:prstGeom prst="rect">
            <a:avLst/>
          </a:prstGeom>
        </p:spPr>
      </p:pic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9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D8012-532C-BCF9-101E-A216A4791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14314"/>
            <a:ext cx="109537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0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8CCCB-8F96-16C9-D903-A4535029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342900"/>
            <a:ext cx="11163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5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B5B82-C79C-DD07-52C3-F0A0EDB0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15B55075-57EF-E58E-5079-4C7BEE7EF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6AD7E-B498-1878-F9DE-4CEB2E7E5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7295D3-A84A-6504-E4BC-52BB9C8862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63" t="25782" r="6875" b="8856"/>
          <a:stretch>
            <a:fillRect/>
          </a:stretch>
        </p:blipFill>
        <p:spPr>
          <a:xfrm>
            <a:off x="619125" y="169331"/>
            <a:ext cx="10763250" cy="58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24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61075-2E7B-470E-2CD7-F6703728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E9CD17D9-9369-78F1-FE1D-5738E8080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4208A-4ABF-725F-2AF3-C41F0D48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FD249B-D069-586C-7463-B077AD6D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28" t="26029" r="6640" b="7496"/>
          <a:stretch>
            <a:fillRect/>
          </a:stretch>
        </p:blipFill>
        <p:spPr>
          <a:xfrm>
            <a:off x="790575" y="135541"/>
            <a:ext cx="10610850" cy="59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6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69B13-3AD2-2015-77A4-AE3E69C6A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D89120C9-1C64-28F6-9F74-FD6AF95D5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8B9590-60D1-52D0-FDDD-E028A238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025577-F2D1-B180-D9E8-B012E6D71B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84" t="25535" r="6719" b="8237"/>
          <a:stretch>
            <a:fillRect/>
          </a:stretch>
        </p:blipFill>
        <p:spPr>
          <a:xfrm>
            <a:off x="971550" y="169330"/>
            <a:ext cx="10115550" cy="58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0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C9E21-2D97-B2CE-C9E7-D1D57A42A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0A1102CF-B861-FE85-16B4-180F6C7F3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08014-60F8-5A9C-2FD4-142466BA3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D2A81-68F5-D627-9036-2897DAF011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62" t="25783" r="6485" b="8237"/>
          <a:stretch>
            <a:fillRect/>
          </a:stretch>
        </p:blipFill>
        <p:spPr>
          <a:xfrm>
            <a:off x="990601" y="367265"/>
            <a:ext cx="9953624" cy="56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16D0D-42AA-7B6E-D58E-782B3590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B66EE1B8-00F3-7F23-98F2-F481F16AD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011CC-DC42-53B2-3903-66AF51894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A9377-BE6D-6DF2-7FF3-5ED97BBE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28" t="25783" r="6406" b="7496"/>
          <a:stretch>
            <a:fillRect/>
          </a:stretch>
        </p:blipFill>
        <p:spPr>
          <a:xfrm>
            <a:off x="891592" y="183707"/>
            <a:ext cx="10458012" cy="59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05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A9335-11A9-02C0-D0F9-CE590FD71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797A494-FCFC-6FFB-9177-373D95809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2D174-AF62-163B-359E-E1A28BBD7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A4593-0140-7BBF-E1BE-AA9B6CFEA5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84" t="26029" r="6328" b="16323"/>
          <a:stretch>
            <a:fillRect/>
          </a:stretch>
        </p:blipFill>
        <p:spPr>
          <a:xfrm>
            <a:off x="942974" y="295275"/>
            <a:ext cx="10182226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2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80993-DC16-369B-122E-637BA643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33FCE942-9C69-883C-9A71-4CE02B077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7EC3D-BEC0-20E0-E0CC-AB05861E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65E81-22B1-6336-A53F-3EC88BEFEA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06" t="26031" r="6563" b="13426"/>
          <a:stretch>
            <a:fillRect/>
          </a:stretch>
        </p:blipFill>
        <p:spPr>
          <a:xfrm>
            <a:off x="838201" y="314325"/>
            <a:ext cx="10367062" cy="5617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053BF-107A-8B30-5FC2-A3E4FBF0AA89}"/>
              </a:ext>
            </a:extLst>
          </p:cNvPr>
          <p:cNvSpPr/>
          <p:nvPr/>
        </p:nvSpPr>
        <p:spPr>
          <a:xfrm>
            <a:off x="8343900" y="5591175"/>
            <a:ext cx="28575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71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4E4E5-A9F9-6A5C-9BFC-7E9BD5FD3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8B3667E-D566-182F-2BE2-8857A27FE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46644-A15B-FFBF-B9A4-D60A37712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4A1F0-FA85-4DC4-A375-F2EBDBE29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328612"/>
            <a:ext cx="11715750" cy="5381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B9FC9-3E00-C8D0-2BC6-F3486F8BF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433387"/>
            <a:ext cx="116300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D5A49-7A0C-E044-93A4-7A0C5A7D31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11" b="2369"/>
          <a:stretch/>
        </p:blipFill>
        <p:spPr>
          <a:xfrm>
            <a:off x="92081" y="149153"/>
            <a:ext cx="12007837" cy="56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0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15B23-D88D-DE93-049C-357468230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6C72872E-F74E-1D5D-35AA-48F331C42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0AC3AC-5BF3-3EAB-AAB7-4097260B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73954-EED5-7121-D152-7340D15A3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35" b="17518"/>
          <a:stretch/>
        </p:blipFill>
        <p:spPr>
          <a:xfrm>
            <a:off x="497681" y="957263"/>
            <a:ext cx="11196638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3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642468-41B3-E597-904D-3C2570F9C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0205D57F-422F-C9B2-A58E-87E2DB5BF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F2B8E-DF37-DC3C-EA07-11A55AFD5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5E059-69A1-42EF-23BE-E20158C0D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06" t="26030" r="6641" b="16639"/>
          <a:stretch>
            <a:fillRect/>
          </a:stretch>
        </p:blipFill>
        <p:spPr>
          <a:xfrm>
            <a:off x="1009649" y="542925"/>
            <a:ext cx="10172702" cy="53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0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B84819-C265-2B68-4B14-839DDD328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3365806-E723-FFFE-6729-0DE81A5F0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78FF4E-8FE9-F889-E6E9-966B1806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F7465-A3CB-0A6A-30EA-BBB4C8DE06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63" t="26029" r="6250" b="17133"/>
          <a:stretch>
            <a:fillRect/>
          </a:stretch>
        </p:blipFill>
        <p:spPr>
          <a:xfrm>
            <a:off x="638175" y="171449"/>
            <a:ext cx="109156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3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8435E-F7CE-A274-9023-271CAA112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11F9D3F5-38AF-1DE1-69C5-0D4F9C8F7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34A5-E8FA-03BF-84D0-B02A833B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F12EA-8719-3D00-ABCA-1D7C767D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84" t="25782" r="6329" b="7250"/>
          <a:stretch>
            <a:fillRect/>
          </a:stretch>
        </p:blipFill>
        <p:spPr>
          <a:xfrm>
            <a:off x="952499" y="110140"/>
            <a:ext cx="10287002" cy="58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6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EB307-927A-2151-C9EB-73967D47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E94121D5-27C0-3244-ABD8-52FD6E32C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91085-C0DF-57FB-5026-039C9F66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90D42-2B46-ACE6-B717-1302B3568E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63" t="25783" r="6641" b="7743"/>
          <a:stretch>
            <a:fillRect/>
          </a:stretch>
        </p:blipFill>
        <p:spPr>
          <a:xfrm>
            <a:off x="981074" y="88638"/>
            <a:ext cx="10229852" cy="58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0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67492-9F1A-F1FC-4D5F-8C5438E27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92BCDA2-9B97-0692-41FF-584EC3411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13DDF5-5BBA-A9FB-F6F1-839736DDE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38A7E-54A8-B097-5DE1-11064124B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641" t="26030" r="6406" b="16145"/>
          <a:stretch>
            <a:fillRect/>
          </a:stretch>
        </p:blipFill>
        <p:spPr>
          <a:xfrm>
            <a:off x="820535" y="342900"/>
            <a:ext cx="10550930" cy="5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35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D6C91-6D10-B0CB-6AE8-3F5B17DF3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8CF650F-AB33-88DE-1A65-ABB0EA749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60B58B-9A68-96D3-860F-D3E341F8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97770-04D3-DD38-880D-976832D77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62" t="26030" r="6328" b="7743"/>
          <a:stretch>
            <a:fillRect/>
          </a:stretch>
        </p:blipFill>
        <p:spPr>
          <a:xfrm>
            <a:off x="1284634" y="152402"/>
            <a:ext cx="9622732" cy="59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41CB2-11D6-CFF2-EEBB-7360203F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2B2FEEEE-0B83-3A5D-A13B-171CA51ED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45C4C-1BD7-C5C2-7504-00C7F22F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6F7598-0C5F-C2C5-66D3-4EC19CD02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85" t="26029" r="6405" b="7991"/>
          <a:stretch>
            <a:fillRect/>
          </a:stretch>
        </p:blipFill>
        <p:spPr>
          <a:xfrm>
            <a:off x="741308" y="85724"/>
            <a:ext cx="10709384" cy="60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9113B-623A-5BFA-9E23-3D497189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DF48A258-3036-CE96-D277-70827277F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36805-9348-3645-0440-EE36A760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28FB6C-9F5D-E8CC-E06C-5359B80A17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328" t="26276" r="6406" b="16213"/>
          <a:stretch>
            <a:fillRect/>
          </a:stretch>
        </p:blipFill>
        <p:spPr>
          <a:xfrm>
            <a:off x="899577" y="200024"/>
            <a:ext cx="10316646" cy="53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4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7A208-5B0B-3BD1-EFE1-762AF1A83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23204322-1BAC-86E2-68AF-F6A50BA8C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B890E-17CF-0D20-551B-A598EF08B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0A92EE-285C-55CE-6A46-9AE3F270EC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18" t="25783" r="6329" b="7990"/>
          <a:stretch>
            <a:fillRect/>
          </a:stretch>
        </p:blipFill>
        <p:spPr>
          <a:xfrm>
            <a:off x="1114425" y="204789"/>
            <a:ext cx="10115549" cy="5834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B526C-5734-D004-3F44-D72DE6239D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953" t="46540" r="29453" b="36656"/>
          <a:stretch>
            <a:fillRect/>
          </a:stretch>
        </p:blipFill>
        <p:spPr>
          <a:xfrm>
            <a:off x="2514599" y="2061945"/>
            <a:ext cx="2381252" cy="147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EEFB9-AF94-DB9A-E3F9-2162E1C410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266" t="47034" r="20625" b="36162"/>
          <a:stretch>
            <a:fillRect/>
          </a:stretch>
        </p:blipFill>
        <p:spPr>
          <a:xfrm>
            <a:off x="2614756" y="2076449"/>
            <a:ext cx="4724114" cy="1466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3D74-C6F3-2534-C68E-856E929A0F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2422" t="46293" r="12031" b="36409"/>
          <a:stretch>
            <a:fillRect/>
          </a:stretch>
        </p:blipFill>
        <p:spPr>
          <a:xfrm>
            <a:off x="2614755" y="2033587"/>
            <a:ext cx="7062645" cy="1509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E6974-5F1E-8446-4B0F-A516396A5E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813" t="47034" r="7890" b="17875"/>
          <a:stretch>
            <a:fillRect/>
          </a:stretch>
        </p:blipFill>
        <p:spPr>
          <a:xfrm>
            <a:off x="911243" y="2052185"/>
            <a:ext cx="9985330" cy="322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99994-E593-6064-D0CA-FFCE5DDD4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7734" t="46540" r="7891" b="18864"/>
          <a:stretch>
            <a:fillRect/>
          </a:stretch>
        </p:blipFill>
        <p:spPr>
          <a:xfrm>
            <a:off x="911243" y="2078547"/>
            <a:ext cx="9985330" cy="3177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27F6CF-A3F7-0402-1193-76F35200CB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7968" t="46540" r="7891" b="17381"/>
          <a:stretch>
            <a:fillRect/>
          </a:stretch>
        </p:blipFill>
        <p:spPr>
          <a:xfrm>
            <a:off x="984206" y="1959292"/>
            <a:ext cx="10223588" cy="3415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7236A-BEAA-28DC-5D97-1E8CD33FF53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812" t="46540" r="7892" b="18122"/>
          <a:stretch>
            <a:fillRect/>
          </a:stretch>
        </p:blipFill>
        <p:spPr>
          <a:xfrm>
            <a:off x="962026" y="1999180"/>
            <a:ext cx="10223588" cy="337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87876-B376-466A-DC64-63DF87AEB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12"/>
            <a:ext cx="12192000" cy="58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32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4520B-47C9-DB06-65D1-8625BE78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752733D8-CC04-B6DF-0CA1-C321B9E9B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88912-B645-E742-B39A-794781D7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CCF9C-737D-8960-9501-22AB810CE5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62" t="26030" r="6563" b="16145"/>
          <a:stretch>
            <a:fillRect/>
          </a:stretch>
        </p:blipFill>
        <p:spPr>
          <a:xfrm>
            <a:off x="428218" y="190500"/>
            <a:ext cx="11335564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6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0551C-4C7E-A4B7-EE1A-7408D3E3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DEE17934-77D9-606D-1DB6-C5AFAB80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6C79D-558C-572A-3823-231D0459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3F956-3F07-24DA-FAB2-956E64859F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18" t="26029" r="6563" b="7991"/>
          <a:stretch>
            <a:fillRect/>
          </a:stretch>
        </p:blipFill>
        <p:spPr>
          <a:xfrm>
            <a:off x="971550" y="222600"/>
            <a:ext cx="10248900" cy="582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9FBD6-2212-DFFF-328C-BF20527C6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359" t="51730" r="7187" b="17380"/>
          <a:stretch>
            <a:fillRect/>
          </a:stretch>
        </p:blipFill>
        <p:spPr>
          <a:xfrm>
            <a:off x="1307408" y="2371726"/>
            <a:ext cx="9577184" cy="2714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6ED16-8C6B-7DF2-8480-BCA53C0F9A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593" t="51730" r="7032" b="17133"/>
          <a:stretch>
            <a:fillRect/>
          </a:stretch>
        </p:blipFill>
        <p:spPr>
          <a:xfrm>
            <a:off x="1307408" y="2371725"/>
            <a:ext cx="9577184" cy="27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0C939-C504-B125-C8F0-8457B3E2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84D2F4F2-539D-DF50-DD9A-2A2F9B447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9260F-9DB1-2ADA-5DB0-14B93FF80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D26B4-F6F8-96C5-044D-B45781A445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703" t="26524" r="6797" b="16392"/>
          <a:stretch>
            <a:fillRect/>
          </a:stretch>
        </p:blipFill>
        <p:spPr>
          <a:xfrm>
            <a:off x="153269" y="247650"/>
            <a:ext cx="11637812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35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F335B-1A27-8943-26F6-E92AF531F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9DC578FB-873D-E55B-A92B-8F2645C1D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E48F7-F7B2-F6BE-18FD-4115473F8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7D602E-5C5C-D977-0568-63445932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41" t="26030" r="6797" b="8484"/>
          <a:stretch>
            <a:fillRect/>
          </a:stretch>
        </p:blipFill>
        <p:spPr>
          <a:xfrm>
            <a:off x="1085850" y="182480"/>
            <a:ext cx="10020300" cy="5673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50696-C36A-8104-1035-93DA8FBA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797" t="26524" r="6797" b="10461"/>
          <a:stretch>
            <a:fillRect/>
          </a:stretch>
        </p:blipFill>
        <p:spPr>
          <a:xfrm>
            <a:off x="1085850" y="220668"/>
            <a:ext cx="10020300" cy="5483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E5612-54D5-9901-714A-AE395397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875" t="25783" r="6797" b="10708"/>
          <a:stretch>
            <a:fillRect/>
          </a:stretch>
        </p:blipFill>
        <p:spPr>
          <a:xfrm>
            <a:off x="1085849" y="201998"/>
            <a:ext cx="10020302" cy="5538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010F6-6613-C494-E1A9-E591276244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18" t="26030" r="6563" b="10214"/>
          <a:stretch>
            <a:fillRect/>
          </a:stretch>
        </p:blipFill>
        <p:spPr>
          <a:xfrm>
            <a:off x="1085846" y="223615"/>
            <a:ext cx="10020303" cy="5573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DD5FB-9ED7-DC67-2CF5-338BC2ADD0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563" t="26030" r="6640" b="11696"/>
          <a:stretch>
            <a:fillRect/>
          </a:stretch>
        </p:blipFill>
        <p:spPr>
          <a:xfrm>
            <a:off x="1057274" y="223988"/>
            <a:ext cx="10020299" cy="5479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EEF1-201B-E69A-9DD8-52B25CF26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6641" t="26277" r="6640" b="9720"/>
          <a:stretch>
            <a:fillRect/>
          </a:stretch>
        </p:blipFill>
        <p:spPr>
          <a:xfrm>
            <a:off x="1085845" y="247528"/>
            <a:ext cx="9991728" cy="5553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3D3BF7-937D-79E0-43A2-7DC490BF1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641" t="26277" r="6640" b="17134"/>
          <a:stretch>
            <a:fillRect/>
          </a:stretch>
        </p:blipFill>
        <p:spPr>
          <a:xfrm>
            <a:off x="1085843" y="247528"/>
            <a:ext cx="9991729" cy="54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97B83-86C1-1E86-6910-AD46F6C0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2975639E-C15B-B056-A668-22EE1CC9E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D8169-7F99-7EBC-17CF-CA0BEFE0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ADE40-DCF7-61DC-2E4E-DB23E5BC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84" t="25535" r="6328" b="7250"/>
          <a:stretch>
            <a:fillRect/>
          </a:stretch>
        </p:blipFill>
        <p:spPr>
          <a:xfrm>
            <a:off x="1447800" y="318407"/>
            <a:ext cx="9753600" cy="5573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12DFC-9A61-F6B1-DEDA-22A24547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563" t="26277" r="6406" b="10708"/>
          <a:stretch>
            <a:fillRect/>
          </a:stretch>
        </p:blipFill>
        <p:spPr>
          <a:xfrm>
            <a:off x="990600" y="339523"/>
            <a:ext cx="10210800" cy="5493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AC5E6-0635-1504-D3F3-20307CB6D4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718" t="26276" r="6563" b="8238"/>
          <a:stretch>
            <a:fillRect/>
          </a:stretch>
        </p:blipFill>
        <p:spPr>
          <a:xfrm>
            <a:off x="990600" y="339523"/>
            <a:ext cx="10167937" cy="5542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14CBD-EA13-BA0B-B5C2-9425B8C3A9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641" t="26276" r="6406" b="8238"/>
          <a:stretch>
            <a:fillRect/>
          </a:stretch>
        </p:blipFill>
        <p:spPr>
          <a:xfrm>
            <a:off x="990600" y="341563"/>
            <a:ext cx="10210800" cy="55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02C06-DADC-4487-C876-B4C9B9DB2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4C04954F-2F12-B0CB-68E4-74C763FD0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08F7C-AEFF-9C48-77F0-762934DE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4A863-67BE-3D60-169F-E4339A0D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85" t="25535" r="6719" b="7990"/>
          <a:stretch>
            <a:fillRect/>
          </a:stretch>
        </p:blipFill>
        <p:spPr>
          <a:xfrm>
            <a:off x="1142751" y="266699"/>
            <a:ext cx="9906498" cy="56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85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86BA0-3F6E-5A1E-391C-725F2BB79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7E6198C6-023B-7133-1228-C57EDEE19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F9161-3479-210D-657D-88BF6EC1F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7212A-1F12-47DB-93AA-0856057AB4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40" t="26029" r="6563" b="7496"/>
          <a:stretch>
            <a:fillRect/>
          </a:stretch>
        </p:blipFill>
        <p:spPr>
          <a:xfrm>
            <a:off x="942620" y="171449"/>
            <a:ext cx="10306760" cy="588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55225-1D67-28B1-E580-8C3340557C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484" t="26029" r="6328" b="7496"/>
          <a:stretch>
            <a:fillRect/>
          </a:stretch>
        </p:blipFill>
        <p:spPr>
          <a:xfrm>
            <a:off x="942618" y="169330"/>
            <a:ext cx="10306761" cy="5931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6F9FA-253F-84C6-AD0B-060960FE94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485" t="25783" r="6719" b="7743"/>
          <a:stretch>
            <a:fillRect/>
          </a:stretch>
        </p:blipFill>
        <p:spPr>
          <a:xfrm>
            <a:off x="942616" y="190531"/>
            <a:ext cx="10239733" cy="5867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FF073-94BF-C8C0-5401-B4D9F980FD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406" t="25782" r="6563" b="10956"/>
          <a:stretch>
            <a:fillRect/>
          </a:stretch>
        </p:blipFill>
        <p:spPr>
          <a:xfrm>
            <a:off x="927199" y="190500"/>
            <a:ext cx="10299502" cy="556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84D39-A97D-9BCF-998F-D299394D4B1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328" t="26276" r="6406" b="10956"/>
          <a:stretch>
            <a:fillRect/>
          </a:stretch>
        </p:blipFill>
        <p:spPr>
          <a:xfrm>
            <a:off x="904873" y="215161"/>
            <a:ext cx="10353678" cy="5513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F78BC0-19CA-1389-03B1-141FCA0BB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6562" t="26524" r="6563" b="7990"/>
          <a:stretch>
            <a:fillRect/>
          </a:stretch>
        </p:blipFill>
        <p:spPr>
          <a:xfrm>
            <a:off x="942615" y="228922"/>
            <a:ext cx="10268309" cy="5848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D7B522-252E-B89A-55AC-42F226253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640" t="26030" r="6484" b="7742"/>
          <a:stretch>
            <a:fillRect/>
          </a:stretch>
        </p:blipFill>
        <p:spPr>
          <a:xfrm>
            <a:off x="904870" y="206360"/>
            <a:ext cx="10325106" cy="58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8367E-FBA9-04CD-20FB-EC3D52EA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33FD9EDF-9FA9-D4A0-B6E7-76CEB8C61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BE43A-372D-5EE8-E47A-8B087AD8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FF8CF-6F14-7B0D-963C-CB7C81319C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328" t="25536" r="5625" b="7743"/>
          <a:stretch>
            <a:fillRect/>
          </a:stretch>
        </p:blipFill>
        <p:spPr>
          <a:xfrm>
            <a:off x="859964" y="126015"/>
            <a:ext cx="10472072" cy="580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87C3E-5959-2D5C-188C-EB84DC105D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485" t="25288" r="6405" b="7496"/>
          <a:stretch>
            <a:fillRect/>
          </a:stretch>
        </p:blipFill>
        <p:spPr>
          <a:xfrm>
            <a:off x="879979" y="190502"/>
            <a:ext cx="10279642" cy="5886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6BC8-C60E-BDB8-7A8D-310A1DB571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485" t="25536" r="6405" b="7743"/>
          <a:stretch>
            <a:fillRect/>
          </a:stretch>
        </p:blipFill>
        <p:spPr>
          <a:xfrm>
            <a:off x="879978" y="223840"/>
            <a:ext cx="10279641" cy="5886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94B26-4E89-C6D1-B50C-B67D2F2318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562" t="25783" r="6328" b="7743"/>
          <a:stretch>
            <a:fillRect/>
          </a:stretch>
        </p:blipFill>
        <p:spPr>
          <a:xfrm>
            <a:off x="879977" y="286214"/>
            <a:ext cx="10279642" cy="5790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224DA-3CE8-DD1D-DB67-E0DC83F02E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328" t="26030" r="6172" b="7742"/>
          <a:stretch>
            <a:fillRect/>
          </a:stretch>
        </p:blipFill>
        <p:spPr>
          <a:xfrm>
            <a:off x="859964" y="312904"/>
            <a:ext cx="10379536" cy="5764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CE8BB-6381-7E19-C79E-461EAC6BD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6406" t="25783" r="6406" b="7743"/>
          <a:stretch>
            <a:fillRect/>
          </a:stretch>
        </p:blipFill>
        <p:spPr>
          <a:xfrm>
            <a:off x="688512" y="283511"/>
            <a:ext cx="10424682" cy="5793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6A379-42BE-9241-FB33-18AA7F71B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562" t="25535" r="6485" b="7990"/>
          <a:stretch>
            <a:fillRect/>
          </a:stretch>
        </p:blipFill>
        <p:spPr>
          <a:xfrm>
            <a:off x="707562" y="246386"/>
            <a:ext cx="10379536" cy="5830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61DA4A-7D0A-D94B-4D33-CEE4A2D67D1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6562" t="25536" r="6485" b="7001"/>
          <a:stretch>
            <a:fillRect/>
          </a:stretch>
        </p:blipFill>
        <p:spPr>
          <a:xfrm>
            <a:off x="707559" y="281500"/>
            <a:ext cx="10379535" cy="57707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6A96A8-CA96-B463-ACF3-42643026462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6406" t="25782" r="6406" b="7496"/>
          <a:stretch>
            <a:fillRect/>
          </a:stretch>
        </p:blipFill>
        <p:spPr>
          <a:xfrm>
            <a:off x="707555" y="316726"/>
            <a:ext cx="10379535" cy="56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0AB32-BA4A-6E07-E5C4-93901540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25A364A-4001-9B24-D531-E0C4DEEB9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ED6B8-3FE4-0AB9-ABA3-7FA7DD7C1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ACA17-207A-A972-1A77-78ACFECD63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85" t="25783" r="6484" b="7990"/>
          <a:stretch>
            <a:fillRect/>
          </a:stretch>
        </p:blipFill>
        <p:spPr>
          <a:xfrm>
            <a:off x="742384" y="254983"/>
            <a:ext cx="10040482" cy="567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1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EE625-56F7-7A8A-6B79-2D566000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F30054FA-610C-BE95-C783-A7C8072B3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43F63-C0E5-0B55-1BBE-921A1312D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4E049-3279-BFBC-5A4E-A500E69A86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328" t="25288" r="6406" b="7001"/>
          <a:stretch>
            <a:fillRect/>
          </a:stretch>
        </p:blipFill>
        <p:spPr>
          <a:xfrm>
            <a:off x="1009649" y="126281"/>
            <a:ext cx="10172702" cy="58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AAA346-440D-AE04-BE6C-0C3677EA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5"/>
          <a:stretch/>
        </p:blipFill>
        <p:spPr>
          <a:xfrm>
            <a:off x="22031" y="214315"/>
            <a:ext cx="12168000" cy="56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38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CF7DA-2D0B-AD64-5D92-140E5AA67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4636029-3386-95A9-3A20-02B893A8B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14E78-BD3E-5133-98D8-DC93D592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15863-BC6A-87ED-890C-7C05552E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843" t="31961" r="10000" b="13921"/>
          <a:stretch>
            <a:fillRect/>
          </a:stretch>
        </p:blipFill>
        <p:spPr>
          <a:xfrm>
            <a:off x="1181100" y="326168"/>
            <a:ext cx="9829800" cy="5577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E2FC8-3832-9FC5-F172-9AA45A8D30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844" t="31466" r="9687" b="13427"/>
          <a:stretch>
            <a:fillRect/>
          </a:stretch>
        </p:blipFill>
        <p:spPr>
          <a:xfrm>
            <a:off x="1257300" y="316515"/>
            <a:ext cx="9758362" cy="5555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4D868-B1DA-D03C-D283-3925E9839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766" t="32702" r="9687" b="13179"/>
          <a:stretch>
            <a:fillRect/>
          </a:stretch>
        </p:blipFill>
        <p:spPr>
          <a:xfrm>
            <a:off x="1252538" y="383929"/>
            <a:ext cx="9767886" cy="5471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02559-544E-21DB-B36B-3CCBF9B960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844" t="31466" r="9608" b="13674"/>
          <a:stretch>
            <a:fillRect/>
          </a:stretch>
        </p:blipFill>
        <p:spPr>
          <a:xfrm>
            <a:off x="1257300" y="346860"/>
            <a:ext cx="9677400" cy="5494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06321-15FF-2316-CC1F-EA389A8DCC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0000" t="32454" r="10312" b="13674"/>
          <a:stretch>
            <a:fillRect/>
          </a:stretch>
        </p:blipFill>
        <p:spPr>
          <a:xfrm>
            <a:off x="1323975" y="450665"/>
            <a:ext cx="9458325" cy="5344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576110-707E-8A2A-30C0-98AEC7F10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9843" t="32455" r="10000" b="12933"/>
          <a:stretch>
            <a:fillRect/>
          </a:stretch>
        </p:blipFill>
        <p:spPr>
          <a:xfrm>
            <a:off x="1181100" y="451178"/>
            <a:ext cx="9620250" cy="5507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FEED00-1EC7-3047-C572-DD58D58F31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922" t="32454" r="9687" b="13427"/>
          <a:stretch>
            <a:fillRect/>
          </a:stretch>
        </p:blipFill>
        <p:spPr>
          <a:xfrm>
            <a:off x="1047749" y="422074"/>
            <a:ext cx="9886952" cy="55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0A896-7A7A-2A88-4677-DDD95EE2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7333D0DF-2D51-FB65-ACB6-7FAAFAA8E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0AC9E-A14F-99E6-7F29-79C98BC1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77D7C-31AE-30C2-1F90-42DD838DF5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922" t="31961" r="9844" b="13921"/>
          <a:stretch>
            <a:fillRect/>
          </a:stretch>
        </p:blipFill>
        <p:spPr>
          <a:xfrm>
            <a:off x="1057276" y="214315"/>
            <a:ext cx="10182224" cy="57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9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81085-F69A-BAAD-FBC6-AEC971865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670EF03-10F8-0D2A-11F8-476DA4832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AAAA0-3AFA-0595-6D5A-BFE4131B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97442-EDBC-FF96-865F-DA7A92DEA9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19" t="26277" r="6719" b="7743"/>
          <a:stretch>
            <a:fillRect/>
          </a:stretch>
        </p:blipFill>
        <p:spPr>
          <a:xfrm>
            <a:off x="1037264" y="171450"/>
            <a:ext cx="10117472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4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AF4A5-8E02-9658-85E8-E9D3DAD64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D1780F21-5A34-243B-E8AD-4C0E7F80C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337B8-76DE-DFB9-B5B7-147EFD5A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86A8E-E534-991D-CBC6-56E5120A11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63" t="26030" r="6641" b="7743"/>
          <a:stretch>
            <a:fillRect/>
          </a:stretch>
        </p:blipFill>
        <p:spPr>
          <a:xfrm>
            <a:off x="990599" y="219217"/>
            <a:ext cx="10210802" cy="58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73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21EE7-66ED-B172-4B1F-98D12AB5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B2BEDE49-8142-50CA-FD61-36FFDDF79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DB6A2-612A-B7A6-6DDB-51AD697F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24C43-F57B-114F-F2EF-CCA5EE0A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63" t="26030" r="6562" b="7496"/>
          <a:stretch>
            <a:fillRect/>
          </a:stretch>
        </p:blipFill>
        <p:spPr>
          <a:xfrm>
            <a:off x="971550" y="187412"/>
            <a:ext cx="10306050" cy="58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720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049D6-D9CF-272B-BC23-B670F2A82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2E849266-B9F1-56F6-64B8-7A712E5A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B069F-5FBC-9122-1F6B-A540DDBC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8D710-94EE-453D-5807-CB2380A5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63" t="26029" r="6640" b="7496"/>
          <a:stretch>
            <a:fillRect/>
          </a:stretch>
        </p:blipFill>
        <p:spPr>
          <a:xfrm>
            <a:off x="1000125" y="214314"/>
            <a:ext cx="10191750" cy="57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3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F15F7-2A34-39D2-5BB2-474C3D442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ED90C6E3-58FA-27BD-87C3-B71A630BF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31A6B-FB94-FBD5-6A3E-ADBEDFA53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341FF-F3D0-1F36-DC1F-7B1DF43FE2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63" t="26277" r="6640" b="7743"/>
          <a:stretch>
            <a:fillRect/>
          </a:stretch>
        </p:blipFill>
        <p:spPr>
          <a:xfrm>
            <a:off x="962024" y="213856"/>
            <a:ext cx="10267952" cy="58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4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DB840-B42B-FE74-C741-4F0FC3B0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0A639D4-0BB8-4BDB-AB5C-08C3120B8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B57CB-E6D2-CB88-3C0C-E65C72B5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A6D84-2C5C-2D5F-BB9D-04C032D637A8}"/>
              </a:ext>
            </a:extLst>
          </p:cNvPr>
          <p:cNvSpPr txBox="1"/>
          <p:nvPr/>
        </p:nvSpPr>
        <p:spPr>
          <a:xfrm>
            <a:off x="314325" y="382359"/>
            <a:ext cx="61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When handling loads, remember: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75DDC-0B45-C52D-815D-6716ABC6BF09}"/>
              </a:ext>
            </a:extLst>
          </p:cNvPr>
          <p:cNvSpPr/>
          <p:nvPr/>
        </p:nvSpPr>
        <p:spPr>
          <a:xfrm>
            <a:off x="89400" y="1366550"/>
            <a:ext cx="47052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 and make an assessment before handling a load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E5F3-417F-D1FE-0A54-BBF1BC1AFBB9}"/>
              </a:ext>
            </a:extLst>
          </p:cNvPr>
          <p:cNvSpPr/>
          <p:nvPr/>
        </p:nvSpPr>
        <p:spPr>
          <a:xfrm>
            <a:off x="6420485" y="621751"/>
            <a:ext cx="46939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 posture and stable base to handle the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49A68-F36F-35C6-D604-2D8D3F476047}"/>
              </a:ext>
            </a:extLst>
          </p:cNvPr>
          <p:cNvSpPr/>
          <p:nvPr/>
        </p:nvSpPr>
        <p:spPr>
          <a:xfrm>
            <a:off x="269172" y="3064652"/>
            <a:ext cx="36470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Feet hip width apart and one foot slightly in front of the other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D4F35-B44B-6D30-F246-36CDB147C040}"/>
              </a:ext>
            </a:extLst>
          </p:cNvPr>
          <p:cNvSpPr/>
          <p:nvPr/>
        </p:nvSpPr>
        <p:spPr>
          <a:xfrm>
            <a:off x="8080497" y="1843604"/>
            <a:ext cx="4009752" cy="954107"/>
          </a:xfrm>
          <a:prstGeom prst="rect">
            <a:avLst/>
          </a:prstGeom>
          <a:noFill/>
          <a:effectLst>
            <a:outerShdw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Relax the body before handling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9261F4-2ADC-5D0A-1ADA-4B09C31A35DF}"/>
              </a:ext>
            </a:extLst>
          </p:cNvPr>
          <p:cNvSpPr/>
          <p:nvPr/>
        </p:nvSpPr>
        <p:spPr>
          <a:xfrm>
            <a:off x="7815358" y="5420651"/>
            <a:ext cx="4181383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a good grip of the load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4EA3EC-AFCB-F9A7-58A4-3B5B73EEEDA1}"/>
              </a:ext>
            </a:extLst>
          </p:cNvPr>
          <p:cNvSpPr/>
          <p:nvPr/>
        </p:nvSpPr>
        <p:spPr>
          <a:xfrm>
            <a:off x="3969431" y="4269662"/>
            <a:ext cx="362190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Avoid twisting actions by using the feet to change direction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15DADE-7805-D85A-4647-A749E58FB8C6}"/>
              </a:ext>
            </a:extLst>
          </p:cNvPr>
          <p:cNvSpPr/>
          <p:nvPr/>
        </p:nvSpPr>
        <p:spPr>
          <a:xfrm>
            <a:off x="3954821" y="2456816"/>
            <a:ext cx="40097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smooth, flowing movements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17A-4C65-2971-A1E2-1DC04112173F}"/>
              </a:ext>
            </a:extLst>
          </p:cNvPr>
          <p:cNvSpPr/>
          <p:nvPr/>
        </p:nvSpPr>
        <p:spPr>
          <a:xfrm>
            <a:off x="184163" y="5018912"/>
            <a:ext cx="35017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Communicate and ask for help if needed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60327D-7EB5-1853-01E8-07E88428DA67}"/>
              </a:ext>
            </a:extLst>
          </p:cNvPr>
          <p:cNvSpPr/>
          <p:nvPr/>
        </p:nvSpPr>
        <p:spPr>
          <a:xfrm>
            <a:off x="7986121" y="3461680"/>
            <a:ext cx="4009752" cy="954107"/>
          </a:xfrm>
          <a:prstGeom prst="rect">
            <a:avLst/>
          </a:prstGeom>
          <a:noFill/>
          <a:effectLst>
            <a:outerShdw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Raise your head to lock the back and avoid flexing</a:t>
            </a:r>
          </a:p>
        </p:txBody>
      </p:sp>
    </p:spTree>
    <p:extLst>
      <p:ext uri="{BB962C8B-B14F-4D97-AF65-F5344CB8AC3E}">
        <p14:creationId xmlns:p14="http://schemas.microsoft.com/office/powerpoint/2010/main" val="84738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E5BEF-17A7-0CFC-AB61-CB4E10CA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D590F7BA-E052-6A17-9C81-D18C5159A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F8A6B1-687D-4B53-C6BD-21475EAAB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AE9D5-DC86-2CF7-61EB-555CE097792A}"/>
              </a:ext>
            </a:extLst>
          </p:cNvPr>
          <p:cNvSpPr txBox="1"/>
          <p:nvPr/>
        </p:nvSpPr>
        <p:spPr>
          <a:xfrm>
            <a:off x="390525" y="434459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When pushing and pulling loads, remember: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5D04C7-F8D2-CF2D-60AC-5692DCD23B15}"/>
              </a:ext>
            </a:extLst>
          </p:cNvPr>
          <p:cNvSpPr/>
          <p:nvPr/>
        </p:nvSpPr>
        <p:spPr>
          <a:xfrm>
            <a:off x="314325" y="1348852"/>
            <a:ext cx="51194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a well-maintained handling device such as a trolley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DF8D0-31C9-4096-BBF3-542C02930A42}"/>
              </a:ext>
            </a:extLst>
          </p:cNvPr>
          <p:cNvSpPr/>
          <p:nvPr/>
        </p:nvSpPr>
        <p:spPr>
          <a:xfrm>
            <a:off x="6758239" y="1975736"/>
            <a:ext cx="51194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Keep to the limits of 2% of the weight to ensure a safe push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DFFF7-15ED-ED9F-3203-07C3618710DF}"/>
              </a:ext>
            </a:extLst>
          </p:cNvPr>
          <p:cNvSpPr/>
          <p:nvPr/>
        </p:nvSpPr>
        <p:spPr>
          <a:xfrm>
            <a:off x="231371" y="4397489"/>
            <a:ext cx="58646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help when moving up or down a slope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F1DC8-4950-6585-EB46-163675666130}"/>
              </a:ext>
            </a:extLst>
          </p:cNvPr>
          <p:cNvSpPr/>
          <p:nvPr/>
        </p:nvSpPr>
        <p:spPr>
          <a:xfrm>
            <a:off x="6758241" y="4798342"/>
            <a:ext cx="54088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help when moving over uneven surfaces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38E4F-20CF-BE9D-1FEA-BAD4B71D6D1D}"/>
              </a:ext>
            </a:extLst>
          </p:cNvPr>
          <p:cNvSpPr/>
          <p:nvPr/>
        </p:nvSpPr>
        <p:spPr>
          <a:xfrm>
            <a:off x="1762697" y="3363956"/>
            <a:ext cx="86666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Keep feet away from the load and walk at a safe distance</a:t>
            </a:r>
          </a:p>
        </p:txBody>
      </p:sp>
    </p:spTree>
    <p:extLst>
      <p:ext uri="{BB962C8B-B14F-4D97-AF65-F5344CB8AC3E}">
        <p14:creationId xmlns:p14="http://schemas.microsoft.com/office/powerpoint/2010/main" val="37542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E7691-9141-14D9-3F2C-EBF37C3FA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2AA7F259-BC1E-64BB-99CD-CE03FC36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FA814-CFC9-D8E2-BFAE-97479435D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A92B0BC-4A04-99BF-D863-1C8DC7EC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4" y="-4762"/>
            <a:ext cx="10576908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2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D8FEA-B1AB-9637-188E-C980CFB16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1"/>
          <a:stretch/>
        </p:blipFill>
        <p:spPr>
          <a:xfrm>
            <a:off x="118060" y="242119"/>
            <a:ext cx="11985803" cy="5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08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4561EF-6420-F203-D00C-5FD530BC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6D54727D-1852-7345-85C9-24A10DCCE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72D81-F1A7-C52A-BEBB-009073267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PQuestion">
            <a:extLst>
              <a:ext uri="{FF2B5EF4-FFF2-40B4-BE49-F238E27FC236}">
                <a16:creationId xmlns:a16="http://schemas.microsoft.com/office/drawing/2014/main" id="{9B803D95-CA44-F3D7-3092-49BC627C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54025"/>
            <a:ext cx="8229600" cy="1143000"/>
          </a:xfrm>
        </p:spPr>
        <p:txBody>
          <a:bodyPr/>
          <a:lstStyle/>
          <a:p>
            <a:r>
              <a:rPr lang="en-GB" altLang="en-US" sz="2800" dirty="0">
                <a:latin typeface="Arial" charset="0"/>
                <a:cs typeface="Arial" charset="0"/>
              </a:rPr>
              <a:t>What should the employer </a:t>
            </a:r>
            <a:r>
              <a:rPr lang="en-GB" altLang="en-US" sz="2800" b="1" dirty="0">
                <a:latin typeface="Arial" charset="0"/>
                <a:cs typeface="Arial" charset="0"/>
              </a:rPr>
              <a:t>first</a:t>
            </a:r>
            <a:r>
              <a:rPr lang="en-GB" altLang="en-US" sz="2800" dirty="0">
                <a:latin typeface="Arial" charset="0"/>
                <a:cs typeface="Arial" charset="0"/>
              </a:rPr>
              <a:t> consider when looking at manual handling problems?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F87E8A70-9341-CDC8-79D2-4A9D722B8AE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20838" y="2093118"/>
            <a:ext cx="4741862" cy="35544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charset="0"/>
              <a:buAutoNum type="alphaUcPeriod"/>
            </a:pPr>
            <a:r>
              <a:rPr lang="en-GB" altLang="en-US" sz="2400" dirty="0">
                <a:latin typeface="Arial" charset="0"/>
                <a:cs typeface="Arial" charset="0"/>
              </a:rPr>
              <a:t>Only employ people who can lift heavy loads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GB" altLang="en-US" sz="2400" dirty="0">
                <a:latin typeface="Arial" charset="0"/>
                <a:cs typeface="Arial" charset="0"/>
              </a:rPr>
              <a:t>Provide suitable training for everyone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GB" altLang="en-US" sz="2400" dirty="0">
                <a:latin typeface="Arial" charset="0"/>
                <a:cs typeface="Arial" charset="0"/>
              </a:rPr>
              <a:t>Avoid the need for manual handling if possible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GB" altLang="en-US" sz="2400" dirty="0">
                <a:latin typeface="Arial" charset="0"/>
                <a:cs typeface="Arial" charset="0"/>
              </a:rPr>
              <a:t>Providing safety equipment for manual handling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DBD77F-2A8B-9D2C-D5B7-C86D6BBC2BDE}"/>
              </a:ext>
            </a:extLst>
          </p:cNvPr>
          <p:cNvSpPr/>
          <p:nvPr/>
        </p:nvSpPr>
        <p:spPr>
          <a:xfrm>
            <a:off x="1533525" y="3705225"/>
            <a:ext cx="4741862" cy="8382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1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B7751-503A-4A37-F7A9-CC948FC19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8FA12915-68E1-9171-E1C5-D105C8E50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3E5D6-7073-40F0-2FE1-7712E9ED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2D5E4C-50BB-6446-C016-84342680E557}"/>
              </a:ext>
            </a:extLst>
          </p:cNvPr>
          <p:cNvSpPr txBox="1"/>
          <p:nvPr/>
        </p:nvSpPr>
        <p:spPr>
          <a:xfrm>
            <a:off x="828674" y="638175"/>
            <a:ext cx="1054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Assessments should not involve those who undertake manual handling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B7EDB-83E3-9984-899D-CDB558D4BBE9}"/>
              </a:ext>
            </a:extLst>
          </p:cNvPr>
          <p:cNvSpPr txBox="1"/>
          <p:nvPr/>
        </p:nvSpPr>
        <p:spPr>
          <a:xfrm>
            <a:off x="1638301" y="2238375"/>
            <a:ext cx="1238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True</a:t>
            </a:r>
          </a:p>
          <a:p>
            <a:endParaRPr lang="en-GB" sz="2800" dirty="0"/>
          </a:p>
          <a:p>
            <a:r>
              <a:rPr lang="en-GB" sz="2800" dirty="0"/>
              <a:t>OR</a:t>
            </a:r>
          </a:p>
          <a:p>
            <a:endParaRPr lang="en-GB" sz="2800" dirty="0"/>
          </a:p>
          <a:p>
            <a:r>
              <a:rPr lang="en-GB" sz="2800" dirty="0"/>
              <a:t>False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486E7-5B8E-18FD-4734-F2704AC17BA9}"/>
              </a:ext>
            </a:extLst>
          </p:cNvPr>
          <p:cNvSpPr/>
          <p:nvPr/>
        </p:nvSpPr>
        <p:spPr>
          <a:xfrm>
            <a:off x="1476375" y="3933825"/>
            <a:ext cx="1400176" cy="63817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13037-94A4-467A-1CAA-DF9CAEDA2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7136CA41-49DE-5870-88C0-13755DB8C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1D43A-D3D3-A52F-DB1D-059E6B5C3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PQuestion">
            <a:extLst>
              <a:ext uri="{FF2B5EF4-FFF2-40B4-BE49-F238E27FC236}">
                <a16:creationId xmlns:a16="http://schemas.microsoft.com/office/drawing/2014/main" id="{21242407-052C-0914-F462-5FEDF814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49274"/>
            <a:ext cx="9144000" cy="1143000"/>
          </a:xfrm>
        </p:spPr>
        <p:txBody>
          <a:bodyPr/>
          <a:lstStyle/>
          <a:p>
            <a:r>
              <a:rPr lang="en-GB" altLang="en-US" sz="3000" dirty="0">
                <a:latin typeface="Arial" charset="0"/>
                <a:cs typeface="Arial" charset="0"/>
              </a:rPr>
              <a:t>What advice would you give to somebody who was twisting their body while conducting manual </a:t>
            </a:r>
            <a:br>
              <a:rPr lang="en-GB" altLang="en-US" sz="3000" dirty="0">
                <a:latin typeface="Arial" charset="0"/>
                <a:cs typeface="Arial" charset="0"/>
              </a:rPr>
            </a:br>
            <a:r>
              <a:rPr lang="en-GB" altLang="en-US" sz="3000" dirty="0">
                <a:latin typeface="Arial" charset="0"/>
                <a:cs typeface="Arial" charset="0"/>
              </a:rPr>
              <a:t>handling tasks?</a:t>
            </a:r>
          </a:p>
        </p:txBody>
      </p:sp>
      <p:sp>
        <p:nvSpPr>
          <p:cNvPr id="3" name="TPAnswers">
            <a:extLst>
              <a:ext uri="{FF2B5EF4-FFF2-40B4-BE49-F238E27FC236}">
                <a16:creationId xmlns:a16="http://schemas.microsoft.com/office/drawing/2014/main" id="{47E32304-B2DC-054D-1B8F-70A59224D93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19225" y="2142330"/>
            <a:ext cx="4330700" cy="35512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lphaUcPeriod"/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practise twisting exercises at home</a:t>
            </a:r>
          </a:p>
          <a:p>
            <a:pPr marL="514350" indent="-514350">
              <a:buFont typeface="Arial" panose="020B0604020202020204" pitchFamily="34" charset="0"/>
              <a:buAutoNum type="alphaUcPeriod"/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ask someone to pass the load to them</a:t>
            </a:r>
          </a:p>
          <a:p>
            <a:pPr marL="514350" indent="-514350">
              <a:buFont typeface="Arial" panose="020B0604020202020204" pitchFamily="34" charset="0"/>
              <a:buAutoNum type="alphaUcPeriod"/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move their feet and body position instead</a:t>
            </a:r>
          </a:p>
          <a:p>
            <a:pPr marL="514350" indent="-514350">
              <a:buFont typeface="Arial" panose="020B0604020202020204" pitchFamily="34" charset="0"/>
              <a:buAutoNum type="alphaUcPeriod"/>
              <a:defRPr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use appropriate PPE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85BF2-0527-20DF-D825-011CAB5E67FE}"/>
              </a:ext>
            </a:extLst>
          </p:cNvPr>
          <p:cNvSpPr/>
          <p:nvPr/>
        </p:nvSpPr>
        <p:spPr>
          <a:xfrm>
            <a:off x="1476375" y="3857625"/>
            <a:ext cx="4257675" cy="81915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9782F-2F18-49FC-616D-1FC2FB57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8426FA42-D847-8C61-6264-72BA19472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42938-93FA-B040-EFE3-ADA02441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DE97F-F50C-3C74-AA53-1B19B532CD3A}"/>
              </a:ext>
            </a:extLst>
          </p:cNvPr>
          <p:cNvSpPr txBox="1"/>
          <p:nvPr/>
        </p:nvSpPr>
        <p:spPr>
          <a:xfrm>
            <a:off x="828674" y="638175"/>
            <a:ext cx="1054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Everyone has the same capacity for manual handling; therefore, the same guidelines apply to everyone.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325E7-80B0-CA1A-5984-8CBB7729CEEB}"/>
              </a:ext>
            </a:extLst>
          </p:cNvPr>
          <p:cNvSpPr txBox="1"/>
          <p:nvPr/>
        </p:nvSpPr>
        <p:spPr>
          <a:xfrm>
            <a:off x="1638301" y="2238375"/>
            <a:ext cx="1238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True</a:t>
            </a:r>
          </a:p>
          <a:p>
            <a:endParaRPr lang="en-GB" sz="2800" dirty="0"/>
          </a:p>
          <a:p>
            <a:r>
              <a:rPr lang="en-GB" sz="2800" dirty="0"/>
              <a:t>OR</a:t>
            </a:r>
          </a:p>
          <a:p>
            <a:endParaRPr lang="en-GB" sz="2800" dirty="0"/>
          </a:p>
          <a:p>
            <a:r>
              <a:rPr lang="en-GB" sz="2800" dirty="0"/>
              <a:t>False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4545D-C944-C593-2BDA-BB56B1382289}"/>
              </a:ext>
            </a:extLst>
          </p:cNvPr>
          <p:cNvSpPr/>
          <p:nvPr/>
        </p:nvSpPr>
        <p:spPr>
          <a:xfrm>
            <a:off x="1428750" y="3905250"/>
            <a:ext cx="1400176" cy="63817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3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FEE91-C02D-A9E9-F7CE-41617BF2E4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1"/>
          <a:stretch/>
        </p:blipFill>
        <p:spPr>
          <a:xfrm>
            <a:off x="92081" y="210946"/>
            <a:ext cx="12007837" cy="56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1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F85E2-67EE-359B-A293-37E53A79E43F}"/>
              </a:ext>
            </a:extLst>
          </p:cNvPr>
          <p:cNvSpPr txBox="1"/>
          <p:nvPr/>
        </p:nvSpPr>
        <p:spPr>
          <a:xfrm>
            <a:off x="314325" y="571500"/>
            <a:ext cx="1070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includes the use of mechanical aids such as sack barrows, trucks or trolleys. </a:t>
            </a:r>
            <a:endParaRPr lang="en-GB" dirty="0"/>
          </a:p>
        </p:txBody>
      </p:sp>
      <p:pic>
        <p:nvPicPr>
          <p:cNvPr id="4" name="Picture 4" descr="Image result for sack barows">
            <a:extLst>
              <a:ext uri="{FF2B5EF4-FFF2-40B4-BE49-F238E27FC236}">
                <a16:creationId xmlns:a16="http://schemas.microsoft.com/office/drawing/2014/main" id="{101671EC-AF24-5F98-2E49-4BDE5018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3" y="1805062"/>
            <a:ext cx="2530472" cy="327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manual handling trucks">
            <a:extLst>
              <a:ext uri="{FF2B5EF4-FFF2-40B4-BE49-F238E27FC236}">
                <a16:creationId xmlns:a16="http://schemas.microsoft.com/office/drawing/2014/main" id="{00DDB499-6ECE-00A9-2FBA-8504180CC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900237"/>
            <a:ext cx="31242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manual handling trolleys ">
            <a:extLst>
              <a:ext uri="{FF2B5EF4-FFF2-40B4-BE49-F238E27FC236}">
                <a16:creationId xmlns:a16="http://schemas.microsoft.com/office/drawing/2014/main" id="{2A43F281-5931-93D5-8FFD-EC69B413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1847850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2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5A3617CD-E69A-8183-5523-93013F5D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6534" r="3378" b="40891"/>
          <a:stretch/>
        </p:blipFill>
        <p:spPr bwMode="auto">
          <a:xfrm>
            <a:off x="314325" y="6143623"/>
            <a:ext cx="2028825" cy="500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4AE99-9484-CF53-1CAF-DF9953FC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37" y="5931885"/>
            <a:ext cx="2030400" cy="75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B2630-30A0-8C92-72D8-3EEE6A8000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1"/>
          <a:stretch/>
        </p:blipFill>
        <p:spPr>
          <a:xfrm>
            <a:off x="306394" y="433387"/>
            <a:ext cx="11579212" cy="5362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DA123-CC71-1F6E-DC64-AFC5A14D93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62"/>
          <a:stretch/>
        </p:blipFill>
        <p:spPr>
          <a:xfrm>
            <a:off x="495300" y="2133601"/>
            <a:ext cx="2790825" cy="1876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4CB5D-31A6-B21E-F74A-0650286DD6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041"/>
          <a:stretch/>
        </p:blipFill>
        <p:spPr>
          <a:xfrm>
            <a:off x="3286125" y="2133601"/>
            <a:ext cx="2790825" cy="187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AF1303-2B71-0BA5-3F73-EF5A637B24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14"/>
          <a:stretch/>
        </p:blipFill>
        <p:spPr>
          <a:xfrm>
            <a:off x="6076950" y="2133601"/>
            <a:ext cx="2790825" cy="187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2D561A-73B7-5627-8AA2-49F11EEEF4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3" t="2792" r="340"/>
          <a:stretch/>
        </p:blipFill>
        <p:spPr>
          <a:xfrm>
            <a:off x="8877301" y="2133601"/>
            <a:ext cx="2790823" cy="1876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CC6531-F583-0552-53D9-5829F96AA7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47"/>
          <a:stretch/>
        </p:blipFill>
        <p:spPr>
          <a:xfrm>
            <a:off x="495300" y="4010025"/>
            <a:ext cx="2800349" cy="1785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71779-C390-7A3A-14A8-DE4B03882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551" r="340" b="1786"/>
          <a:stretch/>
        </p:blipFill>
        <p:spPr>
          <a:xfrm>
            <a:off x="3286124" y="4010025"/>
            <a:ext cx="2790825" cy="1785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5EB79-EA26-F174-D0B5-47B0B8FA3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850" r="-687"/>
          <a:stretch/>
        </p:blipFill>
        <p:spPr>
          <a:xfrm>
            <a:off x="6067423" y="4010025"/>
            <a:ext cx="2857502" cy="1785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3D798D-6A82-0A52-2190-F2376030D1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7904" t="8289" r="10825" b="-8289"/>
          <a:stretch/>
        </p:blipFill>
        <p:spPr>
          <a:xfrm>
            <a:off x="8659818" y="4010026"/>
            <a:ext cx="3008306" cy="19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12186</TotalTime>
  <Words>308</Words>
  <Application>Microsoft Office PowerPoint</Application>
  <PresentationFormat>Widescreen</PresentationFormat>
  <Paragraphs>67</Paragraphs>
  <Slides>63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the employer first consider when looking at manual handling problems?</vt:lpstr>
      <vt:lpstr>PowerPoint Presentation</vt:lpstr>
      <vt:lpstr>What advice would you give to somebody who was twisting their body while conducting manual  handling tasks?</vt:lpstr>
      <vt:lpstr>PowerPoint Presentation</vt:lpstr>
    </vt:vector>
  </TitlesOfParts>
  <Company>Lincolnshire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Grove</dc:creator>
  <cp:lastModifiedBy>Sophie Vasey</cp:lastModifiedBy>
  <cp:revision>1</cp:revision>
  <dcterms:created xsi:type="dcterms:W3CDTF">2022-09-15T11:20:58Z</dcterms:created>
  <dcterms:modified xsi:type="dcterms:W3CDTF">2025-07-17T15:31:24Z</dcterms:modified>
</cp:coreProperties>
</file>