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8" r:id="rId3"/>
    <p:sldId id="277" r:id="rId4"/>
    <p:sldId id="256" r:id="rId5"/>
    <p:sldId id="278" r:id="rId6"/>
    <p:sldId id="258" r:id="rId7"/>
    <p:sldId id="285" r:id="rId8"/>
    <p:sldId id="286"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F71E-973D-D3E6-0A9A-33B5A539B8C8}" name="Odette Read" initials="OR" userId="S::Odette.Read@lincolnshire.gov.uk::f36d4997-1e3b-4553-aa55-2771d0c343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807" autoAdjust="0"/>
  </p:normalViewPr>
  <p:slideViewPr>
    <p:cSldViewPr snapToGrid="0">
      <p:cViewPr varScale="1">
        <p:scale>
          <a:sx n="92" d="100"/>
          <a:sy n="92" d="100"/>
        </p:scale>
        <p:origin x="245" y="29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47E78ABE-14E0-4D11-BA0E-AC5A86AF4F4F}"/>
    <pc:docChg chg="undo redo custSel addSld delSld modSld sldOrd">
      <pc:chgData name="Nicola Carter" userId="1cd2a96b-80ed-4a7c-bfb2-d5956a69b663" providerId="ADAL" clId="{47E78ABE-14E0-4D11-BA0E-AC5A86AF4F4F}" dt="2024-09-19T07:59:38.078" v="1963" actId="115"/>
      <pc:docMkLst>
        <pc:docMk/>
      </pc:docMkLst>
      <pc:sldChg chg="addSp modSp add mod">
        <pc:chgData name="Nicola Carter" userId="1cd2a96b-80ed-4a7c-bfb2-d5956a69b663" providerId="ADAL" clId="{47E78ABE-14E0-4D11-BA0E-AC5A86AF4F4F}" dt="2024-09-19T07:59:38.078" v="1963" actId="115"/>
        <pc:sldMkLst>
          <pc:docMk/>
          <pc:sldMk cId="2675673885" sldId="256"/>
        </pc:sldMkLst>
      </pc:sldChg>
      <pc:sldChg chg="modSp mod">
        <pc:chgData name="Nicola Carter" userId="1cd2a96b-80ed-4a7c-bfb2-d5956a69b663" providerId="ADAL" clId="{47E78ABE-14E0-4D11-BA0E-AC5A86AF4F4F}" dt="2024-09-09T18:50:44.485" v="8" actId="20577"/>
        <pc:sldMkLst>
          <pc:docMk/>
          <pc:sldMk cId="3689779586" sldId="257"/>
        </pc:sldMkLst>
      </pc:sldChg>
      <pc:sldChg chg="addSp delSp modSp mod ord">
        <pc:chgData name="Nicola Carter" userId="1cd2a96b-80ed-4a7c-bfb2-d5956a69b663" providerId="ADAL" clId="{47E78ABE-14E0-4D11-BA0E-AC5A86AF4F4F}" dt="2024-09-18T07:47:44.411" v="614" actId="14100"/>
        <pc:sldMkLst>
          <pc:docMk/>
          <pc:sldMk cId="1592504831" sldId="258"/>
        </pc:sldMkLst>
      </pc:sldChg>
      <pc:sldChg chg="addSp modSp add mod ord">
        <pc:chgData name="Nicola Carter" userId="1cd2a96b-80ed-4a7c-bfb2-d5956a69b663" providerId="ADAL" clId="{47E78ABE-14E0-4D11-BA0E-AC5A86AF4F4F}" dt="2024-09-18T07:38:35.466" v="371" actId="1076"/>
        <pc:sldMkLst>
          <pc:docMk/>
          <pc:sldMk cId="696478410" sldId="264"/>
        </pc:sldMkLst>
      </pc:sldChg>
      <pc:sldChg chg="modSp mod">
        <pc:chgData name="Nicola Carter" userId="1cd2a96b-80ed-4a7c-bfb2-d5956a69b663" providerId="ADAL" clId="{47E78ABE-14E0-4D11-BA0E-AC5A86AF4F4F}" dt="2024-09-18T07:48:50.195" v="636" actId="20577"/>
        <pc:sldMkLst>
          <pc:docMk/>
          <pc:sldMk cId="2962766433" sldId="266"/>
        </pc:sldMkLst>
      </pc:sldChg>
      <pc:sldChg chg="delSp modSp del mod">
        <pc:chgData name="Nicola Carter" userId="1cd2a96b-80ed-4a7c-bfb2-d5956a69b663" providerId="ADAL" clId="{47E78ABE-14E0-4D11-BA0E-AC5A86AF4F4F}" dt="2024-09-18T08:26:07.707" v="686" actId="47"/>
        <pc:sldMkLst>
          <pc:docMk/>
          <pc:sldMk cId="297805472" sldId="271"/>
        </pc:sldMkLst>
      </pc:sldChg>
      <pc:sldChg chg="del">
        <pc:chgData name="Nicola Carter" userId="1cd2a96b-80ed-4a7c-bfb2-d5956a69b663" providerId="ADAL" clId="{47E78ABE-14E0-4D11-BA0E-AC5A86AF4F4F}" dt="2024-09-18T07:49:04.208" v="638" actId="47"/>
        <pc:sldMkLst>
          <pc:docMk/>
          <pc:sldMk cId="1152938772" sldId="272"/>
        </pc:sldMkLst>
      </pc:sldChg>
      <pc:sldChg chg="addSp delSp modSp mod">
        <pc:chgData name="Nicola Carter" userId="1cd2a96b-80ed-4a7c-bfb2-d5956a69b663" providerId="ADAL" clId="{47E78ABE-14E0-4D11-BA0E-AC5A86AF4F4F}" dt="2024-09-18T08:25:47.047" v="685" actId="167"/>
        <pc:sldMkLst>
          <pc:docMk/>
          <pc:sldMk cId="4233171424" sldId="275"/>
        </pc:sldMkLst>
      </pc:sldChg>
      <pc:sldChg chg="addSp delSp modSp mod modNotesTx">
        <pc:chgData name="Nicola Carter" userId="1cd2a96b-80ed-4a7c-bfb2-d5956a69b663" providerId="ADAL" clId="{47E78ABE-14E0-4D11-BA0E-AC5A86AF4F4F}" dt="2024-09-18T13:00:03.112" v="1598" actId="1076"/>
        <pc:sldMkLst>
          <pc:docMk/>
          <pc:sldMk cId="1096240552" sldId="276"/>
        </pc:sldMkLst>
      </pc:sldChg>
      <pc:sldChg chg="addSp delSp modSp mod">
        <pc:chgData name="Nicola Carter" userId="1cd2a96b-80ed-4a7c-bfb2-d5956a69b663" providerId="ADAL" clId="{47E78ABE-14E0-4D11-BA0E-AC5A86AF4F4F}" dt="2024-09-18T11:28:36.266" v="702" actId="14100"/>
        <pc:sldMkLst>
          <pc:docMk/>
          <pc:sldMk cId="2813638119" sldId="277"/>
        </pc:sldMkLst>
      </pc:sldChg>
      <pc:sldChg chg="addSp delSp modSp mod">
        <pc:chgData name="Nicola Carter" userId="1cd2a96b-80ed-4a7c-bfb2-d5956a69b663" providerId="ADAL" clId="{47E78ABE-14E0-4D11-BA0E-AC5A86AF4F4F}" dt="2024-09-18T15:22:56.211" v="1690" actId="20577"/>
        <pc:sldMkLst>
          <pc:docMk/>
          <pc:sldMk cId="4032313524" sldId="278"/>
        </pc:sldMkLst>
      </pc:sldChg>
      <pc:sldChg chg="delSp del mod">
        <pc:chgData name="Nicola Carter" userId="1cd2a96b-80ed-4a7c-bfb2-d5956a69b663" providerId="ADAL" clId="{47E78ABE-14E0-4D11-BA0E-AC5A86AF4F4F}" dt="2024-09-18T07:48:56.350" v="637" actId="47"/>
        <pc:sldMkLst>
          <pc:docMk/>
          <pc:sldMk cId="3372016714" sldId="279"/>
        </pc:sldMkLst>
      </pc:sldChg>
      <pc:sldChg chg="delSp del mod">
        <pc:chgData name="Nicola Carter" userId="1cd2a96b-80ed-4a7c-bfb2-d5956a69b663" providerId="ADAL" clId="{47E78ABE-14E0-4D11-BA0E-AC5A86AF4F4F}" dt="2024-09-18T08:26:10.081" v="687" actId="47"/>
        <pc:sldMkLst>
          <pc:docMk/>
          <pc:sldMk cId="1292008318" sldId="280"/>
        </pc:sldMkLst>
      </pc:sldChg>
      <pc:sldChg chg="addSp delSp modSp add mod">
        <pc:chgData name="Nicola Carter" userId="1cd2a96b-80ed-4a7c-bfb2-d5956a69b663" providerId="ADAL" clId="{47E78ABE-14E0-4D11-BA0E-AC5A86AF4F4F}" dt="2024-09-18T07:35:06.989" v="344" actId="255"/>
        <pc:sldMkLst>
          <pc:docMk/>
          <pc:sldMk cId="3156184262" sldId="281"/>
        </pc:sldMkLst>
      </pc:sldChg>
      <pc:sldChg chg="addSp delSp modSp add mod">
        <pc:chgData name="Nicola Carter" userId="1cd2a96b-80ed-4a7c-bfb2-d5956a69b663" providerId="ADAL" clId="{47E78ABE-14E0-4D11-BA0E-AC5A86AF4F4F}" dt="2024-09-18T07:36:55.796" v="357" actId="1076"/>
        <pc:sldMkLst>
          <pc:docMk/>
          <pc:sldMk cId="237290576" sldId="282"/>
        </pc:sldMkLst>
      </pc:sldChg>
      <pc:sldChg chg="addSp delSp modSp add mod setBg modNotesTx">
        <pc:chgData name="Nicola Carter" userId="1cd2a96b-80ed-4a7c-bfb2-d5956a69b663" providerId="ADAL" clId="{47E78ABE-14E0-4D11-BA0E-AC5A86AF4F4F}" dt="2024-09-18T16:18:42.266" v="1760" actId="14100"/>
        <pc:sldMkLst>
          <pc:docMk/>
          <pc:sldMk cId="955330565" sldId="283"/>
        </pc:sldMkLst>
      </pc:sldChg>
      <pc:sldChg chg="add">
        <pc:chgData name="Nicola Carter" userId="1cd2a96b-80ed-4a7c-bfb2-d5956a69b663" providerId="ADAL" clId="{47E78ABE-14E0-4D11-BA0E-AC5A86AF4F4F}" dt="2024-09-18T15:19:42.471" v="1599" actId="2890"/>
        <pc:sldMkLst>
          <pc:docMk/>
          <pc:sldMk cId="904654765" sldId="284"/>
        </pc:sldMkLst>
      </pc:sldChg>
    </pc:docChg>
  </pc:docChgLst>
  <pc:docChgLst>
    <pc:chgData name="Karen Donnelly" userId="21936160-e4eb-402c-a56b-6bf71f9ad9b6" providerId="ADAL" clId="{0413F286-45ED-486F-A671-C25C46D8143B}"/>
    <pc:docChg chg="delSld modSld">
      <pc:chgData name="Karen Donnelly" userId="21936160-e4eb-402c-a56b-6bf71f9ad9b6" providerId="ADAL" clId="{0413F286-45ED-486F-A671-C25C46D8143B}" dt="2025-05-07T11:27:51.884" v="65" actId="1076"/>
      <pc:docMkLst>
        <pc:docMk/>
      </pc:docMkLst>
      <pc:sldChg chg="modSp mod">
        <pc:chgData name="Karen Donnelly" userId="21936160-e4eb-402c-a56b-6bf71f9ad9b6" providerId="ADAL" clId="{0413F286-45ED-486F-A671-C25C46D8143B}" dt="2025-04-23T21:23:40.897" v="27" actId="400"/>
        <pc:sldMkLst>
          <pc:docMk/>
          <pc:sldMk cId="2675673885" sldId="256"/>
        </pc:sldMkLst>
        <pc:spChg chg="mod">
          <ac:chgData name="Karen Donnelly" userId="21936160-e4eb-402c-a56b-6bf71f9ad9b6" providerId="ADAL" clId="{0413F286-45ED-486F-A671-C25C46D8143B}" dt="2025-04-23T21:23:33.252" v="25" actId="400"/>
          <ac:spMkLst>
            <pc:docMk/>
            <pc:sldMk cId="2675673885" sldId="256"/>
            <ac:spMk id="7" creationId="{FDD450D5-41A2-84AB-C74E-022A308B05E0}"/>
          </ac:spMkLst>
        </pc:spChg>
        <pc:spChg chg="mod">
          <ac:chgData name="Karen Donnelly" userId="21936160-e4eb-402c-a56b-6bf71f9ad9b6" providerId="ADAL" clId="{0413F286-45ED-486F-A671-C25C46D8143B}" dt="2025-04-23T21:23:17.494" v="23" actId="13926"/>
          <ac:spMkLst>
            <pc:docMk/>
            <pc:sldMk cId="2675673885" sldId="256"/>
            <ac:spMk id="11" creationId="{5FA7EB0B-8531-B223-9A45-D61136D8623B}"/>
          </ac:spMkLst>
        </pc:spChg>
        <pc:spChg chg="mod">
          <ac:chgData name="Karen Donnelly" userId="21936160-e4eb-402c-a56b-6bf71f9ad9b6" providerId="ADAL" clId="{0413F286-45ED-486F-A671-C25C46D8143B}" dt="2025-04-23T21:23:40.897" v="27" actId="400"/>
          <ac:spMkLst>
            <pc:docMk/>
            <pc:sldMk cId="2675673885" sldId="256"/>
            <ac:spMk id="12" creationId="{5C8FA577-AB29-1660-709F-51E7845A7635}"/>
          </ac:spMkLst>
        </pc:spChg>
      </pc:sldChg>
      <pc:sldChg chg="modSp mod">
        <pc:chgData name="Karen Donnelly" userId="21936160-e4eb-402c-a56b-6bf71f9ad9b6" providerId="ADAL" clId="{0413F286-45ED-486F-A671-C25C46D8143B}" dt="2025-05-07T11:27:38.607" v="64" actId="20577"/>
        <pc:sldMkLst>
          <pc:docMk/>
          <pc:sldMk cId="3689779586" sldId="257"/>
        </pc:sldMkLst>
        <pc:spChg chg="mod">
          <ac:chgData name="Karen Donnelly" userId="21936160-e4eb-402c-a56b-6bf71f9ad9b6" providerId="ADAL" clId="{0413F286-45ED-486F-A671-C25C46D8143B}" dt="2025-05-07T11:27:38.607" v="64" actId="20577"/>
          <ac:spMkLst>
            <pc:docMk/>
            <pc:sldMk cId="3689779586" sldId="257"/>
            <ac:spMk id="8" creationId="{00000000-0000-0000-0000-000000000000}"/>
          </ac:spMkLst>
        </pc:spChg>
      </pc:sldChg>
      <pc:sldChg chg="del">
        <pc:chgData name="Karen Donnelly" userId="21936160-e4eb-402c-a56b-6bf71f9ad9b6" providerId="ADAL" clId="{0413F286-45ED-486F-A671-C25C46D8143B}" dt="2025-04-23T21:22:34.641" v="21" actId="47"/>
        <pc:sldMkLst>
          <pc:docMk/>
          <pc:sldMk cId="774368975" sldId="263"/>
        </pc:sldMkLst>
      </pc:sldChg>
      <pc:sldChg chg="del">
        <pc:chgData name="Karen Donnelly" userId="21936160-e4eb-402c-a56b-6bf71f9ad9b6" providerId="ADAL" clId="{0413F286-45ED-486F-A671-C25C46D8143B}" dt="2025-04-23T21:24:37.681" v="30" actId="47"/>
        <pc:sldMkLst>
          <pc:docMk/>
          <pc:sldMk cId="696478410" sldId="264"/>
        </pc:sldMkLst>
      </pc:sldChg>
      <pc:sldChg chg="modSp mod">
        <pc:chgData name="Karen Donnelly" userId="21936160-e4eb-402c-a56b-6bf71f9ad9b6" providerId="ADAL" clId="{0413F286-45ED-486F-A671-C25C46D8143B}" dt="2025-04-23T21:25:38.977" v="52" actId="20577"/>
        <pc:sldMkLst>
          <pc:docMk/>
          <pc:sldMk cId="2962766433" sldId="266"/>
        </pc:sldMkLst>
        <pc:spChg chg="mod">
          <ac:chgData name="Karen Donnelly" userId="21936160-e4eb-402c-a56b-6bf71f9ad9b6" providerId="ADAL" clId="{0413F286-45ED-486F-A671-C25C46D8143B}" dt="2025-04-23T21:25:38.977" v="52" actId="20577"/>
          <ac:spMkLst>
            <pc:docMk/>
            <pc:sldMk cId="2962766433" sldId="266"/>
            <ac:spMk id="2" creationId="{00000000-0000-0000-0000-000000000000}"/>
          </ac:spMkLst>
        </pc:spChg>
      </pc:sldChg>
      <pc:sldChg chg="modSp mod">
        <pc:chgData name="Karen Donnelly" userId="21936160-e4eb-402c-a56b-6bf71f9ad9b6" providerId="ADAL" clId="{0413F286-45ED-486F-A671-C25C46D8143B}" dt="2025-05-07T11:27:51.884" v="65" actId="1076"/>
        <pc:sldMkLst>
          <pc:docMk/>
          <pc:sldMk cId="3871086878" sldId="268"/>
        </pc:sldMkLst>
        <pc:picChg chg="mod">
          <ac:chgData name="Karen Donnelly" userId="21936160-e4eb-402c-a56b-6bf71f9ad9b6" providerId="ADAL" clId="{0413F286-45ED-486F-A671-C25C46D8143B}" dt="2025-05-07T11:27:51.884" v="65" actId="1076"/>
          <ac:picMkLst>
            <pc:docMk/>
            <pc:sldMk cId="3871086878" sldId="268"/>
            <ac:picMk id="7" creationId="{2C2D2248-F053-A5B5-1063-2793FF7905A9}"/>
          </ac:picMkLst>
        </pc:picChg>
      </pc:sldChg>
      <pc:sldChg chg="modSp mod">
        <pc:chgData name="Karen Donnelly" userId="21936160-e4eb-402c-a56b-6bf71f9ad9b6" providerId="ADAL" clId="{0413F286-45ED-486F-A671-C25C46D8143B}" dt="2025-04-23T21:25:07.251" v="40" actId="20577"/>
        <pc:sldMkLst>
          <pc:docMk/>
          <pc:sldMk cId="0" sldId="285"/>
        </pc:sldMkLst>
        <pc:spChg chg="mod">
          <ac:chgData name="Karen Donnelly" userId="21936160-e4eb-402c-a56b-6bf71f9ad9b6" providerId="ADAL" clId="{0413F286-45ED-486F-A671-C25C46D8143B}" dt="2025-04-23T21:25:07.251" v="40" actId="20577"/>
          <ac:spMkLst>
            <pc:docMk/>
            <pc:sldMk cId="0" sldId="285"/>
            <ac:spMk id="39" creationId="{00000000-0000-0000-0000-000000000000}"/>
          </ac:spMkLst>
        </pc:spChg>
      </pc:sldChg>
      <pc:sldChg chg="modSp mod">
        <pc:chgData name="Karen Donnelly" userId="21936160-e4eb-402c-a56b-6bf71f9ad9b6" providerId="ADAL" clId="{0413F286-45ED-486F-A671-C25C46D8143B}" dt="2025-04-23T21:24:55.729" v="35" actId="20577"/>
        <pc:sldMkLst>
          <pc:docMk/>
          <pc:sldMk cId="0" sldId="286"/>
        </pc:sldMkLst>
        <pc:spChg chg="mod">
          <ac:chgData name="Karen Donnelly" userId="21936160-e4eb-402c-a56b-6bf71f9ad9b6" providerId="ADAL" clId="{0413F286-45ED-486F-A671-C25C46D8143B}" dt="2025-04-23T21:24:55.729" v="35" actId="20577"/>
          <ac:spMkLst>
            <pc:docMk/>
            <pc:sldMk cId="0" sldId="286"/>
            <ac:spMk id="55" creationId="{00000000-0000-0000-0000-000000000000}"/>
          </ac:spMkLst>
        </pc:spChg>
      </pc:sldChg>
      <pc:sldChg chg="del">
        <pc:chgData name="Karen Donnelly" userId="21936160-e4eb-402c-a56b-6bf71f9ad9b6" providerId="ADAL" clId="{0413F286-45ED-486F-A671-C25C46D8143B}" dt="2025-04-23T21:24:27.244" v="28" actId="47"/>
        <pc:sldMkLst>
          <pc:docMk/>
          <pc:sldMk cId="3156184262" sldId="287"/>
        </pc:sldMkLst>
      </pc:sldChg>
      <pc:sldChg chg="del">
        <pc:chgData name="Karen Donnelly" userId="21936160-e4eb-402c-a56b-6bf71f9ad9b6" providerId="ADAL" clId="{0413F286-45ED-486F-A671-C25C46D8143B}" dt="2025-04-23T21:24:31.602" v="29" actId="47"/>
        <pc:sldMkLst>
          <pc:docMk/>
          <pc:sldMk cId="149726851" sldId="288"/>
        </pc:sldMkLst>
      </pc:sldChg>
    </pc:docChg>
  </pc:docChgLst>
  <pc:docChgLst>
    <pc:chgData name="Karen Donnelly" userId="21936160-e4eb-402c-a56b-6bf71f9ad9b6" providerId="ADAL" clId="{BE76EB3C-7D1B-4B4A-9DC4-05FB264D9E88}"/>
    <pc:docChg chg="delSld modSld">
      <pc:chgData name="Karen Donnelly" userId="21936160-e4eb-402c-a56b-6bf71f9ad9b6" providerId="ADAL" clId="{BE76EB3C-7D1B-4B4A-9DC4-05FB264D9E88}" dt="2024-11-27T13:34:57.724" v="31" actId="2696"/>
      <pc:docMkLst>
        <pc:docMk/>
      </pc:docMkLst>
      <pc:sldChg chg="modSp mod">
        <pc:chgData name="Karen Donnelly" userId="21936160-e4eb-402c-a56b-6bf71f9ad9b6" providerId="ADAL" clId="{BE76EB3C-7D1B-4B4A-9DC4-05FB264D9E88}" dt="2024-11-27T13:18:24.365" v="9" actId="400"/>
        <pc:sldMkLst>
          <pc:docMk/>
          <pc:sldMk cId="2675673885" sldId="256"/>
        </pc:sldMkLst>
      </pc:sldChg>
      <pc:sldChg chg="modSp mod">
        <pc:chgData name="Karen Donnelly" userId="21936160-e4eb-402c-a56b-6bf71f9ad9b6" providerId="ADAL" clId="{BE76EB3C-7D1B-4B4A-9DC4-05FB264D9E88}" dt="2024-11-27T13:15:59.247" v="6" actId="20577"/>
        <pc:sldMkLst>
          <pc:docMk/>
          <pc:sldMk cId="3689779586" sldId="257"/>
        </pc:sldMkLst>
      </pc:sldChg>
      <pc:sldChg chg="addSp modSp">
        <pc:chgData name="Karen Donnelly" userId="21936160-e4eb-402c-a56b-6bf71f9ad9b6" providerId="ADAL" clId="{BE76EB3C-7D1B-4B4A-9DC4-05FB264D9E88}" dt="2024-11-27T13:22:53.597" v="27"/>
        <pc:sldMkLst>
          <pc:docMk/>
          <pc:sldMk cId="1592504831" sldId="258"/>
        </pc:sldMkLst>
      </pc:sldChg>
      <pc:sldChg chg="del">
        <pc:chgData name="Karen Donnelly" userId="21936160-e4eb-402c-a56b-6bf71f9ad9b6" providerId="ADAL" clId="{BE76EB3C-7D1B-4B4A-9DC4-05FB264D9E88}" dt="2024-11-27T13:21:14.091" v="11" actId="2696"/>
        <pc:sldMkLst>
          <pc:docMk/>
          <pc:sldMk cId="696478410" sldId="264"/>
        </pc:sldMkLst>
      </pc:sldChg>
      <pc:sldChg chg="modSp mod">
        <pc:chgData name="Karen Donnelly" userId="21936160-e4eb-402c-a56b-6bf71f9ad9b6" providerId="ADAL" clId="{BE76EB3C-7D1B-4B4A-9DC4-05FB264D9E88}" dt="2024-11-27T13:22:13.804" v="25" actId="20577"/>
        <pc:sldMkLst>
          <pc:docMk/>
          <pc:sldMk cId="2962766433" sldId="266"/>
        </pc:sldMkLst>
      </pc:sldChg>
      <pc:sldChg chg="modSp mod">
        <pc:chgData name="Karen Donnelly" userId="21936160-e4eb-402c-a56b-6bf71f9ad9b6" providerId="ADAL" clId="{BE76EB3C-7D1B-4B4A-9DC4-05FB264D9E88}" dt="2024-11-27T13:33:31.421" v="30" actId="1076"/>
        <pc:sldMkLst>
          <pc:docMk/>
          <pc:sldMk cId="3871086878" sldId="268"/>
        </pc:sldMkLst>
      </pc:sldChg>
      <pc:sldChg chg="del">
        <pc:chgData name="Karen Donnelly" userId="21936160-e4eb-402c-a56b-6bf71f9ad9b6" providerId="ADAL" clId="{BE76EB3C-7D1B-4B4A-9DC4-05FB264D9E88}" dt="2024-11-27T13:21:43.641" v="12" actId="2696"/>
        <pc:sldMkLst>
          <pc:docMk/>
          <pc:sldMk cId="4233171424" sldId="275"/>
        </pc:sldMkLst>
      </pc:sldChg>
      <pc:sldChg chg="del">
        <pc:chgData name="Karen Donnelly" userId="21936160-e4eb-402c-a56b-6bf71f9ad9b6" providerId="ADAL" clId="{BE76EB3C-7D1B-4B4A-9DC4-05FB264D9E88}" dt="2024-11-27T13:17:30.334" v="7" actId="2696"/>
        <pc:sldMkLst>
          <pc:docMk/>
          <pc:sldMk cId="1096240552" sldId="276"/>
        </pc:sldMkLst>
      </pc:sldChg>
      <pc:sldChg chg="del">
        <pc:chgData name="Karen Donnelly" userId="21936160-e4eb-402c-a56b-6bf71f9ad9b6" providerId="ADAL" clId="{BE76EB3C-7D1B-4B4A-9DC4-05FB264D9E88}" dt="2024-11-27T13:24:25.754" v="28" actId="2696"/>
        <pc:sldMkLst>
          <pc:docMk/>
          <pc:sldMk cId="3156184262" sldId="281"/>
        </pc:sldMkLst>
      </pc:sldChg>
      <pc:sldChg chg="del">
        <pc:chgData name="Karen Donnelly" userId="21936160-e4eb-402c-a56b-6bf71f9ad9b6" providerId="ADAL" clId="{BE76EB3C-7D1B-4B4A-9DC4-05FB264D9E88}" dt="2024-11-27T13:20:07.275" v="10" actId="2696"/>
        <pc:sldMkLst>
          <pc:docMk/>
          <pc:sldMk cId="237290576" sldId="282"/>
        </pc:sldMkLst>
      </pc:sldChg>
      <pc:sldChg chg="del">
        <pc:chgData name="Karen Donnelly" userId="21936160-e4eb-402c-a56b-6bf71f9ad9b6" providerId="ADAL" clId="{BE76EB3C-7D1B-4B4A-9DC4-05FB264D9E88}" dt="2024-11-27T13:21:54.546" v="13" actId="2696"/>
        <pc:sldMkLst>
          <pc:docMk/>
          <pc:sldMk cId="955330565" sldId="283"/>
        </pc:sldMkLst>
      </pc:sldChg>
      <pc:sldChg chg="del">
        <pc:chgData name="Karen Donnelly" userId="21936160-e4eb-402c-a56b-6bf71f9ad9b6" providerId="ADAL" clId="{BE76EB3C-7D1B-4B4A-9DC4-05FB264D9E88}" dt="2024-11-27T13:34:57.724" v="31" actId="2696"/>
        <pc:sldMkLst>
          <pc:docMk/>
          <pc:sldMk cId="904654765"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6</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0"/>
        <p:cNvGrpSpPr/>
        <p:nvPr/>
      </p:nvGrpSpPr>
      <p:grpSpPr>
        <a:xfrm>
          <a:off x="0" y="0"/>
          <a:ext cx="0" cy="0"/>
          <a:chOff x="0" y="0"/>
          <a:chExt cx="0" cy="0"/>
        </a:xfrm>
      </p:grpSpPr>
      <p:pic>
        <p:nvPicPr>
          <p:cNvPr id="11" name="Google Shape;11;p7" descr="A picture containing 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7"/>
          <p:cNvSpPr txBox="1">
            <a:spLocks noGrp="1"/>
          </p:cNvSpPr>
          <p:nvPr>
            <p:ph type="body" idx="1"/>
          </p:nvPr>
        </p:nvSpPr>
        <p:spPr>
          <a:xfrm>
            <a:off x="636813" y="2948124"/>
            <a:ext cx="6179754" cy="9617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5400"/>
              <a:buFont typeface="Arial"/>
              <a:buNone/>
              <a:defRPr sz="5400" b="0" i="0" u="none" strike="noStrike" cap="none">
                <a:solidFill>
                  <a:schemeClr val="dk1"/>
                </a:solidFill>
                <a:latin typeface="Nunito Light"/>
                <a:ea typeface="Nunito Light"/>
                <a:cs typeface="Nunito Light"/>
                <a:sym typeface="Nuni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body" idx="2"/>
          </p:nvPr>
        </p:nvSpPr>
        <p:spPr>
          <a:xfrm>
            <a:off x="636813" y="4192714"/>
            <a:ext cx="6179754" cy="489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BDBE20"/>
              </a:buClr>
              <a:buSzPts val="3600"/>
              <a:buFont typeface="Arial"/>
              <a:buNone/>
              <a:defRPr sz="3600" b="1" i="0" u="none" strike="noStrike" cap="none">
                <a:solidFill>
                  <a:srgbClr val="BDBE20"/>
                </a:solidFill>
                <a:latin typeface="Nunito SemiBold"/>
                <a:ea typeface="Nunito SemiBold"/>
                <a:cs typeface="Nunito SemiBold"/>
                <a:sym typeface="Nunito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97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duction Slide/Image">
  <p:cSld name="Introduction Slide/Image">
    <p:spTree>
      <p:nvGrpSpPr>
        <p:cNvPr id="1" name="Shape 14"/>
        <p:cNvGrpSpPr/>
        <p:nvPr/>
      </p:nvGrpSpPr>
      <p:grpSpPr>
        <a:xfrm>
          <a:off x="0" y="0"/>
          <a:ext cx="0" cy="0"/>
          <a:chOff x="0" y="0"/>
          <a:chExt cx="0" cy="0"/>
        </a:xfrm>
      </p:grpSpPr>
      <p:sp>
        <p:nvSpPr>
          <p:cNvPr id="15" name="Google Shape;15;p10"/>
          <p:cNvSpPr/>
          <p:nvPr/>
        </p:nvSpPr>
        <p:spPr>
          <a:xfrm>
            <a:off x="0" y="0"/>
            <a:ext cx="12192000" cy="6858000"/>
          </a:xfrm>
          <a:prstGeom prst="rect">
            <a:avLst/>
          </a:prstGeom>
          <a:solidFill>
            <a:srgbClr val="BDB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0"/>
          <p:cNvSpPr>
            <a:spLocks noGrp="1"/>
          </p:cNvSpPr>
          <p:nvPr>
            <p:ph type="pic" idx="2"/>
          </p:nvPr>
        </p:nvSpPr>
        <p:spPr>
          <a:xfrm>
            <a:off x="4840288" y="0"/>
            <a:ext cx="7351712" cy="6858000"/>
          </a:xfrm>
          <a:prstGeom prst="rect">
            <a:avLst/>
          </a:prstGeom>
          <a:noFill/>
          <a:ln>
            <a:noFill/>
          </a:ln>
        </p:spPr>
      </p:sp>
      <p:sp>
        <p:nvSpPr>
          <p:cNvPr id="17" name="Google Shape;17;p10"/>
          <p:cNvSpPr/>
          <p:nvPr/>
        </p:nvSpPr>
        <p:spPr>
          <a:xfrm>
            <a:off x="315310" y="299545"/>
            <a:ext cx="7662042" cy="6258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0"/>
          <p:cNvSpPr txBox="1">
            <a:spLocks noGrp="1"/>
          </p:cNvSpPr>
          <p:nvPr>
            <p:ph type="body" idx="1"/>
          </p:nvPr>
        </p:nvSpPr>
        <p:spPr>
          <a:xfrm>
            <a:off x="815045" y="1040495"/>
            <a:ext cx="5948362" cy="7410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BDBE20"/>
              </a:buClr>
              <a:buSzPts val="3200"/>
              <a:buFont typeface="Arial"/>
              <a:buNone/>
              <a:defRPr sz="3200" b="1" i="0" u="none" strike="noStrike" cap="none">
                <a:solidFill>
                  <a:srgbClr val="BDBE20"/>
                </a:solidFill>
                <a:latin typeface="Nunito SemiBold"/>
                <a:ea typeface="Nunito SemiBold"/>
                <a:cs typeface="Nunito SemiBold"/>
                <a:sym typeface="Nunito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3"/>
          </p:nvPr>
        </p:nvSpPr>
        <p:spPr>
          <a:xfrm>
            <a:off x="815045" y="1970660"/>
            <a:ext cx="6657810" cy="4146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Nunito Light"/>
                <a:ea typeface="Nunito Light"/>
                <a:cs typeface="Nunito Light"/>
                <a:sym typeface="Nuni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5615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07/05/2025</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07/05/2025</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rofessionals.lincolnshire.gov.uk/homepage/54/graduated-approach-brief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lincolnshire.gov.uk/directory-record/63820/dyslexia-outreach-suppor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lincspcf.org.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professionals.lincolnshire.gov.uk%2Fspecial-educational-needs-disabilites%2Feclips&amp;data=05%7C02%7CNicola.Carter%40lincolnshire.gov.uk%7C48fec1d9c854458090b008dcd7e061ea%7Cb4e05b92f8ce46b59b2499ba5c11e5e9%7C0%7C0%7C638622605925328983%7CUnknown%7CTWFpbGZsb3d8eyJWIjoiMC4wLjAwMDAiLCJQIjoiV2luMzIiLCJBTiI6Ik1haWwiLCJXVCI6Mn0%3D%7C0%7C%7C%7C&amp;sdata=%2FSmX2THK8EHevMClRGNOmKthRzEe0%2FL68CHW4uEAJ6M%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bfblabs.eo.page/ssu-subscribe" TargetMode="External"/><Relationship Id="rId3" Type="http://schemas.openxmlformats.org/officeDocument/2006/relationships/image" Target="../media/image8.png"/><Relationship Id="rId7" Type="http://schemas.openxmlformats.org/officeDocument/2006/relationships/hyperlink" Target="https://www.eventbrite.co.uk/e/lumi-nova-in-lincolnshire-discovery-session-45-mins-tickets-1074310143559?aff=ebdsoporgprofil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mailto:luminova@bfb-lab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April/May 2025</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D2248-F053-A5B5-1063-2793FF7905A9}"/>
              </a:ext>
            </a:extLst>
          </p:cNvPr>
          <p:cNvPicPr>
            <a:picLocks noChangeAspect="1"/>
          </p:cNvPicPr>
          <p:nvPr/>
        </p:nvPicPr>
        <p:blipFill>
          <a:blip r:embed="rId2"/>
          <a:stretch>
            <a:fillRect/>
          </a:stretch>
        </p:blipFill>
        <p:spPr>
          <a:xfrm>
            <a:off x="651700" y="676270"/>
            <a:ext cx="9050047" cy="4486275"/>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2"/>
            <a:ext cx="11117494" cy="565043"/>
          </a:xfrm>
        </p:spPr>
        <p:txBody>
          <a:bodyPr>
            <a:normAutofit/>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9895659" y="1657348"/>
            <a:ext cx="2167994" cy="954107"/>
          </a:xfrm>
          <a:prstGeom prst="rect">
            <a:avLst/>
          </a:prstGeom>
          <a:noFill/>
        </p:spPr>
        <p:txBody>
          <a:bodyPr wrap="square" rtlCol="0">
            <a:spAutoFit/>
          </a:bodyPr>
          <a:lstStyle/>
          <a:p>
            <a:r>
              <a:rPr lang="en-US" sz="1400" dirty="0">
                <a:hlinkClick r:id="rId4"/>
              </a:rPr>
              <a:t>Graduated approach briefings – Professional resources (lincolnshire.gov.uk)</a:t>
            </a:r>
            <a:endParaRPr lang="en-GB" sz="1400" dirty="0"/>
          </a:p>
        </p:txBody>
      </p:sp>
    </p:spTree>
    <p:extLst>
      <p:ext uri="{BB962C8B-B14F-4D97-AF65-F5344CB8AC3E}">
        <p14:creationId xmlns:p14="http://schemas.microsoft.com/office/powerpoint/2010/main" val="38710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1B9CBA-4DD8-89D0-7AAB-09A41CDC961D}"/>
              </a:ext>
            </a:extLst>
          </p:cNvPr>
          <p:cNvPicPr>
            <a:picLocks noChangeAspect="1"/>
          </p:cNvPicPr>
          <p:nvPr/>
        </p:nvPicPr>
        <p:blipFill>
          <a:blip r:embed="rId2"/>
          <a:stretch>
            <a:fillRect/>
          </a:stretch>
        </p:blipFill>
        <p:spPr>
          <a:xfrm>
            <a:off x="0" y="75414"/>
            <a:ext cx="9560433" cy="6858000"/>
          </a:xfrm>
          <a:prstGeom prst="rect">
            <a:avLst/>
          </a:prstGeom>
        </p:spPr>
      </p:pic>
      <p:sp>
        <p:nvSpPr>
          <p:cNvPr id="11" name="Rectangle 10">
            <a:extLst>
              <a:ext uri="{FF2B5EF4-FFF2-40B4-BE49-F238E27FC236}">
                <a16:creationId xmlns:a16="http://schemas.microsoft.com/office/drawing/2014/main" id="{B8263CF7-48C9-A994-A921-36ACCE50764B}"/>
              </a:ext>
            </a:extLst>
          </p:cNvPr>
          <p:cNvSpPr/>
          <p:nvPr/>
        </p:nvSpPr>
        <p:spPr>
          <a:xfrm>
            <a:off x="6402454" y="0"/>
            <a:ext cx="3157979" cy="87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88653F-9429-5B11-A5F1-ED782D635008}"/>
              </a:ext>
            </a:extLst>
          </p:cNvPr>
          <p:cNvPicPr>
            <a:picLocks noChangeAspect="1"/>
          </p:cNvPicPr>
          <p:nvPr/>
        </p:nvPicPr>
        <p:blipFill>
          <a:blip r:embed="rId3"/>
          <a:stretch>
            <a:fillRect/>
          </a:stretch>
        </p:blipFill>
        <p:spPr>
          <a:xfrm>
            <a:off x="6485964" y="192994"/>
            <a:ext cx="2639797" cy="877900"/>
          </a:xfrm>
          <a:prstGeom prst="rect">
            <a:avLst/>
          </a:prstGeom>
        </p:spPr>
      </p:pic>
      <p:sp>
        <p:nvSpPr>
          <p:cNvPr id="12" name="Speech Bubble: Oval 11">
            <a:extLst>
              <a:ext uri="{FF2B5EF4-FFF2-40B4-BE49-F238E27FC236}">
                <a16:creationId xmlns:a16="http://schemas.microsoft.com/office/drawing/2014/main" id="{A899BAF4-B833-10A9-61DC-69C756EA9AA2}"/>
              </a:ext>
            </a:extLst>
          </p:cNvPr>
          <p:cNvSpPr/>
          <p:nvPr/>
        </p:nvSpPr>
        <p:spPr>
          <a:xfrm>
            <a:off x="9707553" y="1070894"/>
            <a:ext cx="2203500" cy="2260703"/>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4">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4">
                  <a:extLst>
                    <a:ext uri="{A12FA001-AC4F-418D-AE19-62706E023703}">
                      <ahyp:hlinkClr xmlns:ahyp="http://schemas.microsoft.com/office/drawing/2018/hyperlinkcolor" val="tx"/>
                    </a:ext>
                  </a:extLst>
                </a:hlinkClick>
              </a:rPr>
              <a:t>EduLincs</a:t>
            </a:r>
            <a:r>
              <a:rPr lang="en-GB" dirty="0">
                <a:solidFill>
                  <a:schemeClr val="bg1"/>
                </a:solidFill>
                <a:hlinkClick r:id="rId4">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p:spTree>
    <p:extLst>
      <p:ext uri="{BB962C8B-B14F-4D97-AF65-F5344CB8AC3E}">
        <p14:creationId xmlns:p14="http://schemas.microsoft.com/office/powerpoint/2010/main" val="28136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A44FD6-0C0A-F195-FEE7-769F61A83045}"/>
              </a:ext>
            </a:extLst>
          </p:cNvPr>
          <p:cNvSpPr txBox="1"/>
          <p:nvPr/>
        </p:nvSpPr>
        <p:spPr>
          <a:xfrm>
            <a:off x="401053" y="232611"/>
            <a:ext cx="2344488" cy="523220"/>
          </a:xfrm>
          <a:prstGeom prst="rect">
            <a:avLst/>
          </a:prstGeom>
          <a:noFill/>
        </p:spPr>
        <p:txBody>
          <a:bodyPr wrap="none" rtlCol="0">
            <a:spAutoFit/>
          </a:bodyPr>
          <a:lstStyle/>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Specialist Teaching Team</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Inclusion Service</a:t>
            </a:r>
            <a:r>
              <a:rPr lang="en-US" sz="1400"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 </a:t>
            </a:r>
            <a:endParaRPr lang="en-GB" dirty="0"/>
          </a:p>
        </p:txBody>
      </p:sp>
      <p:sp>
        <p:nvSpPr>
          <p:cNvPr id="5" name="TextBox 4">
            <a:extLst>
              <a:ext uri="{FF2B5EF4-FFF2-40B4-BE49-F238E27FC236}">
                <a16:creationId xmlns:a16="http://schemas.microsoft.com/office/drawing/2014/main" id="{BD019C51-88A8-0337-BECB-47A8787055BB}"/>
              </a:ext>
            </a:extLst>
          </p:cNvPr>
          <p:cNvSpPr txBox="1"/>
          <p:nvPr/>
        </p:nvSpPr>
        <p:spPr>
          <a:xfrm>
            <a:off x="3781352" y="134596"/>
            <a:ext cx="4344459" cy="1231106"/>
          </a:xfrm>
          <a:prstGeom prst="rect">
            <a:avLst/>
          </a:prstGeom>
          <a:noFill/>
        </p:spPr>
        <p:txBody>
          <a:bodyPr wrap="none" rtlCol="0">
            <a:spAutoFit/>
          </a:bodyPr>
          <a:lstStyle/>
          <a:p>
            <a:pPr algn="ctr"/>
            <a:r>
              <a:rPr lang="en-US" sz="32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Dyslexia Outreach</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 </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24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Dates for Diaries 2024 - 25</a:t>
            </a:r>
            <a:endParaRPr lang="en-GB" sz="2400" dirty="0"/>
          </a:p>
        </p:txBody>
      </p:sp>
      <p:sp>
        <p:nvSpPr>
          <p:cNvPr id="6" name="TextBox 5">
            <a:extLst>
              <a:ext uri="{FF2B5EF4-FFF2-40B4-BE49-F238E27FC236}">
                <a16:creationId xmlns:a16="http://schemas.microsoft.com/office/drawing/2014/main" id="{19CCCD0B-EB42-2F12-55C3-6ED14A38B654}"/>
              </a:ext>
            </a:extLst>
          </p:cNvPr>
          <p:cNvSpPr txBox="1"/>
          <p:nvPr/>
        </p:nvSpPr>
        <p:spPr>
          <a:xfrm>
            <a:off x="401053" y="1565589"/>
            <a:ext cx="11552407" cy="1046440"/>
          </a:xfrm>
          <a:prstGeom prst="rect">
            <a:avLst/>
          </a:prstGeom>
          <a:noFill/>
        </p:spPr>
        <p:txBody>
          <a:bodyPr wrap="square" rtlCol="0">
            <a:spAutoFit/>
          </a:bodyPr>
          <a:lstStyle/>
          <a:p>
            <a:pPr algn="ctr"/>
            <a:r>
              <a:rPr lang="en-US" sz="2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Free, online, evening workshops for parents/careers and pupils, over the next academic year.</a:t>
            </a:r>
          </a:p>
          <a:p>
            <a:pPr algn="ctr"/>
            <a:endParaRPr lang="en-US" sz="1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These events are being delivered through the Lincolnshire Parent Carer Forum – see website for details: </a:t>
            </a:r>
            <a:r>
              <a:rPr lang="en-GB" sz="1600" dirty="0">
                <a:latin typeface="Arial" panose="020B0604020202020204" pitchFamily="34" charset="0"/>
                <a:ea typeface="MS Mincho" panose="02020609040205080304" pitchFamily="49" charset="-128"/>
                <a:cs typeface="Times New Roman" panose="02020603050405020304" pitchFamily="18" charset="0"/>
                <a:hlinkClick r:id="rId2"/>
              </a:rPr>
              <a:t>www.lincspcf.org.uk</a:t>
            </a:r>
            <a:endParaRPr lang="en-GB" sz="1600"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a:t>
            </a:r>
            <a:endParaRPr lang="en-GB" sz="11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FDD450D5-41A2-84AB-C74E-022A308B05E0}"/>
              </a:ext>
            </a:extLst>
          </p:cNvPr>
          <p:cNvSpPr txBox="1"/>
          <p:nvPr/>
        </p:nvSpPr>
        <p:spPr>
          <a:xfrm>
            <a:off x="508484"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Supporting your Child at Home</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Tuesday 1</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October 2024</a:t>
            </a: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Monday 24</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February 2025*</a:t>
            </a: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strike="sngStrike" dirty="0">
                <a:latin typeface="Arial" panose="020B0604020202020204" pitchFamily="34" charset="0"/>
                <a:ea typeface="MS Mincho" panose="02020609040205080304" pitchFamily="49" charset="-128"/>
                <a:cs typeface="Times New Roman" panose="02020603050405020304" pitchFamily="18" charset="0"/>
              </a:rPr>
              <a:t>Ideas and strategies to support your child at home with language, reading, spelling, </a:t>
            </a:r>
            <a:r>
              <a:rPr lang="en-US" sz="1600" strike="sngStrike" dirty="0" err="1">
                <a:latin typeface="Arial" panose="020B0604020202020204" pitchFamily="34" charset="0"/>
                <a:ea typeface="MS Mincho" panose="02020609040205080304" pitchFamily="49" charset="-128"/>
                <a:cs typeface="Times New Roman" panose="02020603050405020304" pitchFamily="18" charset="0"/>
              </a:rPr>
              <a:t>maths</a:t>
            </a:r>
            <a:r>
              <a:rPr lang="en-US" sz="1600" strike="sngStrike" dirty="0">
                <a:latin typeface="Arial" panose="020B0604020202020204" pitchFamily="34" charset="0"/>
                <a:ea typeface="MS Mincho" panose="02020609040205080304" pitchFamily="49" charset="-128"/>
                <a:cs typeface="Times New Roman" panose="02020603050405020304" pitchFamily="18" charset="0"/>
              </a:rPr>
              <a:t>, memory and personal organisation.</a:t>
            </a:r>
          </a:p>
          <a:p>
            <a:pPr algn="ctr"/>
            <a:r>
              <a:rPr lang="en-US" sz="1600" strike="sngStrike" dirty="0">
                <a:effectLst/>
                <a:latin typeface="Arial" panose="020B0604020202020204" pitchFamily="34" charset="0"/>
                <a:ea typeface="MS Mincho" panose="02020609040205080304" pitchFamily="49" charset="-128"/>
                <a:cs typeface="Times New Roman" panose="02020603050405020304" pitchFamily="18" charset="0"/>
              </a:rPr>
              <a:t>Aimed </a:t>
            </a:r>
            <a:r>
              <a:rPr lang="en-US" sz="1600" strike="sngStrike" dirty="0">
                <a:latin typeface="Arial" panose="020B0604020202020204" pitchFamily="34" charset="0"/>
                <a:ea typeface="MS Mincho" panose="02020609040205080304" pitchFamily="49" charset="-128"/>
                <a:cs typeface="Times New Roman" panose="02020603050405020304" pitchFamily="18" charset="0"/>
              </a:rPr>
              <a:t>primarily at parents/carers of children in KS2-3 but open to all interested parents and carers</a:t>
            </a:r>
            <a:r>
              <a:rPr lang="en-US" sz="1600" dirty="0">
                <a:latin typeface="Arial" panose="020B0604020202020204" pitchFamily="34" charset="0"/>
                <a:ea typeface="MS Mincho" panose="02020609040205080304" pitchFamily="49" charset="-128"/>
                <a:cs typeface="Times New Roman" panose="02020603050405020304" pitchFamily="18" charset="0"/>
              </a:rPr>
              <a:t>.</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TextBox 10">
            <a:extLst>
              <a:ext uri="{FF2B5EF4-FFF2-40B4-BE49-F238E27FC236}">
                <a16:creationId xmlns:a16="http://schemas.microsoft.com/office/drawing/2014/main" id="{5FA7EB0B-8531-B223-9A45-D61136D8623B}"/>
              </a:ext>
            </a:extLst>
          </p:cNvPr>
          <p:cNvSpPr txBox="1"/>
          <p:nvPr/>
        </p:nvSpPr>
        <p:spPr>
          <a:xfrm>
            <a:off x="8209474" y="2565695"/>
            <a:ext cx="3474042" cy="3939540"/>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Primary to Secondary Transition Workshop</a:t>
            </a:r>
          </a:p>
          <a:p>
            <a:pPr algn="ctr"/>
            <a:endPar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rPr>
              <a:t>Tuesday 13</a:t>
            </a:r>
            <a:r>
              <a:rPr lang="en-US" sz="1600" b="1" baseline="30000" dirty="0">
                <a:highlight>
                  <a:srgbClr val="FFFF00"/>
                </a:highlight>
                <a:latin typeface="Arial" panose="020B0604020202020204" pitchFamily="34" charset="0"/>
                <a:ea typeface="MS Mincho" panose="02020609040205080304" pitchFamily="49" charset="-128"/>
                <a:cs typeface="Times New Roman" panose="02020603050405020304" pitchFamily="18" charset="0"/>
              </a:rPr>
              <a:t>th</a:t>
            </a:r>
            <a:r>
              <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rPr>
              <a:t> May 2025</a:t>
            </a:r>
          </a:p>
          <a:p>
            <a:pPr algn="ctr"/>
            <a:endPar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rPr>
              <a:t>Monday 9</a:t>
            </a:r>
            <a:r>
              <a:rPr lang="en-US" sz="1600" b="1" baseline="30000" dirty="0">
                <a:highlight>
                  <a:srgbClr val="FFFF00"/>
                </a:highlight>
                <a:latin typeface="Arial" panose="020B0604020202020204" pitchFamily="34" charset="0"/>
                <a:ea typeface="MS Mincho" panose="02020609040205080304" pitchFamily="49" charset="-128"/>
                <a:cs typeface="Times New Roman" panose="02020603050405020304" pitchFamily="18" charset="0"/>
              </a:rPr>
              <a:t>th</a:t>
            </a:r>
            <a:r>
              <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rPr>
              <a:t> June 2025*</a:t>
            </a:r>
          </a:p>
          <a:p>
            <a:pPr algn="ctr"/>
            <a:endPar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highlight>
                  <a:srgbClr val="FFFF00"/>
                </a:highlight>
                <a:latin typeface="Arial" panose="020B0604020202020204" pitchFamily="34" charset="0"/>
                <a:ea typeface="MS Mincho" panose="02020609040205080304" pitchFamily="49" charset="-128"/>
                <a:cs typeface="Times New Roman" panose="02020603050405020304" pitchFamily="18" charset="0"/>
              </a:rPr>
              <a:t>Information and advice to ensure that your children are well set up and organised to make their transition go as smoothly as possible.</a:t>
            </a:r>
          </a:p>
          <a:p>
            <a:pPr algn="ctr"/>
            <a:endParaRPr lang="en-GB" sz="16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p>
            <a:pPr algn="ctr"/>
            <a:endParaRPr lang="en-GB" dirty="0"/>
          </a:p>
        </p:txBody>
      </p:sp>
      <p:sp>
        <p:nvSpPr>
          <p:cNvPr id="12" name="TextBox 11">
            <a:extLst>
              <a:ext uri="{FF2B5EF4-FFF2-40B4-BE49-F238E27FC236}">
                <a16:creationId xmlns:a16="http://schemas.microsoft.com/office/drawing/2014/main" id="{5C8FA577-AB29-1660-709F-51E7845A7635}"/>
              </a:ext>
            </a:extLst>
          </p:cNvPr>
          <p:cNvSpPr txBox="1"/>
          <p:nvPr/>
        </p:nvSpPr>
        <p:spPr>
          <a:xfrm>
            <a:off x="4349407"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Study Skills and Revision Strategies</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Monday 4</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November 2024*</a:t>
            </a: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Tuesday 21</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January 2025</a:t>
            </a: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strike="sngStrike"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strike="sngStrike" dirty="0">
                <a:effectLst/>
                <a:latin typeface="Arial" panose="020B0604020202020204" pitchFamily="34" charset="0"/>
                <a:ea typeface="MS Mincho" panose="02020609040205080304" pitchFamily="49" charset="-128"/>
                <a:cs typeface="Times New Roman" panose="02020603050405020304" pitchFamily="18" charset="0"/>
              </a:rPr>
              <a:t>Ideas for supporting memory and learning in the classroom.  </a:t>
            </a:r>
          </a:p>
          <a:p>
            <a:pPr algn="ctr"/>
            <a:r>
              <a:rPr lang="en-GB" sz="1600" strike="sngStrike" dirty="0">
                <a:latin typeface="Arial" panose="020B0604020202020204" pitchFamily="34" charset="0"/>
                <a:ea typeface="MS Mincho" panose="02020609040205080304" pitchFamily="49" charset="-128"/>
                <a:cs typeface="Times New Roman" panose="02020603050405020304" pitchFamily="18" charset="0"/>
              </a:rPr>
              <a:t>Aimed at all secondary aged pupils and especially relevant for those preparing for national exams: GCSEs, Vocational Qualification and A-levels</a:t>
            </a:r>
            <a:endParaRPr lang="en-GB" sz="1600" strike="sngStrike"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Speech Bubble: Oval 1">
            <a:extLst>
              <a:ext uri="{FF2B5EF4-FFF2-40B4-BE49-F238E27FC236}">
                <a16:creationId xmlns:a16="http://schemas.microsoft.com/office/drawing/2014/main" id="{96714CDC-098E-69AB-6E34-E299CC552188}"/>
              </a:ext>
            </a:extLst>
          </p:cNvPr>
          <p:cNvSpPr/>
          <p:nvPr/>
        </p:nvSpPr>
        <p:spPr>
          <a:xfrm>
            <a:off x="8722582" y="134597"/>
            <a:ext cx="3068366" cy="116941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Contact </a:t>
            </a:r>
            <a:r>
              <a:rPr lang="en-GB" sz="1100" u="sng" dirty="0"/>
              <a:t>Jane.McWatt@lincolnshire.gov.uk </a:t>
            </a:r>
            <a:r>
              <a:rPr lang="en-GB" sz="1100" dirty="0"/>
              <a:t>to register interest for 01/10/24, 21/05/25 and 13/05/25 dates. More details will be sent closer to the time.</a:t>
            </a:r>
          </a:p>
        </p:txBody>
      </p:sp>
    </p:spTree>
    <p:extLst>
      <p:ext uri="{BB962C8B-B14F-4D97-AF65-F5344CB8AC3E}">
        <p14:creationId xmlns:p14="http://schemas.microsoft.com/office/powerpoint/2010/main" val="267567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D22191-47A6-0590-DEFD-A7025915198C}"/>
              </a:ext>
            </a:extLst>
          </p:cNvPr>
          <p:cNvPicPr>
            <a:picLocks noChangeAspect="1"/>
          </p:cNvPicPr>
          <p:nvPr/>
        </p:nvPicPr>
        <p:blipFill>
          <a:blip r:embed="rId2"/>
          <a:stretch>
            <a:fillRect/>
          </a:stretch>
        </p:blipFill>
        <p:spPr>
          <a:xfrm>
            <a:off x="241032" y="972986"/>
            <a:ext cx="5025383" cy="4912028"/>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13" name="TextBox 12">
            <a:extLst>
              <a:ext uri="{FF2B5EF4-FFF2-40B4-BE49-F238E27FC236}">
                <a16:creationId xmlns:a16="http://schemas.microsoft.com/office/drawing/2014/main" id="{3D54263B-4D57-CA9F-535D-F6E11816AD67}"/>
              </a:ext>
            </a:extLst>
          </p:cNvPr>
          <p:cNvSpPr txBox="1"/>
          <p:nvPr/>
        </p:nvSpPr>
        <p:spPr>
          <a:xfrm>
            <a:off x="332644" y="277066"/>
            <a:ext cx="9684688" cy="523220"/>
          </a:xfrm>
          <a:prstGeom prst="rect">
            <a:avLst/>
          </a:prstGeom>
          <a:noFill/>
        </p:spPr>
        <p:txBody>
          <a:bodyPr wrap="square" rtlCol="0">
            <a:spAutoFit/>
          </a:bodyPr>
          <a:lstStyle/>
          <a:p>
            <a:r>
              <a:rPr lang="en-GB" sz="2800" dirty="0"/>
              <a:t>Specialist Speech and Language Training Offer</a:t>
            </a:r>
          </a:p>
        </p:txBody>
      </p:sp>
      <p:sp>
        <p:nvSpPr>
          <p:cNvPr id="14" name="TextBox 13">
            <a:extLst>
              <a:ext uri="{FF2B5EF4-FFF2-40B4-BE49-F238E27FC236}">
                <a16:creationId xmlns:a16="http://schemas.microsoft.com/office/drawing/2014/main" id="{27AC090E-1E2E-7A21-E504-60A1B8245191}"/>
              </a:ext>
            </a:extLst>
          </p:cNvPr>
          <p:cNvSpPr txBox="1"/>
          <p:nvPr/>
        </p:nvSpPr>
        <p:spPr>
          <a:xfrm>
            <a:off x="6925586" y="1256306"/>
            <a:ext cx="3403158" cy="1754326"/>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Free recorded general awareness training for settings: </a:t>
            </a:r>
          </a:p>
          <a:p>
            <a:endParaRPr lang="en-GB" u="sng" dirty="0">
              <a:solidFill>
                <a:srgbClr val="000000"/>
              </a:solidFill>
              <a:latin typeface="Aptos" panose="020B0004020202020204" pitchFamily="34" charset="0"/>
              <a:ea typeface="Times New Roman" panose="02020603050405020304" pitchFamily="18" charset="0"/>
              <a:cs typeface="Aptos" panose="020B0004020202020204" pitchFamily="34" charset="0"/>
              <a:hlinkClick r:id="rId4"/>
            </a:endParaRPr>
          </a:p>
          <a:p>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DLD and SLCN General Awareness – Professional resources (lincolnshire.gov.uk)</a:t>
            </a:r>
            <a:endParaRPr lang="en-GB" dirty="0"/>
          </a:p>
        </p:txBody>
      </p:sp>
    </p:spTree>
    <p:extLst>
      <p:ext uri="{BB962C8B-B14F-4D97-AF65-F5344CB8AC3E}">
        <p14:creationId xmlns:p14="http://schemas.microsoft.com/office/powerpoint/2010/main" val="40323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5C28D-1FE9-02DB-9364-9EDA9E8F1F59}"/>
              </a:ext>
            </a:extLst>
          </p:cNvPr>
          <p:cNvPicPr>
            <a:picLocks noChangeAspect="1"/>
          </p:cNvPicPr>
          <p:nvPr/>
        </p:nvPicPr>
        <p:blipFill>
          <a:blip r:embed="rId3"/>
          <a:stretch>
            <a:fillRect/>
          </a:stretch>
        </p:blipFill>
        <p:spPr>
          <a:xfrm>
            <a:off x="509047" y="1065695"/>
            <a:ext cx="7055175" cy="4201917"/>
          </a:xfrm>
          <a:prstGeom prst="rect">
            <a:avLst/>
          </a:prstGeom>
        </p:spPr>
      </p:pic>
      <p:pic>
        <p:nvPicPr>
          <p:cNvPr id="6" name="Picture 5" descr="LCC green footer with strapline.png">
            <a:extLst>
              <a:ext uri="{FF2B5EF4-FFF2-40B4-BE49-F238E27FC236}">
                <a16:creationId xmlns:a16="http://schemas.microsoft.com/office/drawing/2014/main" id="{7E437BD2-F1E9-2E5A-2595-2940A12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9" name="Speech Bubble: Oval 8">
            <a:extLst>
              <a:ext uri="{FF2B5EF4-FFF2-40B4-BE49-F238E27FC236}">
                <a16:creationId xmlns:a16="http://schemas.microsoft.com/office/drawing/2014/main" id="{09D457C3-756E-D609-E8E7-5CD3A6C5EE71}"/>
              </a:ext>
            </a:extLst>
          </p:cNvPr>
          <p:cNvSpPr/>
          <p:nvPr/>
        </p:nvSpPr>
        <p:spPr>
          <a:xfrm>
            <a:off x="8073269" y="1184744"/>
            <a:ext cx="3609684" cy="2897169"/>
          </a:xfrm>
          <a:prstGeom prst="wedgeEllipseCallout">
            <a:avLst>
              <a:gd name="adj1" fmla="val -60972"/>
              <a:gd name="adj2" fmla="val 334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Information about this has been circulated to all schools but if you have missed it, it will be uploaded on our pages too. Or check out the website: www.wtt.org.uk </a:t>
            </a:r>
          </a:p>
        </p:txBody>
      </p:sp>
      <p:sp>
        <p:nvSpPr>
          <p:cNvPr id="10" name="TextBox 9">
            <a:extLst>
              <a:ext uri="{FF2B5EF4-FFF2-40B4-BE49-F238E27FC236}">
                <a16:creationId xmlns:a16="http://schemas.microsoft.com/office/drawing/2014/main" id="{40393667-B266-6241-034B-EFBBA2300CEA}"/>
              </a:ext>
            </a:extLst>
          </p:cNvPr>
          <p:cNvSpPr txBox="1"/>
          <p:nvPr/>
        </p:nvSpPr>
        <p:spPr>
          <a:xfrm>
            <a:off x="604300" y="357809"/>
            <a:ext cx="9636981" cy="707886"/>
          </a:xfrm>
          <a:prstGeom prst="rect">
            <a:avLst/>
          </a:prstGeom>
          <a:noFill/>
        </p:spPr>
        <p:txBody>
          <a:bodyPr wrap="square" rtlCol="0">
            <a:spAutoFit/>
          </a:bodyPr>
          <a:lstStyle/>
          <a:p>
            <a:r>
              <a:rPr lang="en-GB" sz="4000" dirty="0"/>
              <a:t>WTT Central Training Offer now available too:</a:t>
            </a:r>
          </a:p>
        </p:txBody>
      </p:sp>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body" idx="1"/>
          </p:nvPr>
        </p:nvSpPr>
        <p:spPr>
          <a:xfrm>
            <a:off x="636813" y="2680110"/>
            <a:ext cx="11278962" cy="961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5400"/>
              <a:buNone/>
            </a:pPr>
            <a:r>
              <a:rPr lang="en-GB" dirty="0"/>
              <a:t>Lumi Nova:</a:t>
            </a:r>
            <a:br>
              <a:rPr lang="en-GB" dirty="0"/>
            </a:br>
            <a:r>
              <a:rPr lang="en-GB" sz="4300" dirty="0"/>
              <a:t>Inclusive digital therapeutic support </a:t>
            </a:r>
            <a:br>
              <a:rPr lang="en-GB" sz="4300" dirty="0"/>
            </a:br>
            <a:r>
              <a:rPr lang="en-GB" sz="4300" dirty="0"/>
              <a:t>for fears, worries and anxiety</a:t>
            </a:r>
            <a:endParaRPr sz="4300" dirty="0"/>
          </a:p>
        </p:txBody>
      </p:sp>
      <p:sp>
        <p:nvSpPr>
          <p:cNvPr id="39" name="Google Shape;39;p1"/>
          <p:cNvSpPr txBox="1">
            <a:spLocks noGrp="1"/>
          </p:cNvSpPr>
          <p:nvPr>
            <p:ph type="body" idx="2"/>
          </p:nvPr>
        </p:nvSpPr>
        <p:spPr>
          <a:xfrm>
            <a:off x="548173" y="4491425"/>
            <a:ext cx="11367600" cy="96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BDBE20"/>
              </a:buClr>
              <a:buSzPts val="3600"/>
              <a:buNone/>
            </a:pPr>
            <a:endParaRPr b="0" dirty="0">
              <a:solidFill>
                <a:srgbClr val="08ACD2"/>
              </a:solidFill>
              <a:latin typeface="Nunito ExtraBold" panose="020F0502020204030204" pitchFamily="2" charset="0"/>
            </a:endParaRPr>
          </a:p>
          <a:p>
            <a:pPr marL="0" lvl="0" indent="0" algn="ctr" rtl="0">
              <a:lnSpc>
                <a:spcPct val="90000"/>
              </a:lnSpc>
              <a:spcBef>
                <a:spcPts val="1000"/>
              </a:spcBef>
              <a:spcAft>
                <a:spcPts val="0"/>
              </a:spcAft>
              <a:buClr>
                <a:srgbClr val="BDBE20"/>
              </a:buClr>
              <a:buSzPts val="3600"/>
              <a:buNone/>
            </a:pPr>
            <a:r>
              <a:rPr lang="en-GB" b="0" dirty="0">
                <a:solidFill>
                  <a:srgbClr val="08ACD2"/>
                </a:solidFill>
                <a:latin typeface="Nunito ExtraBold" panose="020F0502020204030204" pitchFamily="2" charset="0"/>
              </a:rPr>
              <a:t>Launched 8th January 2025 in Lincolnshire!</a:t>
            </a:r>
            <a:endParaRPr b="0" dirty="0">
              <a:solidFill>
                <a:srgbClr val="08ACD2"/>
              </a:solidFill>
              <a:latin typeface="Nunito ExtraBold" panose="020F0502020204030204" pitchFamily="2" charset="0"/>
            </a:endParaRPr>
          </a:p>
        </p:txBody>
      </p:sp>
      <p:sp>
        <p:nvSpPr>
          <p:cNvPr id="3" name="Rectangle: Rounded Corners 2">
            <a:extLst>
              <a:ext uri="{FF2B5EF4-FFF2-40B4-BE49-F238E27FC236}">
                <a16:creationId xmlns:a16="http://schemas.microsoft.com/office/drawing/2014/main" id="{2EE96AD0-BE10-B89B-D37D-FED756AA0D4C}"/>
              </a:ext>
            </a:extLst>
          </p:cNvPr>
          <p:cNvSpPr/>
          <p:nvPr/>
        </p:nvSpPr>
        <p:spPr>
          <a:xfrm>
            <a:off x="1216551" y="4890052"/>
            <a:ext cx="10034544" cy="961800"/>
          </a:xfrm>
          <a:prstGeom prst="roundRect">
            <a:avLst>
              <a:gd name="adj" fmla="val 35681"/>
            </a:avLst>
          </a:prstGeom>
          <a:noFill/>
          <a:ln w="57150">
            <a:solidFill>
              <a:srgbClr val="6132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5" name="Google Shape;45;p4"/>
          <p:cNvPicPr preferRelativeResize="0"/>
          <p:nvPr/>
        </p:nvPicPr>
        <p:blipFill rotWithShape="1">
          <a:blip r:embed="rId3">
            <a:alphaModFix/>
          </a:blip>
          <a:srcRect l="18573" t="4618" r="34380" b="10013"/>
          <a:stretch/>
        </p:blipFill>
        <p:spPr>
          <a:xfrm>
            <a:off x="5923721" y="0"/>
            <a:ext cx="6268121" cy="6857998"/>
          </a:xfrm>
          <a:prstGeom prst="rect">
            <a:avLst/>
          </a:prstGeom>
          <a:noFill/>
          <a:ln>
            <a:noFill/>
          </a:ln>
        </p:spPr>
      </p:pic>
      <p:pic>
        <p:nvPicPr>
          <p:cNvPr id="46" name="Google Shape;46;p4"/>
          <p:cNvPicPr preferRelativeResize="0"/>
          <p:nvPr/>
        </p:nvPicPr>
        <p:blipFill rotWithShape="1">
          <a:blip r:embed="rId4">
            <a:alphaModFix/>
          </a:blip>
          <a:srcRect/>
          <a:stretch/>
        </p:blipFill>
        <p:spPr>
          <a:xfrm>
            <a:off x="8381428" y="590950"/>
            <a:ext cx="3069091" cy="3121745"/>
          </a:xfrm>
          <a:prstGeom prst="rect">
            <a:avLst/>
          </a:prstGeom>
          <a:noFill/>
          <a:ln>
            <a:noFill/>
          </a:ln>
        </p:spPr>
      </p:pic>
      <p:pic>
        <p:nvPicPr>
          <p:cNvPr id="47" name="Google Shape;47;p4"/>
          <p:cNvPicPr preferRelativeResize="0"/>
          <p:nvPr/>
        </p:nvPicPr>
        <p:blipFill rotWithShape="1">
          <a:blip r:embed="rId5">
            <a:alphaModFix/>
          </a:blip>
          <a:srcRect/>
          <a:stretch/>
        </p:blipFill>
        <p:spPr>
          <a:xfrm>
            <a:off x="8576925" y="3208389"/>
            <a:ext cx="2677828" cy="1332735"/>
          </a:xfrm>
          <a:prstGeom prst="rect">
            <a:avLst/>
          </a:prstGeom>
          <a:noFill/>
          <a:ln>
            <a:noFill/>
          </a:ln>
        </p:spPr>
      </p:pic>
      <p:grpSp>
        <p:nvGrpSpPr>
          <p:cNvPr id="48" name="Google Shape;48;p4"/>
          <p:cNvGrpSpPr/>
          <p:nvPr/>
        </p:nvGrpSpPr>
        <p:grpSpPr>
          <a:xfrm>
            <a:off x="8303976" y="4739370"/>
            <a:ext cx="3224251" cy="535381"/>
            <a:chOff x="702938" y="4169850"/>
            <a:chExt cx="2798100" cy="464700"/>
          </a:xfrm>
        </p:grpSpPr>
        <p:sp>
          <p:nvSpPr>
            <p:cNvPr id="49" name="Google Shape;49;p4"/>
            <p:cNvSpPr/>
            <p:nvPr/>
          </p:nvSpPr>
          <p:spPr>
            <a:xfrm>
              <a:off x="702938" y="4169850"/>
              <a:ext cx="2798100" cy="464700"/>
            </a:xfrm>
            <a:prstGeom prst="roundRect">
              <a:avLst>
                <a:gd name="adj" fmla="val 50000"/>
              </a:avLst>
            </a:prstGeom>
            <a:solidFill>
              <a:srgbClr val="FFFFFF"/>
            </a:solidFill>
            <a:ln w="9525" cap="flat" cmpd="sng">
              <a:solidFill>
                <a:srgbClr val="0701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4"/>
            <p:cNvPicPr preferRelativeResize="0"/>
            <p:nvPr/>
          </p:nvPicPr>
          <p:blipFill rotWithShape="1">
            <a:blip r:embed="rId6">
              <a:alphaModFix/>
            </a:blip>
            <a:srcRect t="30135" r="67706" b="31440"/>
            <a:stretch/>
          </p:blipFill>
          <p:spPr>
            <a:xfrm>
              <a:off x="2304538" y="4258865"/>
              <a:ext cx="854861" cy="290100"/>
            </a:xfrm>
            <a:prstGeom prst="rect">
              <a:avLst/>
            </a:prstGeom>
            <a:noFill/>
            <a:ln>
              <a:noFill/>
            </a:ln>
          </p:spPr>
        </p:pic>
        <p:sp>
          <p:nvSpPr>
            <p:cNvPr id="51" name="Google Shape;51;p4"/>
            <p:cNvSpPr/>
            <p:nvPr/>
          </p:nvSpPr>
          <p:spPr>
            <a:xfrm>
              <a:off x="878868" y="4341173"/>
              <a:ext cx="1455600" cy="207900"/>
            </a:xfrm>
            <a:prstGeom prst="roundRect">
              <a:avLst>
                <a:gd name="adj" fmla="val 16667"/>
              </a:avLst>
            </a:prstGeom>
            <a:noFill/>
            <a:ln>
              <a:noFill/>
            </a:ln>
          </p:spPr>
          <p:txBody>
            <a:bodyPr spcFirstLastPara="1" wrap="square" lIns="121900" tIns="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300" b="1" i="0" u="none" strike="noStrike" cap="none">
                  <a:solidFill>
                    <a:srgbClr val="000000"/>
                  </a:solidFill>
                  <a:latin typeface="Barlow"/>
                  <a:ea typeface="Barlow"/>
                  <a:cs typeface="Barlow"/>
                  <a:sym typeface="Barlow"/>
                </a:rPr>
                <a:t>Recommended by</a:t>
              </a:r>
              <a:endParaRPr sz="1300" b="1" i="0" u="none" strike="noStrike" cap="none">
                <a:solidFill>
                  <a:srgbClr val="000000"/>
                </a:solidFill>
                <a:latin typeface="Arial"/>
                <a:ea typeface="Arial"/>
                <a:cs typeface="Arial"/>
                <a:sym typeface="Arial"/>
              </a:endParaRPr>
            </a:p>
          </p:txBody>
        </p:sp>
      </p:grpSp>
      <p:sp>
        <p:nvSpPr>
          <p:cNvPr id="52" name="Google Shape;52;p4"/>
          <p:cNvSpPr/>
          <p:nvPr/>
        </p:nvSpPr>
        <p:spPr>
          <a:xfrm>
            <a:off x="300171" y="313225"/>
            <a:ext cx="7334100" cy="6246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txBox="1"/>
          <p:nvPr/>
        </p:nvSpPr>
        <p:spPr>
          <a:xfrm>
            <a:off x="7875900" y="5346646"/>
            <a:ext cx="4080000" cy="7389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1300"/>
              </a:spcAft>
              <a:buClr>
                <a:srgbClr val="000000"/>
              </a:buClr>
              <a:buSzPts val="1600"/>
              <a:buFont typeface="Arial"/>
              <a:buNone/>
            </a:pPr>
            <a:r>
              <a:rPr lang="en-GB" sz="1600" b="0" i="0" u="none" strike="noStrike" cap="none">
                <a:solidFill>
                  <a:srgbClr val="FFFFFF"/>
                </a:solidFill>
                <a:latin typeface="Barlow Medium"/>
                <a:ea typeface="Barlow Medium"/>
                <a:cs typeface="Barlow Medium"/>
                <a:sym typeface="Barlow Medium"/>
              </a:rPr>
              <a:t>Co-developed with young people, families, educators, clinicians &amp; academics</a:t>
            </a:r>
            <a:endParaRPr sz="1600" b="0" i="0" u="none" strike="noStrike" cap="none">
              <a:solidFill>
                <a:srgbClr val="FFFFFF"/>
              </a:solidFill>
              <a:latin typeface="Arial"/>
              <a:ea typeface="Arial"/>
              <a:cs typeface="Arial"/>
              <a:sym typeface="Arial"/>
            </a:endParaRPr>
          </a:p>
        </p:txBody>
      </p:sp>
      <p:sp>
        <p:nvSpPr>
          <p:cNvPr id="54" name="Google Shape;54;p4"/>
          <p:cNvSpPr txBox="1"/>
          <p:nvPr/>
        </p:nvSpPr>
        <p:spPr>
          <a:xfrm>
            <a:off x="354475" y="2305275"/>
            <a:ext cx="7279800" cy="5119310"/>
          </a:xfrm>
          <a:prstGeom prst="rect">
            <a:avLst/>
          </a:prstGeom>
          <a:noFill/>
          <a:ln>
            <a:noFill/>
          </a:ln>
        </p:spPr>
        <p:txBody>
          <a:bodyPr spcFirstLastPara="1" wrap="square" lIns="91425" tIns="45700" rIns="91425" bIns="45700" anchor="t" anchorCtr="0">
            <a:spAutoFit/>
          </a:bodyPr>
          <a:lstStyle/>
          <a:p>
            <a:pPr marL="0" lvl="0" indent="0" algn="l" rtl="0">
              <a:spcBef>
                <a:spcPts val="1300"/>
              </a:spcBef>
              <a:spcAft>
                <a:spcPts val="0"/>
              </a:spcAft>
              <a:buClr>
                <a:schemeClr val="dk1"/>
              </a:buClr>
              <a:buSzPts val="1100"/>
              <a:buFont typeface="Arial"/>
              <a:buNone/>
            </a:pPr>
            <a:r>
              <a:rPr lang="en-GB" sz="2000" dirty="0">
                <a:solidFill>
                  <a:schemeClr val="dk1"/>
                </a:solidFill>
                <a:latin typeface="Calibri"/>
                <a:ea typeface="Calibri"/>
                <a:cs typeface="Calibri"/>
                <a:sym typeface="Calibri"/>
              </a:rPr>
              <a:t>Lumi Nova has been commissioned in Lincolnshire to provide early access support for childhood worries and anxiety.</a:t>
            </a:r>
            <a:endParaRPr sz="2000" dirty="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000"/>
              <a:buFont typeface="Arial"/>
              <a:buNone/>
            </a:pPr>
            <a:r>
              <a:rPr lang="en-GB" sz="2000" dirty="0">
                <a:solidFill>
                  <a:schemeClr val="dk1"/>
                </a:solidFill>
                <a:latin typeface="Calibri"/>
                <a:ea typeface="Calibri"/>
                <a:cs typeface="Calibri"/>
                <a:sym typeface="Calibri"/>
              </a:rPr>
              <a:t>Prior to launch:</a:t>
            </a:r>
            <a:endParaRPr sz="2000" b="0" i="0" u="none" strike="noStrike" cap="none"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Register for a </a:t>
            </a:r>
            <a:r>
              <a:rPr lang="en-GB" sz="2000" b="1" u="sng" dirty="0">
                <a:solidFill>
                  <a:schemeClr val="hlink"/>
                </a:solidFill>
                <a:latin typeface="Calibri"/>
                <a:ea typeface="Calibri"/>
                <a:cs typeface="Calibri"/>
                <a:sym typeface="Calibri"/>
                <a:hlinkClick r:id="rId7"/>
              </a:rPr>
              <a:t>Lumi Nova Discovery webinar</a:t>
            </a:r>
            <a:r>
              <a:rPr lang="en-GB" sz="2000" b="1"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to find out more (multiple dates are available)</a:t>
            </a:r>
            <a:endParaRPr sz="2000"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Subscribe to the </a:t>
            </a:r>
            <a:r>
              <a:rPr lang="en-GB" sz="2000" b="1" u="sng" dirty="0">
                <a:solidFill>
                  <a:schemeClr val="hlink"/>
                </a:solidFill>
                <a:latin typeface="Calibri"/>
                <a:ea typeface="Calibri"/>
                <a:cs typeface="Calibri"/>
                <a:sym typeface="Calibri"/>
                <a:hlinkClick r:id="rId8"/>
              </a:rPr>
              <a:t>Lumi Nova Newsletter</a:t>
            </a:r>
            <a:r>
              <a:rPr lang="en-GB" sz="2000" b="1"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to receive a Lumi Nova Resource Kit at launch</a:t>
            </a:r>
            <a:endParaRPr sz="2000"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Order print resources or arrange training for your staff by emailing the team on </a:t>
            </a:r>
            <a:r>
              <a:rPr lang="en-GB" sz="2000" b="1" u="sng" dirty="0">
                <a:solidFill>
                  <a:schemeClr val="hlink"/>
                </a:solidFill>
                <a:latin typeface="Calibri"/>
                <a:ea typeface="Calibri"/>
                <a:cs typeface="Calibri"/>
                <a:sym typeface="Calibri"/>
                <a:hlinkClick r:id="rId9"/>
              </a:rPr>
              <a:t>luminova@bfb-labs.com</a:t>
            </a:r>
            <a:endParaRPr sz="2000" b="1" dirty="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None/>
            </a:pPr>
            <a:endParaRPr sz="2000" dirty="0">
              <a:solidFill>
                <a:schemeClr val="dk1"/>
              </a:solidFill>
              <a:latin typeface="Calibri"/>
              <a:ea typeface="Calibri"/>
              <a:cs typeface="Calibri"/>
              <a:sym typeface="Calibri"/>
            </a:endParaRPr>
          </a:p>
          <a:p>
            <a:pPr marL="457200" marR="0" lvl="0" indent="0" algn="l" rtl="0">
              <a:lnSpc>
                <a:spcPct val="100000"/>
              </a:lnSpc>
              <a:spcBef>
                <a:spcPts val="1300"/>
              </a:spcBef>
              <a:spcAft>
                <a:spcPts val="0"/>
              </a:spcAft>
              <a:buNone/>
            </a:pPr>
            <a:endParaRPr sz="2000" dirty="0">
              <a:solidFill>
                <a:schemeClr val="dk1"/>
              </a:solidFill>
              <a:latin typeface="Calibri"/>
              <a:ea typeface="Calibri"/>
              <a:cs typeface="Calibri"/>
              <a:sym typeface="Calibri"/>
            </a:endParaRPr>
          </a:p>
          <a:p>
            <a:pPr marL="0" marR="0" lvl="0" indent="0" algn="ctr" rtl="0">
              <a:lnSpc>
                <a:spcPct val="100000"/>
              </a:lnSpc>
              <a:spcBef>
                <a:spcPts val="1300"/>
              </a:spcBef>
              <a:spcAft>
                <a:spcPts val="0"/>
              </a:spcAft>
              <a:buClr>
                <a:srgbClr val="000000"/>
              </a:buClr>
              <a:buSzPts val="2800"/>
              <a:buFont typeface="Arial"/>
              <a:buNone/>
            </a:pPr>
            <a:endParaRPr sz="2000" b="0" i="0" u="none" strike="noStrike" cap="none" dirty="0">
              <a:solidFill>
                <a:schemeClr val="lt1"/>
              </a:solidFill>
              <a:latin typeface="Calibri"/>
              <a:ea typeface="Calibri"/>
              <a:cs typeface="Calibri"/>
              <a:sym typeface="Calibri"/>
            </a:endParaRPr>
          </a:p>
        </p:txBody>
      </p:sp>
      <p:sp>
        <p:nvSpPr>
          <p:cNvPr id="55" name="Google Shape;55;p4"/>
          <p:cNvSpPr txBox="1"/>
          <p:nvPr/>
        </p:nvSpPr>
        <p:spPr>
          <a:xfrm>
            <a:off x="300175" y="502025"/>
            <a:ext cx="7334100" cy="158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3000" b="1" dirty="0">
                <a:solidFill>
                  <a:srgbClr val="A0B419"/>
                </a:solidFill>
                <a:latin typeface="Calibri"/>
                <a:ea typeface="Calibri"/>
                <a:cs typeface="Calibri"/>
                <a:sym typeface="Calibri"/>
              </a:rPr>
              <a:t>Launched in Lincolnshire 8th January 2025! </a:t>
            </a:r>
            <a:endParaRPr sz="3000" b="1" i="0" u="none" strike="noStrike" cap="none" dirty="0">
              <a:solidFill>
                <a:srgbClr val="A0B419"/>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a:solidFill>
                  <a:srgbClr val="613266"/>
                </a:solidFill>
                <a:latin typeface="Calibri"/>
                <a:ea typeface="Calibri"/>
                <a:cs typeface="Calibri"/>
                <a:sym typeface="Calibri"/>
              </a:rPr>
              <a:t>Lumi Nova</a:t>
            </a:r>
            <a:endParaRPr sz="900" b="1" i="0" u="none" strike="noStrike" cap="none" dirty="0">
              <a:solidFill>
                <a:srgbClr val="61326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GB" sz="2300" b="0" i="1" u="none" strike="noStrike" cap="none" dirty="0">
                <a:solidFill>
                  <a:schemeClr val="dk1"/>
                </a:solidFill>
                <a:latin typeface="Calibri"/>
                <a:ea typeface="Calibri"/>
                <a:cs typeface="Calibri"/>
                <a:sym typeface="Calibri"/>
              </a:rPr>
              <a:t>Inclusive digital therapy for a new generation</a:t>
            </a:r>
            <a:endParaRPr sz="32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a:t>
            </a:r>
            <a:r>
              <a:rPr lang="en-GB"/>
              <a:t>from 19</a:t>
            </a:r>
            <a:r>
              <a:rPr lang="en-GB" baseline="30000"/>
              <a:t>th</a:t>
            </a:r>
            <a:r>
              <a:rPr lang="en-GB"/>
              <a:t> May</a:t>
            </a:r>
            <a:endParaRPr lang="en-GB" dirty="0"/>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3062</TotalTime>
  <Words>533</Words>
  <Application>Microsoft Office PowerPoint</Application>
  <PresentationFormat>Widescreen</PresentationFormat>
  <Paragraphs>68</Paragraphs>
  <Slides>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Aptos</vt:lpstr>
      <vt:lpstr>Arial</vt:lpstr>
      <vt:lpstr>Asap</vt:lpstr>
      <vt:lpstr>Barlow</vt:lpstr>
      <vt:lpstr>Barlow Medium</vt:lpstr>
      <vt:lpstr>Calibri</vt:lpstr>
      <vt:lpstr>Calibri Light</vt:lpstr>
      <vt:lpstr>Cambria</vt:lpstr>
      <vt:lpstr>Nunito ExtraBold</vt:lpstr>
      <vt:lpstr>Nunito Light</vt:lpstr>
      <vt:lpstr>Nunito SemiBold</vt:lpstr>
      <vt:lpstr>Tahoma</vt:lpstr>
      <vt:lpstr>Office Theme</vt:lpstr>
      <vt:lpstr>Graduated Approach Briefings</vt:lpstr>
      <vt:lpstr>Remember to book your places for each briefing throughout the year on the Local Offer</vt:lpstr>
      <vt:lpstr>PowerPoint Presentation</vt:lpstr>
      <vt:lpstr>PowerPoint Presentation</vt:lpstr>
      <vt:lpstr>PowerPoint Presentation</vt:lpstr>
      <vt:lpstr>PowerPoint Presentation</vt:lpstr>
      <vt:lpstr>PowerPoint Presentation</vt:lpstr>
      <vt:lpstr>PowerPoint Presentation</vt:lpstr>
      <vt:lpstr>Presentations and Videos will be available from 19th May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Karen Donnelly</cp:lastModifiedBy>
  <cp:revision>35</cp:revision>
  <dcterms:created xsi:type="dcterms:W3CDTF">2021-10-08T08:32:57Z</dcterms:created>
  <dcterms:modified xsi:type="dcterms:W3CDTF">2025-05-07T11:27:58Z</dcterms:modified>
</cp:coreProperties>
</file>