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Lst>
  <p:notesMasterIdLst>
    <p:notesMasterId r:id="rId18"/>
  </p:notesMasterIdLst>
  <p:sldIdLst>
    <p:sldId id="314" r:id="rId3"/>
    <p:sldId id="335" r:id="rId4"/>
    <p:sldId id="868" r:id="rId5"/>
    <p:sldId id="859" r:id="rId6"/>
    <p:sldId id="860" r:id="rId7"/>
    <p:sldId id="861" r:id="rId8"/>
    <p:sldId id="265" r:id="rId9"/>
    <p:sldId id="862" r:id="rId10"/>
    <p:sldId id="864" r:id="rId11"/>
    <p:sldId id="866" r:id="rId12"/>
    <p:sldId id="867" r:id="rId13"/>
    <p:sldId id="863" r:id="rId14"/>
    <p:sldId id="865" r:id="rId15"/>
    <p:sldId id="323" r:id="rId16"/>
    <p:sldId id="340" r:id="rId17"/>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2587CB-5C69-48AD-B88E-026D1DF0DC5D}" v="570" dt="2025-04-23T07:19:14.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02" d="100"/>
          <a:sy n="102" d="100"/>
        </p:scale>
        <p:origin x="84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Richardson3" userId="8f49fb82-b31c-4780-b644-1a3afc76b152" providerId="ADAL" clId="{912587CB-5C69-48AD-B88E-026D1DF0DC5D}"/>
    <pc:docChg chg="undo custSel addSld modSld sldOrd">
      <pc:chgData name="Karen Richardson3" userId="8f49fb82-b31c-4780-b644-1a3afc76b152" providerId="ADAL" clId="{912587CB-5C69-48AD-B88E-026D1DF0DC5D}" dt="2025-04-23T07:19:14.522" v="4129" actId="20577"/>
      <pc:docMkLst>
        <pc:docMk/>
      </pc:docMkLst>
      <pc:sldChg chg="addSp delSp modSp mod setBg">
        <pc:chgData name="Karen Richardson3" userId="8f49fb82-b31c-4780-b644-1a3afc76b152" providerId="ADAL" clId="{912587CB-5C69-48AD-B88E-026D1DF0DC5D}" dt="2025-04-22T22:30:21.557" v="502" actId="27636"/>
        <pc:sldMkLst>
          <pc:docMk/>
          <pc:sldMk cId="812009541" sldId="265"/>
        </pc:sldMkLst>
        <pc:spChg chg="mod">
          <ac:chgData name="Karen Richardson3" userId="8f49fb82-b31c-4780-b644-1a3afc76b152" providerId="ADAL" clId="{912587CB-5C69-48AD-B88E-026D1DF0DC5D}" dt="2025-04-22T22:30:21.557" v="502" actId="27636"/>
          <ac:spMkLst>
            <pc:docMk/>
            <pc:sldMk cId="812009541" sldId="265"/>
            <ac:spMk id="2" creationId="{3637BC87-6020-4BF5-8FA8-CC4B66685A24}"/>
          </ac:spMkLst>
        </pc:spChg>
        <pc:spChg chg="del mod">
          <ac:chgData name="Karen Richardson3" userId="8f49fb82-b31c-4780-b644-1a3afc76b152" providerId="ADAL" clId="{912587CB-5C69-48AD-B88E-026D1DF0DC5D}" dt="2025-04-22T22:27:36.571" v="421" actId="478"/>
          <ac:spMkLst>
            <pc:docMk/>
            <pc:sldMk cId="812009541" sldId="265"/>
            <ac:spMk id="4" creationId="{CB384B33-4B60-7927-8017-C410623191B1}"/>
          </ac:spMkLst>
        </pc:spChg>
        <pc:spChg chg="add del mod">
          <ac:chgData name="Karen Richardson3" userId="8f49fb82-b31c-4780-b644-1a3afc76b152" providerId="ADAL" clId="{912587CB-5C69-48AD-B88E-026D1DF0DC5D}" dt="2025-04-22T22:29:01.268" v="428" actId="478"/>
          <ac:spMkLst>
            <pc:docMk/>
            <pc:sldMk cId="812009541" sldId="265"/>
            <ac:spMk id="6" creationId="{CF72F983-3C60-4F32-1541-EE481DBB4597}"/>
          </ac:spMkLst>
        </pc:spChg>
        <pc:spChg chg="add">
          <ac:chgData name="Karen Richardson3" userId="8f49fb82-b31c-4780-b644-1a3afc76b152" providerId="ADAL" clId="{912587CB-5C69-48AD-B88E-026D1DF0DC5D}" dt="2025-04-22T22:28:45.391" v="427" actId="26606"/>
          <ac:spMkLst>
            <pc:docMk/>
            <pc:sldMk cId="812009541" sldId="265"/>
            <ac:spMk id="1031" creationId="{9F4444CE-BC8D-4D61-B303-4C05614E62AB}"/>
          </ac:spMkLst>
        </pc:spChg>
        <pc:spChg chg="add">
          <ac:chgData name="Karen Richardson3" userId="8f49fb82-b31c-4780-b644-1a3afc76b152" providerId="ADAL" clId="{912587CB-5C69-48AD-B88E-026D1DF0DC5D}" dt="2025-04-22T22:28:45.391" v="427" actId="26606"/>
          <ac:spMkLst>
            <pc:docMk/>
            <pc:sldMk cId="812009541" sldId="265"/>
            <ac:spMk id="1033" creationId="{62423CA5-E2E1-4789-B759-9906C1C94063}"/>
          </ac:spMkLst>
        </pc:spChg>
        <pc:spChg chg="add">
          <ac:chgData name="Karen Richardson3" userId="8f49fb82-b31c-4780-b644-1a3afc76b152" providerId="ADAL" clId="{912587CB-5C69-48AD-B88E-026D1DF0DC5D}" dt="2025-04-22T22:28:45.391" v="427" actId="26606"/>
          <ac:spMkLst>
            <pc:docMk/>
            <pc:sldMk cId="812009541" sldId="265"/>
            <ac:spMk id="1035" creationId="{73772B81-181F-48B7-8826-4D9686D15DF5}"/>
          </ac:spMkLst>
        </pc:spChg>
        <pc:spChg chg="add">
          <ac:chgData name="Karen Richardson3" userId="8f49fb82-b31c-4780-b644-1a3afc76b152" providerId="ADAL" clId="{912587CB-5C69-48AD-B88E-026D1DF0DC5D}" dt="2025-04-22T22:28:45.391" v="427" actId="26606"/>
          <ac:spMkLst>
            <pc:docMk/>
            <pc:sldMk cId="812009541" sldId="265"/>
            <ac:spMk id="1037" creationId="{B2205F6E-03C6-4E92-877C-E2482F6599AA}"/>
          </ac:spMkLst>
        </pc:spChg>
        <pc:graphicFrameChg chg="del">
          <ac:chgData name="Karen Richardson3" userId="8f49fb82-b31c-4780-b644-1a3afc76b152" providerId="ADAL" clId="{912587CB-5C69-48AD-B88E-026D1DF0DC5D}" dt="2025-04-22T22:23:15.843" v="383" actId="478"/>
          <ac:graphicFrameMkLst>
            <pc:docMk/>
            <pc:sldMk cId="812009541" sldId="265"/>
            <ac:graphicFrameMk id="5" creationId="{E280B16C-E2D4-D730-5251-CD170D5027E8}"/>
          </ac:graphicFrameMkLst>
        </pc:graphicFrameChg>
        <pc:picChg chg="add mod">
          <ac:chgData name="Karen Richardson3" userId="8f49fb82-b31c-4780-b644-1a3afc76b152" providerId="ADAL" clId="{912587CB-5C69-48AD-B88E-026D1DF0DC5D}" dt="2025-04-22T22:29:18.247" v="430" actId="14100"/>
          <ac:picMkLst>
            <pc:docMk/>
            <pc:sldMk cId="812009541" sldId="265"/>
            <ac:picMk id="1026" creationId="{2932CAB8-069E-3A73-3ACC-E94C578C800C}"/>
          </ac:picMkLst>
        </pc:picChg>
      </pc:sldChg>
      <pc:sldChg chg="addSp delSp modSp mod setBg">
        <pc:chgData name="Karen Richardson3" userId="8f49fb82-b31c-4780-b644-1a3afc76b152" providerId="ADAL" clId="{912587CB-5C69-48AD-B88E-026D1DF0DC5D}" dt="2025-04-22T23:47:56.986" v="4113" actId="20577"/>
        <pc:sldMkLst>
          <pc:docMk/>
          <pc:sldMk cId="2170456033" sldId="323"/>
        </pc:sldMkLst>
        <pc:spChg chg="add mod">
          <ac:chgData name="Karen Richardson3" userId="8f49fb82-b31c-4780-b644-1a3afc76b152" providerId="ADAL" clId="{912587CB-5C69-48AD-B88E-026D1DF0DC5D}" dt="2025-04-22T23:41:40.135" v="4084" actId="26606"/>
          <ac:spMkLst>
            <pc:docMk/>
            <pc:sldMk cId="2170456033" sldId="323"/>
            <ac:spMk id="2" creationId="{8B630298-7EE1-5882-384E-5A54A87E8E83}"/>
          </ac:spMkLst>
        </pc:spChg>
        <pc:spChg chg="add mod">
          <ac:chgData name="Karen Richardson3" userId="8f49fb82-b31c-4780-b644-1a3afc76b152" providerId="ADAL" clId="{912587CB-5C69-48AD-B88E-026D1DF0DC5D}" dt="2025-04-22T23:47:56.986" v="4113" actId="20577"/>
          <ac:spMkLst>
            <pc:docMk/>
            <pc:sldMk cId="2170456033" sldId="323"/>
            <ac:spMk id="3" creationId="{4C858FE1-1FED-FA8E-1D62-612E7653F4E0}"/>
          </ac:spMkLst>
        </pc:spChg>
        <pc:spChg chg="del">
          <ac:chgData name="Karen Richardson3" userId="8f49fb82-b31c-4780-b644-1a3afc76b152" providerId="ADAL" clId="{912587CB-5C69-48AD-B88E-026D1DF0DC5D}" dt="2025-04-22T23:35:33.074" v="3670" actId="478"/>
          <ac:spMkLst>
            <pc:docMk/>
            <pc:sldMk cId="2170456033" sldId="323"/>
            <ac:spMk id="5" creationId="{E74B09C7-D345-48E8-B3B4-CD4C30D7C791}"/>
          </ac:spMkLst>
        </pc:spChg>
        <pc:spChg chg="del">
          <ac:chgData name="Karen Richardson3" userId="8f49fb82-b31c-4780-b644-1a3afc76b152" providerId="ADAL" clId="{912587CB-5C69-48AD-B88E-026D1DF0DC5D}" dt="2025-04-22T23:35:35.090" v="3671" actId="478"/>
          <ac:spMkLst>
            <pc:docMk/>
            <pc:sldMk cId="2170456033" sldId="323"/>
            <ac:spMk id="6" creationId="{D3AAB8D7-E112-7828-D9B9-1A33923ECEF2}"/>
          </ac:spMkLst>
        </pc:spChg>
        <pc:spChg chg="del mod">
          <ac:chgData name="Karen Richardson3" userId="8f49fb82-b31c-4780-b644-1a3afc76b152" providerId="ADAL" clId="{912587CB-5C69-48AD-B88E-026D1DF0DC5D}" dt="2025-04-22T23:35:30.479" v="3669" actId="478"/>
          <ac:spMkLst>
            <pc:docMk/>
            <pc:sldMk cId="2170456033" sldId="323"/>
            <ac:spMk id="10" creationId="{446D337C-9516-7816-9134-1A19D4852841}"/>
          </ac:spMkLst>
        </pc:spChg>
        <pc:spChg chg="add">
          <ac:chgData name="Karen Richardson3" userId="8f49fb82-b31c-4780-b644-1a3afc76b152" providerId="ADAL" clId="{912587CB-5C69-48AD-B88E-026D1DF0DC5D}" dt="2025-04-22T23:41:40.135" v="4084" actId="26606"/>
          <ac:spMkLst>
            <pc:docMk/>
            <pc:sldMk cId="2170456033" sldId="323"/>
            <ac:spMk id="3091" creationId="{A65AC7D1-EAA9-48F5-B509-60A7F50BF703}"/>
          </ac:spMkLst>
        </pc:spChg>
        <pc:spChg chg="add">
          <ac:chgData name="Karen Richardson3" userId="8f49fb82-b31c-4780-b644-1a3afc76b152" providerId="ADAL" clId="{912587CB-5C69-48AD-B88E-026D1DF0DC5D}" dt="2025-04-22T23:41:40.135" v="4084" actId="26606"/>
          <ac:spMkLst>
            <pc:docMk/>
            <pc:sldMk cId="2170456033" sldId="323"/>
            <ac:spMk id="3093" creationId="{D6320AF9-619A-4175-865B-5663E1AEF4C5}"/>
          </ac:spMkLst>
        </pc:spChg>
        <pc:spChg chg="add">
          <ac:chgData name="Karen Richardson3" userId="8f49fb82-b31c-4780-b644-1a3afc76b152" providerId="ADAL" clId="{912587CB-5C69-48AD-B88E-026D1DF0DC5D}" dt="2025-04-22T23:41:40.135" v="4084" actId="26606"/>
          <ac:spMkLst>
            <pc:docMk/>
            <pc:sldMk cId="2170456033" sldId="323"/>
            <ac:spMk id="3099" creationId="{7E018740-5C2B-4A41-AC1A-7E68D1EC1954}"/>
          </ac:spMkLst>
        </pc:spChg>
        <pc:spChg chg="add">
          <ac:chgData name="Karen Richardson3" userId="8f49fb82-b31c-4780-b644-1a3afc76b152" providerId="ADAL" clId="{912587CB-5C69-48AD-B88E-026D1DF0DC5D}" dt="2025-04-22T23:41:40.135" v="4084" actId="26606"/>
          <ac:spMkLst>
            <pc:docMk/>
            <pc:sldMk cId="2170456033" sldId="323"/>
            <ac:spMk id="3101" creationId="{166F75A4-C475-4941-8EE2-B80A06A2C1BB}"/>
          </ac:spMkLst>
        </pc:spChg>
        <pc:spChg chg="add">
          <ac:chgData name="Karen Richardson3" userId="8f49fb82-b31c-4780-b644-1a3afc76b152" providerId="ADAL" clId="{912587CB-5C69-48AD-B88E-026D1DF0DC5D}" dt="2025-04-22T23:41:40.135" v="4084" actId="26606"/>
          <ac:spMkLst>
            <pc:docMk/>
            <pc:sldMk cId="2170456033" sldId="323"/>
            <ac:spMk id="3103" creationId="{A032553A-72E8-4B0D-8405-FF9771C9AF05}"/>
          </ac:spMkLst>
        </pc:spChg>
        <pc:spChg chg="add">
          <ac:chgData name="Karen Richardson3" userId="8f49fb82-b31c-4780-b644-1a3afc76b152" providerId="ADAL" clId="{912587CB-5C69-48AD-B88E-026D1DF0DC5D}" dt="2025-04-22T23:41:40.135" v="4084" actId="26606"/>
          <ac:spMkLst>
            <pc:docMk/>
            <pc:sldMk cId="2170456033" sldId="323"/>
            <ac:spMk id="3105" creationId="{765800AC-C3B9-498E-87BC-29FAE4C76B21}"/>
          </ac:spMkLst>
        </pc:spChg>
        <pc:spChg chg="add">
          <ac:chgData name="Karen Richardson3" userId="8f49fb82-b31c-4780-b644-1a3afc76b152" providerId="ADAL" clId="{912587CB-5C69-48AD-B88E-026D1DF0DC5D}" dt="2025-04-22T23:41:40.135" v="4084" actId="26606"/>
          <ac:spMkLst>
            <pc:docMk/>
            <pc:sldMk cId="2170456033" sldId="323"/>
            <ac:spMk id="3107" creationId="{1F9D6ACB-2FF4-49F9-978A-E0D5327FC635}"/>
          </ac:spMkLst>
        </pc:spChg>
        <pc:spChg chg="add">
          <ac:chgData name="Karen Richardson3" userId="8f49fb82-b31c-4780-b644-1a3afc76b152" providerId="ADAL" clId="{912587CB-5C69-48AD-B88E-026D1DF0DC5D}" dt="2025-04-22T23:41:40.135" v="4084" actId="26606"/>
          <ac:spMkLst>
            <pc:docMk/>
            <pc:sldMk cId="2170456033" sldId="323"/>
            <ac:spMk id="3109" creationId="{A5EC319D-0FEA-4B95-A3EA-01E35672C95B}"/>
          </ac:spMkLst>
        </pc:spChg>
        <pc:picChg chg="del">
          <ac:chgData name="Karen Richardson3" userId="8f49fb82-b31c-4780-b644-1a3afc76b152" providerId="ADAL" clId="{912587CB-5C69-48AD-B88E-026D1DF0DC5D}" dt="2025-04-22T22:38:25.540" v="716" actId="478"/>
          <ac:picMkLst>
            <pc:docMk/>
            <pc:sldMk cId="2170456033" sldId="323"/>
            <ac:picMk id="4" creationId="{3A7783E0-5E93-5A3C-ABB7-18729B12BF3A}"/>
          </ac:picMkLst>
        </pc:picChg>
      </pc:sldChg>
      <pc:sldChg chg="addSp delSp modSp mod">
        <pc:chgData name="Karen Richardson3" userId="8f49fb82-b31c-4780-b644-1a3afc76b152" providerId="ADAL" clId="{912587CB-5C69-48AD-B88E-026D1DF0DC5D}" dt="2025-04-22T23:44:05.622" v="4091" actId="1076"/>
        <pc:sldMkLst>
          <pc:docMk/>
          <pc:sldMk cId="1337504815" sldId="335"/>
        </pc:sldMkLst>
        <pc:spChg chg="mod">
          <ac:chgData name="Karen Richardson3" userId="8f49fb82-b31c-4780-b644-1a3afc76b152" providerId="ADAL" clId="{912587CB-5C69-48AD-B88E-026D1DF0DC5D}" dt="2025-04-22T23:44:05.622" v="4091" actId="1076"/>
          <ac:spMkLst>
            <pc:docMk/>
            <pc:sldMk cId="1337504815" sldId="335"/>
            <ac:spMk id="11" creationId="{0666E8F3-C94B-713F-D044-66D474B6CFAD}"/>
          </ac:spMkLst>
        </pc:spChg>
        <pc:spChg chg="del mod">
          <ac:chgData name="Karen Richardson3" userId="8f49fb82-b31c-4780-b644-1a3afc76b152" providerId="ADAL" clId="{912587CB-5C69-48AD-B88E-026D1DF0DC5D}" dt="2025-04-22T22:14:58.535" v="19" actId="478"/>
          <ac:spMkLst>
            <pc:docMk/>
            <pc:sldMk cId="1337504815" sldId="335"/>
            <ac:spMk id="12" creationId="{8A2B76BC-5EE8-E93D-5AD8-7A237F0C84E9}"/>
          </ac:spMkLst>
        </pc:spChg>
        <pc:spChg chg="del mod">
          <ac:chgData name="Karen Richardson3" userId="8f49fb82-b31c-4780-b644-1a3afc76b152" providerId="ADAL" clId="{912587CB-5C69-48AD-B88E-026D1DF0DC5D}" dt="2025-04-22T22:15:01.982" v="21" actId="478"/>
          <ac:spMkLst>
            <pc:docMk/>
            <pc:sldMk cId="1337504815" sldId="335"/>
            <ac:spMk id="13" creationId="{BD0A9161-9E31-EEEC-0B45-1F50D887A61B}"/>
          </ac:spMkLst>
        </pc:spChg>
        <pc:spChg chg="del">
          <ac:chgData name="Karen Richardson3" userId="8f49fb82-b31c-4780-b644-1a3afc76b152" providerId="ADAL" clId="{912587CB-5C69-48AD-B88E-026D1DF0DC5D}" dt="2025-04-22T22:15:05.340" v="22" actId="478"/>
          <ac:spMkLst>
            <pc:docMk/>
            <pc:sldMk cId="1337504815" sldId="335"/>
            <ac:spMk id="14" creationId="{A8BB128B-AAEE-8390-77BC-76A984940F9E}"/>
          </ac:spMkLst>
        </pc:spChg>
        <pc:spChg chg="del">
          <ac:chgData name="Karen Richardson3" userId="8f49fb82-b31c-4780-b644-1a3afc76b152" providerId="ADAL" clId="{912587CB-5C69-48AD-B88E-026D1DF0DC5D}" dt="2025-04-22T23:43:44.236" v="4086" actId="26606"/>
          <ac:spMkLst>
            <pc:docMk/>
            <pc:sldMk cId="1337504815" sldId="335"/>
            <ac:spMk id="3101" creationId="{0663EB55-934F-42EF-80DE-098647DE7A01}"/>
          </ac:spMkLst>
        </pc:spChg>
        <pc:spChg chg="add">
          <ac:chgData name="Karen Richardson3" userId="8f49fb82-b31c-4780-b644-1a3afc76b152" providerId="ADAL" clId="{912587CB-5C69-48AD-B88E-026D1DF0DC5D}" dt="2025-04-22T23:43:44.236" v="4086" actId="26606"/>
          <ac:spMkLst>
            <pc:docMk/>
            <pc:sldMk cId="1337504815" sldId="335"/>
            <ac:spMk id="3106" creationId="{AA330523-F25B-4007-B3E5-ABB5637D160A}"/>
          </ac:spMkLst>
        </pc:spChg>
        <pc:grpChg chg="del">
          <ac:chgData name="Karen Richardson3" userId="8f49fb82-b31c-4780-b644-1a3afc76b152" providerId="ADAL" clId="{912587CB-5C69-48AD-B88E-026D1DF0DC5D}" dt="2025-04-22T23:43:44.236" v="4086" actId="26606"/>
          <ac:grpSpMkLst>
            <pc:docMk/>
            <pc:sldMk cId="1337504815" sldId="335"/>
            <ac:grpSpMk id="3099" creationId="{EB0D40EF-BA14-42F1-9492-D38C59DCAB67}"/>
          </ac:grpSpMkLst>
        </pc:grpChg>
        <pc:picChg chg="add mod">
          <ac:chgData name="Karen Richardson3" userId="8f49fb82-b31c-4780-b644-1a3afc76b152" providerId="ADAL" clId="{912587CB-5C69-48AD-B88E-026D1DF0DC5D}" dt="2025-04-22T23:44:01.385" v="4090" actId="1076"/>
          <ac:picMkLst>
            <pc:docMk/>
            <pc:sldMk cId="1337504815" sldId="335"/>
            <ac:picMk id="2" creationId="{6196E296-3314-8656-0AEF-52B648A3CDDF}"/>
          </ac:picMkLst>
        </pc:picChg>
        <pc:picChg chg="del">
          <ac:chgData name="Karen Richardson3" userId="8f49fb82-b31c-4780-b644-1a3afc76b152" providerId="ADAL" clId="{912587CB-5C69-48AD-B88E-026D1DF0DC5D}" dt="2025-04-22T22:14:53.894" v="17" actId="478"/>
          <ac:picMkLst>
            <pc:docMk/>
            <pc:sldMk cId="1337504815" sldId="335"/>
            <ac:picMk id="19" creationId="{C9013B3B-9636-E861-2C75-43328B60521C}"/>
          </ac:picMkLst>
        </pc:picChg>
        <pc:cxnChg chg="del">
          <ac:chgData name="Karen Richardson3" userId="8f49fb82-b31c-4780-b644-1a3afc76b152" providerId="ADAL" clId="{912587CB-5C69-48AD-B88E-026D1DF0DC5D}" dt="2025-04-22T23:43:44.236" v="4086" actId="26606"/>
          <ac:cxnSpMkLst>
            <pc:docMk/>
            <pc:sldMk cId="1337504815" sldId="335"/>
            <ac:cxnSpMk id="3100" creationId="{B31FD3CE-CE0A-4FD9-967C-4D340CA3788F}"/>
          </ac:cxnSpMkLst>
        </pc:cxnChg>
      </pc:sldChg>
      <pc:sldChg chg="addSp delSp modSp mod">
        <pc:chgData name="Karen Richardson3" userId="8f49fb82-b31c-4780-b644-1a3afc76b152" providerId="ADAL" clId="{912587CB-5C69-48AD-B88E-026D1DF0DC5D}" dt="2025-04-22T23:44:51.245" v="4105" actId="20577"/>
        <pc:sldMkLst>
          <pc:docMk/>
          <pc:sldMk cId="995524427" sldId="859"/>
        </pc:sldMkLst>
        <pc:spChg chg="mod">
          <ac:chgData name="Karen Richardson3" userId="8f49fb82-b31c-4780-b644-1a3afc76b152" providerId="ADAL" clId="{912587CB-5C69-48AD-B88E-026D1DF0DC5D}" dt="2025-04-22T22:20:33.658" v="372" actId="26606"/>
          <ac:spMkLst>
            <pc:docMk/>
            <pc:sldMk cId="995524427" sldId="859"/>
            <ac:spMk id="2" creationId="{52E2F1B3-6FC1-B31A-2D93-4A3E87267BC8}"/>
          </ac:spMkLst>
        </pc:spChg>
        <pc:spChg chg="del mod">
          <ac:chgData name="Karen Richardson3" userId="8f49fb82-b31c-4780-b644-1a3afc76b152" providerId="ADAL" clId="{912587CB-5C69-48AD-B88E-026D1DF0DC5D}" dt="2025-04-22T22:20:33.658" v="372" actId="26606"/>
          <ac:spMkLst>
            <pc:docMk/>
            <pc:sldMk cId="995524427" sldId="859"/>
            <ac:spMk id="3" creationId="{1FFCC5F8-30DD-5949-9467-F90D0E75659E}"/>
          </ac:spMkLst>
        </pc:spChg>
        <pc:spChg chg="del">
          <ac:chgData name="Karen Richardson3" userId="8f49fb82-b31c-4780-b644-1a3afc76b152" providerId="ADAL" clId="{912587CB-5C69-48AD-B88E-026D1DF0DC5D}" dt="2025-04-22T22:16:01.891" v="70" actId="478"/>
          <ac:spMkLst>
            <pc:docMk/>
            <pc:sldMk cId="995524427" sldId="859"/>
            <ac:spMk id="10" creationId="{E8EC434E-EB3C-655A-A020-3A1DF023D6B4}"/>
          </ac:spMkLst>
        </pc:spChg>
        <pc:spChg chg="del">
          <ac:chgData name="Karen Richardson3" userId="8f49fb82-b31c-4780-b644-1a3afc76b152" providerId="ADAL" clId="{912587CB-5C69-48AD-B88E-026D1DF0DC5D}" dt="2025-04-22T22:20:33.658" v="372" actId="26606"/>
          <ac:spMkLst>
            <pc:docMk/>
            <pc:sldMk cId="995524427" sldId="859"/>
            <ac:spMk id="3101" creationId="{0663EB55-934F-42EF-80DE-098647DE7A01}"/>
          </ac:spMkLst>
        </pc:spChg>
        <pc:spChg chg="add">
          <ac:chgData name="Karen Richardson3" userId="8f49fb82-b31c-4780-b644-1a3afc76b152" providerId="ADAL" clId="{912587CB-5C69-48AD-B88E-026D1DF0DC5D}" dt="2025-04-22T22:20:33.658" v="372" actId="26606"/>
          <ac:spMkLst>
            <pc:docMk/>
            <pc:sldMk cId="995524427" sldId="859"/>
            <ac:spMk id="3119" creationId="{655AE6B0-AC9E-4167-806F-E9DB135FC46B}"/>
          </ac:spMkLst>
        </pc:spChg>
        <pc:spChg chg="add">
          <ac:chgData name="Karen Richardson3" userId="8f49fb82-b31c-4780-b644-1a3afc76b152" providerId="ADAL" clId="{912587CB-5C69-48AD-B88E-026D1DF0DC5D}" dt="2025-04-22T22:20:33.658" v="372" actId="26606"/>
          <ac:spMkLst>
            <pc:docMk/>
            <pc:sldMk cId="995524427" sldId="859"/>
            <ac:spMk id="3132" creationId="{87BD1F4E-A66D-4C06-86DA-8D56CA7A3B41}"/>
          </ac:spMkLst>
        </pc:spChg>
        <pc:grpChg chg="del">
          <ac:chgData name="Karen Richardson3" userId="8f49fb82-b31c-4780-b644-1a3afc76b152" providerId="ADAL" clId="{912587CB-5C69-48AD-B88E-026D1DF0DC5D}" dt="2025-04-22T22:20:33.658" v="372" actId="26606"/>
          <ac:grpSpMkLst>
            <pc:docMk/>
            <pc:sldMk cId="995524427" sldId="859"/>
            <ac:grpSpMk id="3099" creationId="{EB0D40EF-BA14-42F1-9492-D38C59DCAB67}"/>
          </ac:grpSpMkLst>
        </pc:grpChg>
        <pc:grpChg chg="add">
          <ac:chgData name="Karen Richardson3" userId="8f49fb82-b31c-4780-b644-1a3afc76b152" providerId="ADAL" clId="{912587CB-5C69-48AD-B88E-026D1DF0DC5D}" dt="2025-04-22T22:20:33.658" v="372" actId="26606"/>
          <ac:grpSpMkLst>
            <pc:docMk/>
            <pc:sldMk cId="995524427" sldId="859"/>
            <ac:grpSpMk id="3107" creationId="{D920209C-E85B-4D6F-A56F-724F5ADA811C}"/>
          </ac:grpSpMkLst>
        </pc:grpChg>
        <pc:grpChg chg="add">
          <ac:chgData name="Karen Richardson3" userId="8f49fb82-b31c-4780-b644-1a3afc76b152" providerId="ADAL" clId="{912587CB-5C69-48AD-B88E-026D1DF0DC5D}" dt="2025-04-22T22:20:33.658" v="372" actId="26606"/>
          <ac:grpSpMkLst>
            <pc:docMk/>
            <pc:sldMk cId="995524427" sldId="859"/>
            <ac:grpSpMk id="3121" creationId="{3523416A-383B-4FDC-B4C9-D8EDDFE9C043}"/>
          </ac:grpSpMkLst>
        </pc:grpChg>
        <pc:graphicFrameChg chg="add mod">
          <ac:chgData name="Karen Richardson3" userId="8f49fb82-b31c-4780-b644-1a3afc76b152" providerId="ADAL" clId="{912587CB-5C69-48AD-B88E-026D1DF0DC5D}" dt="2025-04-22T23:44:51.245" v="4105" actId="20577"/>
          <ac:graphicFrameMkLst>
            <pc:docMk/>
            <pc:sldMk cId="995524427" sldId="859"/>
            <ac:graphicFrameMk id="3103" creationId="{49C0BB7B-E7FD-DB09-0E55-B7FE0239EA8B}"/>
          </ac:graphicFrameMkLst>
        </pc:graphicFrameChg>
        <pc:cxnChg chg="del">
          <ac:chgData name="Karen Richardson3" userId="8f49fb82-b31c-4780-b644-1a3afc76b152" providerId="ADAL" clId="{912587CB-5C69-48AD-B88E-026D1DF0DC5D}" dt="2025-04-22T22:20:33.658" v="372" actId="26606"/>
          <ac:cxnSpMkLst>
            <pc:docMk/>
            <pc:sldMk cId="995524427" sldId="859"/>
            <ac:cxnSpMk id="3100" creationId="{B31FD3CE-CE0A-4FD9-967C-4D340CA3788F}"/>
          </ac:cxnSpMkLst>
        </pc:cxnChg>
      </pc:sldChg>
      <pc:sldChg chg="addSp delSp modSp mod">
        <pc:chgData name="Karen Richardson3" userId="8f49fb82-b31c-4780-b644-1a3afc76b152" providerId="ADAL" clId="{912587CB-5C69-48AD-B88E-026D1DF0DC5D}" dt="2025-04-22T22:37:24.403" v="715" actId="1076"/>
        <pc:sldMkLst>
          <pc:docMk/>
          <pc:sldMk cId="1712515338" sldId="860"/>
        </pc:sldMkLst>
        <pc:spChg chg="mod">
          <ac:chgData name="Karen Richardson3" userId="8f49fb82-b31c-4780-b644-1a3afc76b152" providerId="ADAL" clId="{912587CB-5C69-48AD-B88E-026D1DF0DC5D}" dt="2025-04-22T22:34:15.768" v="603" actId="20577"/>
          <ac:spMkLst>
            <pc:docMk/>
            <pc:sldMk cId="1712515338" sldId="860"/>
            <ac:spMk id="2" creationId="{545880E0-8772-B874-908B-77D4D0C47957}"/>
          </ac:spMkLst>
        </pc:spChg>
        <pc:spChg chg="del mod">
          <ac:chgData name="Karen Richardson3" userId="8f49fb82-b31c-4780-b644-1a3afc76b152" providerId="ADAL" clId="{912587CB-5C69-48AD-B88E-026D1DF0DC5D}" dt="2025-04-22T22:32:50.684" v="582" actId="478"/>
          <ac:spMkLst>
            <pc:docMk/>
            <pc:sldMk cId="1712515338" sldId="860"/>
            <ac:spMk id="3" creationId="{F93D35BF-0019-11F4-628C-9F9B02BB9AE0}"/>
          </ac:spMkLst>
        </pc:spChg>
        <pc:spChg chg="del mod">
          <ac:chgData name="Karen Richardson3" userId="8f49fb82-b31c-4780-b644-1a3afc76b152" providerId="ADAL" clId="{912587CB-5C69-48AD-B88E-026D1DF0DC5D}" dt="2025-04-22T22:32:43.540" v="580" actId="478"/>
          <ac:spMkLst>
            <pc:docMk/>
            <pc:sldMk cId="1712515338" sldId="860"/>
            <ac:spMk id="4" creationId="{CCFF18F3-4163-C44A-51C1-2C1AB6236E53}"/>
          </ac:spMkLst>
        </pc:spChg>
        <pc:spChg chg="del mod">
          <ac:chgData name="Karen Richardson3" userId="8f49fb82-b31c-4780-b644-1a3afc76b152" providerId="ADAL" clId="{912587CB-5C69-48AD-B88E-026D1DF0DC5D}" dt="2025-04-22T22:21:47.234" v="375" actId="478"/>
          <ac:spMkLst>
            <pc:docMk/>
            <pc:sldMk cId="1712515338" sldId="860"/>
            <ac:spMk id="5" creationId="{8A202CDF-D704-542B-984E-2B6165F80017}"/>
          </ac:spMkLst>
        </pc:spChg>
        <pc:spChg chg="add mod">
          <ac:chgData name="Karen Richardson3" userId="8f49fb82-b31c-4780-b644-1a3afc76b152" providerId="ADAL" clId="{912587CB-5C69-48AD-B88E-026D1DF0DC5D}" dt="2025-04-22T22:36:54.548" v="700" actId="1076"/>
          <ac:spMkLst>
            <pc:docMk/>
            <pc:sldMk cId="1712515338" sldId="860"/>
            <ac:spMk id="8" creationId="{18DE082B-7383-2DE5-13B5-827C8DBFF78D}"/>
          </ac:spMkLst>
        </pc:spChg>
        <pc:spChg chg="add mod">
          <ac:chgData name="Karen Richardson3" userId="8f49fb82-b31c-4780-b644-1a3afc76b152" providerId="ADAL" clId="{912587CB-5C69-48AD-B88E-026D1DF0DC5D}" dt="2025-04-22T22:37:24.403" v="715" actId="1076"/>
          <ac:spMkLst>
            <pc:docMk/>
            <pc:sldMk cId="1712515338" sldId="860"/>
            <ac:spMk id="9" creationId="{7677EAE8-4FAD-0C6A-B149-A7DEB88DDC5E}"/>
          </ac:spMkLst>
        </pc:spChg>
        <pc:spChg chg="del mod">
          <ac:chgData name="Karen Richardson3" userId="8f49fb82-b31c-4780-b644-1a3afc76b152" providerId="ADAL" clId="{912587CB-5C69-48AD-B88E-026D1DF0DC5D}" dt="2025-04-22T22:32:46.704" v="581" actId="478"/>
          <ac:spMkLst>
            <pc:docMk/>
            <pc:sldMk cId="1712515338" sldId="860"/>
            <ac:spMk id="10" creationId="{E8EC434E-EB3C-655A-A020-3A1DF023D6B4}"/>
          </ac:spMkLst>
        </pc:spChg>
        <pc:picChg chg="add mod">
          <ac:chgData name="Karen Richardson3" userId="8f49fb82-b31c-4780-b644-1a3afc76b152" providerId="ADAL" clId="{912587CB-5C69-48AD-B88E-026D1DF0DC5D}" dt="2025-04-22T22:36:47.525" v="699" actId="1076"/>
          <ac:picMkLst>
            <pc:docMk/>
            <pc:sldMk cId="1712515338" sldId="860"/>
            <ac:picMk id="6" creationId="{5ED3194E-13E2-DCDC-28BA-09ECB31225F8}"/>
          </ac:picMkLst>
        </pc:picChg>
      </pc:sldChg>
      <pc:sldChg chg="add">
        <pc:chgData name="Karen Richardson3" userId="8f49fb82-b31c-4780-b644-1a3afc76b152" providerId="ADAL" clId="{912587CB-5C69-48AD-B88E-026D1DF0DC5D}" dt="2025-04-22T22:31:54.754" v="503" actId="2890"/>
        <pc:sldMkLst>
          <pc:docMk/>
          <pc:sldMk cId="2218076064" sldId="861"/>
        </pc:sldMkLst>
      </pc:sldChg>
      <pc:sldChg chg="addSp delSp modSp add mod ord">
        <pc:chgData name="Karen Richardson3" userId="8f49fb82-b31c-4780-b644-1a3afc76b152" providerId="ADAL" clId="{912587CB-5C69-48AD-B88E-026D1DF0DC5D}" dt="2025-04-22T22:46:43.478" v="876" actId="798"/>
        <pc:sldMkLst>
          <pc:docMk/>
          <pc:sldMk cId="3603546750" sldId="862"/>
        </pc:sldMkLst>
        <pc:spChg chg="mod">
          <ac:chgData name="Karen Richardson3" userId="8f49fb82-b31c-4780-b644-1a3afc76b152" providerId="ADAL" clId="{912587CB-5C69-48AD-B88E-026D1DF0DC5D}" dt="2025-04-22T22:42:49.010" v="854" actId="26606"/>
          <ac:spMkLst>
            <pc:docMk/>
            <pc:sldMk cId="3603546750" sldId="862"/>
            <ac:spMk id="2" creationId="{FB4CEAEE-5A76-8BE8-DC40-366DD8F8C11E}"/>
          </ac:spMkLst>
        </pc:spChg>
        <pc:spChg chg="del">
          <ac:chgData name="Karen Richardson3" userId="8f49fb82-b31c-4780-b644-1a3afc76b152" providerId="ADAL" clId="{912587CB-5C69-48AD-B88E-026D1DF0DC5D}" dt="2025-04-22T22:39:06.198" v="722" actId="478"/>
          <ac:spMkLst>
            <pc:docMk/>
            <pc:sldMk cId="3603546750" sldId="862"/>
            <ac:spMk id="3" creationId="{8B91E3FC-E037-8C1C-3125-B296945137BC}"/>
          </ac:spMkLst>
        </pc:spChg>
        <pc:spChg chg="del">
          <ac:chgData name="Karen Richardson3" userId="8f49fb82-b31c-4780-b644-1a3afc76b152" providerId="ADAL" clId="{912587CB-5C69-48AD-B88E-026D1DF0DC5D}" dt="2025-04-22T22:39:01.977" v="720" actId="478"/>
          <ac:spMkLst>
            <pc:docMk/>
            <pc:sldMk cId="3603546750" sldId="862"/>
            <ac:spMk id="4" creationId="{BF85CA93-6FE2-3B1D-8F4C-5F7BE8A82835}"/>
          </ac:spMkLst>
        </pc:spChg>
        <pc:spChg chg="del">
          <ac:chgData name="Karen Richardson3" userId="8f49fb82-b31c-4780-b644-1a3afc76b152" providerId="ADAL" clId="{912587CB-5C69-48AD-B88E-026D1DF0DC5D}" dt="2025-04-22T22:39:04.212" v="721" actId="478"/>
          <ac:spMkLst>
            <pc:docMk/>
            <pc:sldMk cId="3603546750" sldId="862"/>
            <ac:spMk id="10" creationId="{1ED5F3C0-06E9-9476-5E91-CF20580097F1}"/>
          </ac:spMkLst>
        </pc:spChg>
        <pc:spChg chg="del">
          <ac:chgData name="Karen Richardson3" userId="8f49fb82-b31c-4780-b644-1a3afc76b152" providerId="ADAL" clId="{912587CB-5C69-48AD-B88E-026D1DF0DC5D}" dt="2025-04-22T22:42:49.010" v="854" actId="26606"/>
          <ac:spMkLst>
            <pc:docMk/>
            <pc:sldMk cId="3603546750" sldId="862"/>
            <ac:spMk id="3101" creationId="{168035F2-F046-E8F0-D82C-347CA4423939}"/>
          </ac:spMkLst>
        </pc:spChg>
        <pc:grpChg chg="del">
          <ac:chgData name="Karen Richardson3" userId="8f49fb82-b31c-4780-b644-1a3afc76b152" providerId="ADAL" clId="{912587CB-5C69-48AD-B88E-026D1DF0DC5D}" dt="2025-04-22T22:42:49.010" v="854" actId="26606"/>
          <ac:grpSpMkLst>
            <pc:docMk/>
            <pc:sldMk cId="3603546750" sldId="862"/>
            <ac:grpSpMk id="3099" creationId="{32FEFD5E-B597-2D3E-E261-FEC393CCFDAF}"/>
          </ac:grpSpMkLst>
        </pc:grpChg>
        <pc:graphicFrameChg chg="add mod modGraphic">
          <ac:chgData name="Karen Richardson3" userId="8f49fb82-b31c-4780-b644-1a3afc76b152" providerId="ADAL" clId="{912587CB-5C69-48AD-B88E-026D1DF0DC5D}" dt="2025-04-22T22:46:43.478" v="876" actId="798"/>
          <ac:graphicFrameMkLst>
            <pc:docMk/>
            <pc:sldMk cId="3603546750" sldId="862"/>
            <ac:graphicFrameMk id="5" creationId="{FAC3A8CC-1A50-829A-0273-495DDC016A21}"/>
          </ac:graphicFrameMkLst>
        </pc:graphicFrameChg>
        <pc:picChg chg="add del mod modCrop">
          <ac:chgData name="Karen Richardson3" userId="8f49fb82-b31c-4780-b644-1a3afc76b152" providerId="ADAL" clId="{912587CB-5C69-48AD-B88E-026D1DF0DC5D}" dt="2025-04-22T22:42:23.379" v="853" actId="478"/>
          <ac:picMkLst>
            <pc:docMk/>
            <pc:sldMk cId="3603546750" sldId="862"/>
            <ac:picMk id="6" creationId="{EABCA3EC-0B06-1C14-A73B-4FEC4C79ECC8}"/>
          </ac:picMkLst>
        </pc:picChg>
        <pc:cxnChg chg="del">
          <ac:chgData name="Karen Richardson3" userId="8f49fb82-b31c-4780-b644-1a3afc76b152" providerId="ADAL" clId="{912587CB-5C69-48AD-B88E-026D1DF0DC5D}" dt="2025-04-22T22:42:49.010" v="854" actId="26606"/>
          <ac:cxnSpMkLst>
            <pc:docMk/>
            <pc:sldMk cId="3603546750" sldId="862"/>
            <ac:cxnSpMk id="3100" creationId="{813E064D-0780-E255-8491-F2778BA99A9D}"/>
          </ac:cxnSpMkLst>
        </pc:cxnChg>
      </pc:sldChg>
      <pc:sldChg chg="addSp delSp modSp add mod ord">
        <pc:chgData name="Karen Richardson3" userId="8f49fb82-b31c-4780-b644-1a3afc76b152" providerId="ADAL" clId="{912587CB-5C69-48AD-B88E-026D1DF0DC5D}" dt="2025-04-23T07:18:13.949" v="4123" actId="13822"/>
        <pc:sldMkLst>
          <pc:docMk/>
          <pc:sldMk cId="4065464987" sldId="863"/>
        </pc:sldMkLst>
        <pc:spChg chg="mod">
          <ac:chgData name="Karen Richardson3" userId="8f49fb82-b31c-4780-b644-1a3afc76b152" providerId="ADAL" clId="{912587CB-5C69-48AD-B88E-026D1DF0DC5D}" dt="2025-04-22T23:14:06.766" v="2143" actId="1076"/>
          <ac:spMkLst>
            <pc:docMk/>
            <pc:sldMk cId="4065464987" sldId="863"/>
            <ac:spMk id="2" creationId="{FE9C2F3E-D312-6A6B-8B1F-6898ABF0E1FF}"/>
          </ac:spMkLst>
        </pc:spChg>
        <pc:spChg chg="add mod">
          <ac:chgData name="Karen Richardson3" userId="8f49fb82-b31c-4780-b644-1a3afc76b152" providerId="ADAL" clId="{912587CB-5C69-48AD-B88E-026D1DF0DC5D}" dt="2025-04-23T07:18:03.579" v="4121" actId="13822"/>
          <ac:spMkLst>
            <pc:docMk/>
            <pc:sldMk cId="4065464987" sldId="863"/>
            <ac:spMk id="3" creationId="{A5558EAB-558F-7779-6D79-28F024E38AE8}"/>
          </ac:spMkLst>
        </pc:spChg>
        <pc:spChg chg="add del mod">
          <ac:chgData name="Karen Richardson3" userId="8f49fb82-b31c-4780-b644-1a3afc76b152" providerId="ADAL" clId="{912587CB-5C69-48AD-B88E-026D1DF0DC5D}" dt="2025-04-22T23:14:15.828" v="2145" actId="478"/>
          <ac:spMkLst>
            <pc:docMk/>
            <pc:sldMk cId="4065464987" sldId="863"/>
            <ac:spMk id="4" creationId="{DEB917A1-2683-E938-9B59-BBC32710ED5B}"/>
          </ac:spMkLst>
        </pc:spChg>
        <pc:spChg chg="add del mod">
          <ac:chgData name="Karen Richardson3" userId="8f49fb82-b31c-4780-b644-1a3afc76b152" providerId="ADAL" clId="{912587CB-5C69-48AD-B88E-026D1DF0DC5D}" dt="2025-04-22T22:59:27.374" v="1320" actId="478"/>
          <ac:spMkLst>
            <pc:docMk/>
            <pc:sldMk cId="4065464987" sldId="863"/>
            <ac:spMk id="7" creationId="{CDA43FC0-1990-FDB9-DE47-DC92E437F190}"/>
          </ac:spMkLst>
        </pc:spChg>
        <pc:spChg chg="add del mod">
          <ac:chgData name="Karen Richardson3" userId="8f49fb82-b31c-4780-b644-1a3afc76b152" providerId="ADAL" clId="{912587CB-5C69-48AD-B88E-026D1DF0DC5D}" dt="2025-04-22T22:59:23.434" v="1318" actId="478"/>
          <ac:spMkLst>
            <pc:docMk/>
            <pc:sldMk cId="4065464987" sldId="863"/>
            <ac:spMk id="8" creationId="{6F25BD5F-6B7A-C4F0-5A47-BD4FDE8F2DBA}"/>
          </ac:spMkLst>
        </pc:spChg>
        <pc:spChg chg="add mod">
          <ac:chgData name="Karen Richardson3" userId="8f49fb82-b31c-4780-b644-1a3afc76b152" providerId="ADAL" clId="{912587CB-5C69-48AD-B88E-026D1DF0DC5D}" dt="2025-04-23T07:18:10.160" v="4122" actId="13822"/>
          <ac:spMkLst>
            <pc:docMk/>
            <pc:sldMk cId="4065464987" sldId="863"/>
            <ac:spMk id="9" creationId="{0331B915-BE98-6E84-D3D8-5D296FCD8B3D}"/>
          </ac:spMkLst>
        </pc:spChg>
        <pc:spChg chg="add del mod">
          <ac:chgData name="Karen Richardson3" userId="8f49fb82-b31c-4780-b644-1a3afc76b152" providerId="ADAL" clId="{912587CB-5C69-48AD-B88E-026D1DF0DC5D}" dt="2025-04-22T22:59:25.307" v="1319" actId="478"/>
          <ac:spMkLst>
            <pc:docMk/>
            <pc:sldMk cId="4065464987" sldId="863"/>
            <ac:spMk id="10" creationId="{656E99E4-8B92-101A-5994-B13594F4E566}"/>
          </ac:spMkLst>
        </pc:spChg>
        <pc:spChg chg="add del mod">
          <ac:chgData name="Karen Richardson3" userId="8f49fb82-b31c-4780-b644-1a3afc76b152" providerId="ADAL" clId="{912587CB-5C69-48AD-B88E-026D1DF0DC5D}" dt="2025-04-22T22:59:21.656" v="1317" actId="478"/>
          <ac:spMkLst>
            <pc:docMk/>
            <pc:sldMk cId="4065464987" sldId="863"/>
            <ac:spMk id="11" creationId="{2A27F2AF-653C-22B9-BD8E-B40054352927}"/>
          </ac:spMkLst>
        </pc:spChg>
        <pc:spChg chg="add mod">
          <ac:chgData name="Karen Richardson3" userId="8f49fb82-b31c-4780-b644-1a3afc76b152" providerId="ADAL" clId="{912587CB-5C69-48AD-B88E-026D1DF0DC5D}" dt="2025-04-23T07:18:13.949" v="4123" actId="13822"/>
          <ac:spMkLst>
            <pc:docMk/>
            <pc:sldMk cId="4065464987" sldId="863"/>
            <ac:spMk id="12" creationId="{3294FA88-CD7A-500D-E9AC-B493A7D89629}"/>
          </ac:spMkLst>
        </pc:spChg>
        <pc:graphicFrameChg chg="del">
          <ac:chgData name="Karen Richardson3" userId="8f49fb82-b31c-4780-b644-1a3afc76b152" providerId="ADAL" clId="{912587CB-5C69-48AD-B88E-026D1DF0DC5D}" dt="2025-04-22T22:42:13.100" v="850" actId="478"/>
          <ac:graphicFrameMkLst>
            <pc:docMk/>
            <pc:sldMk cId="4065464987" sldId="863"/>
            <ac:graphicFrameMk id="5" creationId="{5FBABD2C-743C-02A4-DCC6-51F018424E00}"/>
          </ac:graphicFrameMkLst>
        </pc:graphicFrameChg>
        <pc:picChg chg="add del mod">
          <ac:chgData name="Karen Richardson3" userId="8f49fb82-b31c-4780-b644-1a3afc76b152" providerId="ADAL" clId="{912587CB-5C69-48AD-B88E-026D1DF0DC5D}" dt="2025-04-22T22:49:40.579" v="877" actId="478"/>
          <ac:picMkLst>
            <pc:docMk/>
            <pc:sldMk cId="4065464987" sldId="863"/>
            <ac:picMk id="6" creationId="{1E823D98-13BB-897E-7967-0A00E7F21A8A}"/>
          </ac:picMkLst>
        </pc:picChg>
      </pc:sldChg>
      <pc:sldChg chg="addSp delSp modSp add mod ord">
        <pc:chgData name="Karen Richardson3" userId="8f49fb82-b31c-4780-b644-1a3afc76b152" providerId="ADAL" clId="{912587CB-5C69-48AD-B88E-026D1DF0DC5D}" dt="2025-04-22T23:46:12.330" v="4106" actId="1076"/>
        <pc:sldMkLst>
          <pc:docMk/>
          <pc:sldMk cId="2702769235" sldId="864"/>
        </pc:sldMkLst>
        <pc:spChg chg="del">
          <ac:chgData name="Karen Richardson3" userId="8f49fb82-b31c-4780-b644-1a3afc76b152" providerId="ADAL" clId="{912587CB-5C69-48AD-B88E-026D1DF0DC5D}" dt="2025-04-22T22:44:28.163" v="863" actId="478"/>
          <ac:spMkLst>
            <pc:docMk/>
            <pc:sldMk cId="2702769235" sldId="864"/>
            <ac:spMk id="2" creationId="{D5F2D4B7-AEB6-6663-90B3-1E390B9B2D54}"/>
          </ac:spMkLst>
        </pc:spChg>
        <pc:spChg chg="add mod">
          <ac:chgData name="Karen Richardson3" userId="8f49fb82-b31c-4780-b644-1a3afc76b152" providerId="ADAL" clId="{912587CB-5C69-48AD-B88E-026D1DF0DC5D}" dt="2025-04-22T23:46:12.330" v="4106" actId="1076"/>
          <ac:spMkLst>
            <pc:docMk/>
            <pc:sldMk cId="2702769235" sldId="864"/>
            <ac:spMk id="5" creationId="{2D2AA5EB-F94D-64D6-4A22-5304CAF8F3ED}"/>
          </ac:spMkLst>
        </pc:spChg>
        <pc:picChg chg="add mod">
          <ac:chgData name="Karen Richardson3" userId="8f49fb82-b31c-4780-b644-1a3afc76b152" providerId="ADAL" clId="{912587CB-5C69-48AD-B88E-026D1DF0DC5D}" dt="2025-04-22T22:45:07.698" v="869" actId="14100"/>
          <ac:picMkLst>
            <pc:docMk/>
            <pc:sldMk cId="2702769235" sldId="864"/>
            <ac:picMk id="3" creationId="{1C98803F-73E6-A940-6D3C-4BE5F3746540}"/>
          </ac:picMkLst>
        </pc:picChg>
        <pc:picChg chg="del">
          <ac:chgData name="Karen Richardson3" userId="8f49fb82-b31c-4780-b644-1a3afc76b152" providerId="ADAL" clId="{912587CB-5C69-48AD-B88E-026D1DF0DC5D}" dt="2025-04-22T22:44:15.960" v="860" actId="478"/>
          <ac:picMkLst>
            <pc:docMk/>
            <pc:sldMk cId="2702769235" sldId="864"/>
            <ac:picMk id="1026" creationId="{6E8D5A02-7D19-3591-17E8-8CFAC807D962}"/>
          </ac:picMkLst>
        </pc:picChg>
      </pc:sldChg>
      <pc:sldChg chg="addSp delSp modSp add mod">
        <pc:chgData name="Karen Richardson3" userId="8f49fb82-b31c-4780-b644-1a3afc76b152" providerId="ADAL" clId="{912587CB-5C69-48AD-B88E-026D1DF0DC5D}" dt="2025-04-23T07:19:14.522" v="4129" actId="20577"/>
        <pc:sldMkLst>
          <pc:docMk/>
          <pc:sldMk cId="992691099" sldId="865"/>
        </pc:sldMkLst>
        <pc:spChg chg="del">
          <ac:chgData name="Karen Richardson3" userId="8f49fb82-b31c-4780-b644-1a3afc76b152" providerId="ADAL" clId="{912587CB-5C69-48AD-B88E-026D1DF0DC5D}" dt="2025-04-22T22:58:52.962" v="1311" actId="478"/>
          <ac:spMkLst>
            <pc:docMk/>
            <pc:sldMk cId="992691099" sldId="865"/>
            <ac:spMk id="2" creationId="{51A39055-25F3-6D5A-1F93-E00ED9E715CF}"/>
          </ac:spMkLst>
        </pc:spChg>
        <pc:spChg chg="del">
          <ac:chgData name="Karen Richardson3" userId="8f49fb82-b31c-4780-b644-1a3afc76b152" providerId="ADAL" clId="{912587CB-5C69-48AD-B88E-026D1DF0DC5D}" dt="2025-04-22T22:58:51.010" v="1310" actId="478"/>
          <ac:spMkLst>
            <pc:docMk/>
            <pc:sldMk cId="992691099" sldId="865"/>
            <ac:spMk id="3" creationId="{750476DA-CB61-0D2E-42F6-1172F8615974}"/>
          </ac:spMkLst>
        </pc:spChg>
        <pc:spChg chg="del">
          <ac:chgData name="Karen Richardson3" userId="8f49fb82-b31c-4780-b644-1a3afc76b152" providerId="ADAL" clId="{912587CB-5C69-48AD-B88E-026D1DF0DC5D}" dt="2025-04-22T22:58:48.603" v="1309" actId="478"/>
          <ac:spMkLst>
            <pc:docMk/>
            <pc:sldMk cId="992691099" sldId="865"/>
            <ac:spMk id="4" creationId="{BED4D7E6-C451-1246-45A9-1BA487590B81}"/>
          </ac:spMkLst>
        </pc:spChg>
        <pc:spChg chg="mod">
          <ac:chgData name="Karen Richardson3" userId="8f49fb82-b31c-4780-b644-1a3afc76b152" providerId="ADAL" clId="{912587CB-5C69-48AD-B88E-026D1DF0DC5D}" dt="2025-04-22T23:28:23.577" v="3264" actId="20577"/>
          <ac:spMkLst>
            <pc:docMk/>
            <pc:sldMk cId="992691099" sldId="865"/>
            <ac:spMk id="7" creationId="{509A98DB-0260-998E-DC24-4ABC776E5AEC}"/>
          </ac:spMkLst>
        </pc:spChg>
        <pc:spChg chg="del mod">
          <ac:chgData name="Karen Richardson3" userId="8f49fb82-b31c-4780-b644-1a3afc76b152" providerId="ADAL" clId="{912587CB-5C69-48AD-B88E-026D1DF0DC5D}" dt="2025-04-22T23:27:39.974" v="3254" actId="478"/>
          <ac:spMkLst>
            <pc:docMk/>
            <pc:sldMk cId="992691099" sldId="865"/>
            <ac:spMk id="8" creationId="{B5111124-F68C-0EF7-2F30-E351E0C0BB66}"/>
          </ac:spMkLst>
        </pc:spChg>
        <pc:spChg chg="del">
          <ac:chgData name="Karen Richardson3" userId="8f49fb82-b31c-4780-b644-1a3afc76b152" providerId="ADAL" clId="{912587CB-5C69-48AD-B88E-026D1DF0DC5D}" dt="2025-04-22T22:58:45.620" v="1308" actId="478"/>
          <ac:spMkLst>
            <pc:docMk/>
            <pc:sldMk cId="992691099" sldId="865"/>
            <ac:spMk id="9" creationId="{637FA4DE-A304-817F-CB2C-05308CF11ED7}"/>
          </ac:spMkLst>
        </pc:spChg>
        <pc:spChg chg="del mod">
          <ac:chgData name="Karen Richardson3" userId="8f49fb82-b31c-4780-b644-1a3afc76b152" providerId="ADAL" clId="{912587CB-5C69-48AD-B88E-026D1DF0DC5D}" dt="2025-04-22T23:28:16.276" v="3261" actId="26606"/>
          <ac:spMkLst>
            <pc:docMk/>
            <pc:sldMk cId="992691099" sldId="865"/>
            <ac:spMk id="10" creationId="{5AB1CB85-1A90-3DB5-7251-DAEE400A7E03}"/>
          </ac:spMkLst>
        </pc:spChg>
        <pc:spChg chg="del mod">
          <ac:chgData name="Karen Richardson3" userId="8f49fb82-b31c-4780-b644-1a3afc76b152" providerId="ADAL" clId="{912587CB-5C69-48AD-B88E-026D1DF0DC5D}" dt="2025-04-22T23:27:37.660" v="3253" actId="478"/>
          <ac:spMkLst>
            <pc:docMk/>
            <pc:sldMk cId="992691099" sldId="865"/>
            <ac:spMk id="11" creationId="{3F72D80E-8B0F-DAB3-E930-81DE1BB33226}"/>
          </ac:spMkLst>
        </pc:spChg>
        <pc:spChg chg="del">
          <ac:chgData name="Karen Richardson3" userId="8f49fb82-b31c-4780-b644-1a3afc76b152" providerId="ADAL" clId="{912587CB-5C69-48AD-B88E-026D1DF0DC5D}" dt="2025-04-22T23:28:16.276" v="3261" actId="26606"/>
          <ac:spMkLst>
            <pc:docMk/>
            <pc:sldMk cId="992691099" sldId="865"/>
            <ac:spMk id="3101" creationId="{B7F26424-B4DD-498F-FD8A-5ABFF330DE86}"/>
          </ac:spMkLst>
        </pc:spChg>
        <pc:spChg chg="add">
          <ac:chgData name="Karen Richardson3" userId="8f49fb82-b31c-4780-b644-1a3afc76b152" providerId="ADAL" clId="{912587CB-5C69-48AD-B88E-026D1DF0DC5D}" dt="2025-04-22T23:28:16.276" v="3261" actId="26606"/>
          <ac:spMkLst>
            <pc:docMk/>
            <pc:sldMk cId="992691099" sldId="865"/>
            <ac:spMk id="3119" creationId="{9F4444CE-BC8D-4D61-B303-4C05614E62AB}"/>
          </ac:spMkLst>
        </pc:spChg>
        <pc:spChg chg="add">
          <ac:chgData name="Karen Richardson3" userId="8f49fb82-b31c-4780-b644-1a3afc76b152" providerId="ADAL" clId="{912587CB-5C69-48AD-B88E-026D1DF0DC5D}" dt="2025-04-22T23:28:16.276" v="3261" actId="26606"/>
          <ac:spMkLst>
            <pc:docMk/>
            <pc:sldMk cId="992691099" sldId="865"/>
            <ac:spMk id="3121" creationId="{73772B81-181F-48B7-8826-4D9686D15DF5}"/>
          </ac:spMkLst>
        </pc:spChg>
        <pc:spChg chg="add">
          <ac:chgData name="Karen Richardson3" userId="8f49fb82-b31c-4780-b644-1a3afc76b152" providerId="ADAL" clId="{912587CB-5C69-48AD-B88E-026D1DF0DC5D}" dt="2025-04-22T23:28:16.276" v="3261" actId="26606"/>
          <ac:spMkLst>
            <pc:docMk/>
            <pc:sldMk cId="992691099" sldId="865"/>
            <ac:spMk id="3123" creationId="{B2205F6E-03C6-4E92-877C-E2482F6599AA}"/>
          </ac:spMkLst>
        </pc:spChg>
        <pc:grpChg chg="del">
          <ac:chgData name="Karen Richardson3" userId="8f49fb82-b31c-4780-b644-1a3afc76b152" providerId="ADAL" clId="{912587CB-5C69-48AD-B88E-026D1DF0DC5D}" dt="2025-04-22T23:28:16.276" v="3261" actId="26606"/>
          <ac:grpSpMkLst>
            <pc:docMk/>
            <pc:sldMk cId="992691099" sldId="865"/>
            <ac:grpSpMk id="3099" creationId="{F492595C-729E-69D3-3EA6-9ECEC28F00E1}"/>
          </ac:grpSpMkLst>
        </pc:grpChg>
        <pc:grpChg chg="add">
          <ac:chgData name="Karen Richardson3" userId="8f49fb82-b31c-4780-b644-1a3afc76b152" providerId="ADAL" clId="{912587CB-5C69-48AD-B88E-026D1DF0DC5D}" dt="2025-04-22T23:28:16.276" v="3261" actId="26606"/>
          <ac:grpSpMkLst>
            <pc:docMk/>
            <pc:sldMk cId="992691099" sldId="865"/>
            <ac:grpSpMk id="3107" creationId="{D920209C-E85B-4D6F-A56F-724F5ADA811C}"/>
          </ac:grpSpMkLst>
        </pc:grpChg>
        <pc:graphicFrameChg chg="add mod">
          <ac:chgData name="Karen Richardson3" userId="8f49fb82-b31c-4780-b644-1a3afc76b152" providerId="ADAL" clId="{912587CB-5C69-48AD-B88E-026D1DF0DC5D}" dt="2025-04-23T07:19:14.522" v="4129" actId="20577"/>
          <ac:graphicFrameMkLst>
            <pc:docMk/>
            <pc:sldMk cId="992691099" sldId="865"/>
            <ac:graphicFrameMk id="3103" creationId="{D35B47C3-AD81-54F3-1EA4-7D843705D152}"/>
          </ac:graphicFrameMkLst>
        </pc:graphicFrameChg>
        <pc:cxnChg chg="del">
          <ac:chgData name="Karen Richardson3" userId="8f49fb82-b31c-4780-b644-1a3afc76b152" providerId="ADAL" clId="{912587CB-5C69-48AD-B88E-026D1DF0DC5D}" dt="2025-04-22T23:28:16.276" v="3261" actId="26606"/>
          <ac:cxnSpMkLst>
            <pc:docMk/>
            <pc:sldMk cId="992691099" sldId="865"/>
            <ac:cxnSpMk id="3100" creationId="{55724380-9A79-DB00-EDDA-F91BD71D1448}"/>
          </ac:cxnSpMkLst>
        </pc:cxnChg>
      </pc:sldChg>
      <pc:sldChg chg="addSp modSp add mod ord">
        <pc:chgData name="Karen Richardson3" userId="8f49fb82-b31c-4780-b644-1a3afc76b152" providerId="ADAL" clId="{912587CB-5C69-48AD-B88E-026D1DF0DC5D}" dt="2025-04-22T23:08:53.738" v="1891" actId="20577"/>
        <pc:sldMkLst>
          <pc:docMk/>
          <pc:sldMk cId="919159338" sldId="866"/>
        </pc:sldMkLst>
        <pc:spChg chg="mod">
          <ac:chgData name="Karen Richardson3" userId="8f49fb82-b31c-4780-b644-1a3afc76b152" providerId="ADAL" clId="{912587CB-5C69-48AD-B88E-026D1DF0DC5D}" dt="2025-04-22T23:08:53.738" v="1891" actId="20577"/>
          <ac:spMkLst>
            <pc:docMk/>
            <pc:sldMk cId="919159338" sldId="866"/>
            <ac:spMk id="2" creationId="{BC311250-5135-CFEF-8470-C01C9686838D}"/>
          </ac:spMkLst>
        </pc:spChg>
        <pc:spChg chg="add mod">
          <ac:chgData name="Karen Richardson3" userId="8f49fb82-b31c-4780-b644-1a3afc76b152" providerId="ADAL" clId="{912587CB-5C69-48AD-B88E-026D1DF0DC5D}" dt="2025-04-22T23:02:44.766" v="1454" actId="207"/>
          <ac:spMkLst>
            <pc:docMk/>
            <pc:sldMk cId="919159338" sldId="866"/>
            <ac:spMk id="3" creationId="{4AA85A68-9371-B86B-963E-358CEE6EE95D}"/>
          </ac:spMkLst>
        </pc:spChg>
        <pc:graphicFrameChg chg="mod modGraphic">
          <ac:chgData name="Karen Richardson3" userId="8f49fb82-b31c-4780-b644-1a3afc76b152" providerId="ADAL" clId="{912587CB-5C69-48AD-B88E-026D1DF0DC5D}" dt="2025-04-22T23:04:36.524" v="1467" actId="207"/>
          <ac:graphicFrameMkLst>
            <pc:docMk/>
            <pc:sldMk cId="919159338" sldId="866"/>
            <ac:graphicFrameMk id="3103" creationId="{4512EC15-0A33-D96B-36AB-3E508728AD7A}"/>
          </ac:graphicFrameMkLst>
        </pc:graphicFrameChg>
      </pc:sldChg>
      <pc:sldChg chg="delSp modSp add mod">
        <pc:chgData name="Karen Richardson3" userId="8f49fb82-b31c-4780-b644-1a3afc76b152" providerId="ADAL" clId="{912587CB-5C69-48AD-B88E-026D1DF0DC5D}" dt="2025-04-22T23:08:58.173" v="1892" actId="20577"/>
        <pc:sldMkLst>
          <pc:docMk/>
          <pc:sldMk cId="3542937024" sldId="867"/>
        </pc:sldMkLst>
        <pc:spChg chg="mod">
          <ac:chgData name="Karen Richardson3" userId="8f49fb82-b31c-4780-b644-1a3afc76b152" providerId="ADAL" clId="{912587CB-5C69-48AD-B88E-026D1DF0DC5D}" dt="2025-04-22T23:08:58.173" v="1892" actId="20577"/>
          <ac:spMkLst>
            <pc:docMk/>
            <pc:sldMk cId="3542937024" sldId="867"/>
            <ac:spMk id="2" creationId="{FD40A695-A1F5-51F7-1BAF-9671340F5619}"/>
          </ac:spMkLst>
        </pc:spChg>
        <pc:spChg chg="del">
          <ac:chgData name="Karen Richardson3" userId="8f49fb82-b31c-4780-b644-1a3afc76b152" providerId="ADAL" clId="{912587CB-5C69-48AD-B88E-026D1DF0DC5D}" dt="2025-04-22T23:05:17.095" v="1469" actId="21"/>
          <ac:spMkLst>
            <pc:docMk/>
            <pc:sldMk cId="3542937024" sldId="867"/>
            <ac:spMk id="3" creationId="{73BDF1B8-D51E-4B95-A51D-157219749C2E}"/>
          </ac:spMkLst>
        </pc:spChg>
        <pc:graphicFrameChg chg="mod modGraphic">
          <ac:chgData name="Karen Richardson3" userId="8f49fb82-b31c-4780-b644-1a3afc76b152" providerId="ADAL" clId="{912587CB-5C69-48AD-B88E-026D1DF0DC5D}" dt="2025-04-22T23:07:35.442" v="1890" actId="478"/>
          <ac:graphicFrameMkLst>
            <pc:docMk/>
            <pc:sldMk cId="3542937024" sldId="867"/>
            <ac:graphicFrameMk id="3103" creationId="{52B0F516-BFEF-7C03-5DC1-7675564DBA65}"/>
          </ac:graphicFrameMkLst>
        </pc:graphicFrameChg>
      </pc:sldChg>
      <pc:sldChg chg="addSp delSp modSp add mod ord">
        <pc:chgData name="Karen Richardson3" userId="8f49fb82-b31c-4780-b644-1a3afc76b152" providerId="ADAL" clId="{912587CB-5C69-48AD-B88E-026D1DF0DC5D}" dt="2025-04-23T07:14:19.520" v="4119" actId="5793"/>
        <pc:sldMkLst>
          <pc:docMk/>
          <pc:sldMk cId="2652473974" sldId="868"/>
        </pc:sldMkLst>
        <pc:spChg chg="mod">
          <ac:chgData name="Karen Richardson3" userId="8f49fb82-b31c-4780-b644-1a3afc76b152" providerId="ADAL" clId="{912587CB-5C69-48AD-B88E-026D1DF0DC5D}" dt="2025-04-22T23:30:08.642" v="3354" actId="20577"/>
          <ac:spMkLst>
            <pc:docMk/>
            <pc:sldMk cId="2652473974" sldId="868"/>
            <ac:spMk id="2" creationId="{953C6A29-3692-FD33-6569-BCC247E964D0}"/>
          </ac:spMkLst>
        </pc:spChg>
        <pc:spChg chg="del">
          <ac:chgData name="Karen Richardson3" userId="8f49fb82-b31c-4780-b644-1a3afc76b152" providerId="ADAL" clId="{912587CB-5C69-48AD-B88E-026D1DF0DC5D}" dt="2025-04-22T23:33:08.859" v="3616" actId="478"/>
          <ac:spMkLst>
            <pc:docMk/>
            <pc:sldMk cId="2652473974" sldId="868"/>
            <ac:spMk id="3" creationId="{1ED708BD-D4B4-B540-0FDD-8034BB7C8BED}"/>
          </ac:spMkLst>
        </pc:spChg>
        <pc:spChg chg="mod">
          <ac:chgData name="Karen Richardson3" userId="8f49fb82-b31c-4780-b644-1a3afc76b152" providerId="ADAL" clId="{912587CB-5C69-48AD-B88E-026D1DF0DC5D}" dt="2025-04-22T23:34:41.542" v="3629" actId="1076"/>
          <ac:spMkLst>
            <pc:docMk/>
            <pc:sldMk cId="2652473974" sldId="868"/>
            <ac:spMk id="4" creationId="{0119F75A-3E1C-67C0-17D8-10BCA3F15485}"/>
          </ac:spMkLst>
        </pc:spChg>
        <pc:spChg chg="del mod">
          <ac:chgData name="Karen Richardson3" userId="8f49fb82-b31c-4780-b644-1a3afc76b152" providerId="ADAL" clId="{912587CB-5C69-48AD-B88E-026D1DF0DC5D}" dt="2025-04-22T23:33:34.298" v="3617" actId="26606"/>
          <ac:spMkLst>
            <pc:docMk/>
            <pc:sldMk cId="2652473974" sldId="868"/>
            <ac:spMk id="10" creationId="{BFF20AB4-6CB7-DFD1-5F8E-9BFCB285D2AE}"/>
          </ac:spMkLst>
        </pc:spChg>
        <pc:graphicFrameChg chg="add mod">
          <ac:chgData name="Karen Richardson3" userId="8f49fb82-b31c-4780-b644-1a3afc76b152" providerId="ADAL" clId="{912587CB-5C69-48AD-B88E-026D1DF0DC5D}" dt="2025-04-23T07:14:19.520" v="4119" actId="5793"/>
          <ac:graphicFrameMkLst>
            <pc:docMk/>
            <pc:sldMk cId="2652473974" sldId="868"/>
            <ac:graphicFrameMk id="3103" creationId="{212C2C6E-079D-0F5F-4EE0-28B092F31DF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EE7E0-40B2-44DA-B508-20472ED81688}"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531D3A76-2E7D-4A43-AC8A-52454761D1E0}">
      <dgm:prSet/>
      <dgm:spPr/>
      <dgm:t>
        <a:bodyPr/>
        <a:lstStyle/>
        <a:p>
          <a:r>
            <a:rPr lang="en-US" b="0" i="0"/>
            <a:t>Representatives fro</a:t>
          </a:r>
          <a:r>
            <a:rPr lang="en-US"/>
            <a:t>m:</a:t>
          </a:r>
        </a:p>
      </dgm:t>
    </dgm:pt>
    <dgm:pt modelId="{45D9308F-A31C-45B3-A284-C6389F9ECD67}" type="parTrans" cxnId="{06811853-7812-41A7-A89A-6E8838EFE080}">
      <dgm:prSet/>
      <dgm:spPr/>
      <dgm:t>
        <a:bodyPr/>
        <a:lstStyle/>
        <a:p>
          <a:endParaRPr lang="en-US"/>
        </a:p>
      </dgm:t>
    </dgm:pt>
    <dgm:pt modelId="{EEAF27E8-77D0-4790-825E-012EA2842024}" type="sibTrans" cxnId="{06811853-7812-41A7-A89A-6E8838EFE080}">
      <dgm:prSet/>
      <dgm:spPr/>
      <dgm:t>
        <a:bodyPr/>
        <a:lstStyle/>
        <a:p>
          <a:endParaRPr lang="en-US"/>
        </a:p>
      </dgm:t>
    </dgm:pt>
    <dgm:pt modelId="{EE04075D-FC36-42C8-8773-AFF3CC6D84DC}">
      <dgm:prSet/>
      <dgm:spPr/>
      <dgm:t>
        <a:bodyPr/>
        <a:lstStyle/>
        <a:p>
          <a:r>
            <a:rPr lang="en-US" b="0" i="0" dirty="0"/>
            <a:t>A Lincolnshire Primary School</a:t>
          </a:r>
          <a:endParaRPr lang="en-US" dirty="0"/>
        </a:p>
      </dgm:t>
    </dgm:pt>
    <dgm:pt modelId="{75EEB1EE-43AB-4C80-B2DF-7FD9B6155797}" type="parTrans" cxnId="{855FDD12-D795-48B5-97D5-2F0161862065}">
      <dgm:prSet/>
      <dgm:spPr/>
      <dgm:t>
        <a:bodyPr/>
        <a:lstStyle/>
        <a:p>
          <a:endParaRPr lang="en-US"/>
        </a:p>
      </dgm:t>
    </dgm:pt>
    <dgm:pt modelId="{D30276E7-900F-4A28-9A49-CB8CF267820D}" type="sibTrans" cxnId="{855FDD12-D795-48B5-97D5-2F0161862065}">
      <dgm:prSet/>
      <dgm:spPr/>
      <dgm:t>
        <a:bodyPr/>
        <a:lstStyle/>
        <a:p>
          <a:endParaRPr lang="en-US"/>
        </a:p>
      </dgm:t>
    </dgm:pt>
    <dgm:pt modelId="{2844523E-D2E8-464F-8865-77651BCE0BEA}">
      <dgm:prSet/>
      <dgm:spPr/>
      <dgm:t>
        <a:bodyPr/>
        <a:lstStyle/>
        <a:p>
          <a:r>
            <a:rPr lang="en-US" dirty="0"/>
            <a:t>A Lincolnshire Secondary School</a:t>
          </a:r>
        </a:p>
      </dgm:t>
    </dgm:pt>
    <dgm:pt modelId="{53372C28-9BEB-413E-8627-B0DE64DE21A2}" type="parTrans" cxnId="{3BCD72AC-691E-42B2-A25E-3905529EA579}">
      <dgm:prSet/>
      <dgm:spPr/>
      <dgm:t>
        <a:bodyPr/>
        <a:lstStyle/>
        <a:p>
          <a:endParaRPr lang="en-US"/>
        </a:p>
      </dgm:t>
    </dgm:pt>
    <dgm:pt modelId="{8D740403-A32D-49FD-850A-CCEB9B36AAFB}" type="sibTrans" cxnId="{3BCD72AC-691E-42B2-A25E-3905529EA579}">
      <dgm:prSet/>
      <dgm:spPr/>
      <dgm:t>
        <a:bodyPr/>
        <a:lstStyle/>
        <a:p>
          <a:endParaRPr lang="en-US"/>
        </a:p>
      </dgm:t>
    </dgm:pt>
    <dgm:pt modelId="{6A797D1C-469F-405A-93B2-9D47ED4E2CE0}">
      <dgm:prSet/>
      <dgm:spPr/>
      <dgm:t>
        <a:bodyPr/>
        <a:lstStyle/>
        <a:p>
          <a:r>
            <a:rPr lang="en-US" b="0" i="0" dirty="0"/>
            <a:t>BOSS</a:t>
          </a:r>
          <a:endParaRPr lang="en-US" dirty="0"/>
        </a:p>
      </dgm:t>
    </dgm:pt>
    <dgm:pt modelId="{E194A7BF-8355-4B67-B38B-07EAF83FD549}" type="parTrans" cxnId="{80D1AAE2-0831-45CF-B798-85A80D9E33FC}">
      <dgm:prSet/>
      <dgm:spPr/>
      <dgm:t>
        <a:bodyPr/>
        <a:lstStyle/>
        <a:p>
          <a:endParaRPr lang="en-US"/>
        </a:p>
      </dgm:t>
    </dgm:pt>
    <dgm:pt modelId="{1E86FFBD-9D4D-4F68-A9F6-A7C4D9EC5AF6}" type="sibTrans" cxnId="{80D1AAE2-0831-45CF-B798-85A80D9E33FC}">
      <dgm:prSet/>
      <dgm:spPr/>
      <dgm:t>
        <a:bodyPr/>
        <a:lstStyle/>
        <a:p>
          <a:endParaRPr lang="en-US"/>
        </a:p>
      </dgm:t>
    </dgm:pt>
    <dgm:pt modelId="{C097E40E-7CF9-4912-A9E5-386B818BC170}">
      <dgm:prSet/>
      <dgm:spPr/>
      <dgm:t>
        <a:bodyPr/>
        <a:lstStyle/>
        <a:p>
          <a:r>
            <a:rPr lang="en-US"/>
            <a:t>Springwell</a:t>
          </a:r>
        </a:p>
      </dgm:t>
    </dgm:pt>
    <dgm:pt modelId="{06296208-DFCF-41EC-A2B8-BA075D653054}" type="parTrans" cxnId="{7127BA5B-105B-4141-BF44-D7B5F3EA90F5}">
      <dgm:prSet/>
      <dgm:spPr/>
      <dgm:t>
        <a:bodyPr/>
        <a:lstStyle/>
        <a:p>
          <a:endParaRPr lang="en-US"/>
        </a:p>
      </dgm:t>
    </dgm:pt>
    <dgm:pt modelId="{2AD3CCA2-905D-4190-A426-C225C6C63292}" type="sibTrans" cxnId="{7127BA5B-105B-4141-BF44-D7B5F3EA90F5}">
      <dgm:prSet/>
      <dgm:spPr/>
      <dgm:t>
        <a:bodyPr/>
        <a:lstStyle/>
        <a:p>
          <a:endParaRPr lang="en-US"/>
        </a:p>
      </dgm:t>
    </dgm:pt>
    <dgm:pt modelId="{EF50FDDF-07DF-4443-85EC-D7FE6326B525}">
      <dgm:prSet/>
      <dgm:spPr/>
      <dgm:t>
        <a:bodyPr/>
        <a:lstStyle/>
        <a:p>
          <a:r>
            <a:rPr lang="en-US"/>
            <a:t>Lincolnshire Parent Carer Forum</a:t>
          </a:r>
        </a:p>
      </dgm:t>
    </dgm:pt>
    <dgm:pt modelId="{429AFEEA-91A6-4F40-B2E6-227028FD703B}" type="parTrans" cxnId="{9FCDE36C-3BDF-4F58-8A0C-FEE7D0B738C5}">
      <dgm:prSet/>
      <dgm:spPr/>
      <dgm:t>
        <a:bodyPr/>
        <a:lstStyle/>
        <a:p>
          <a:endParaRPr lang="en-US"/>
        </a:p>
      </dgm:t>
    </dgm:pt>
    <dgm:pt modelId="{602F8C1C-857C-45E5-8547-01A9C6754FF5}" type="sibTrans" cxnId="{9FCDE36C-3BDF-4F58-8A0C-FEE7D0B738C5}">
      <dgm:prSet/>
      <dgm:spPr/>
      <dgm:t>
        <a:bodyPr/>
        <a:lstStyle/>
        <a:p>
          <a:endParaRPr lang="en-US"/>
        </a:p>
      </dgm:t>
    </dgm:pt>
    <dgm:pt modelId="{5A864358-9259-4C7E-BB2F-00A515AD4AA9}">
      <dgm:prSet/>
      <dgm:spPr/>
      <dgm:t>
        <a:bodyPr/>
        <a:lstStyle/>
        <a:p>
          <a:r>
            <a:rPr lang="en-US" b="0" i="0"/>
            <a:t>STT and ECLIPS</a:t>
          </a:r>
          <a:endParaRPr lang="en-US"/>
        </a:p>
      </dgm:t>
    </dgm:pt>
    <dgm:pt modelId="{C51A4FAA-435E-4F82-A736-4A287D9AA1DF}" type="parTrans" cxnId="{BEA909DC-2B24-44C0-8FF0-152C1F76231F}">
      <dgm:prSet/>
      <dgm:spPr/>
      <dgm:t>
        <a:bodyPr/>
        <a:lstStyle/>
        <a:p>
          <a:endParaRPr lang="en-US"/>
        </a:p>
      </dgm:t>
    </dgm:pt>
    <dgm:pt modelId="{9EC44F6A-C92A-43CC-98DD-2EA100E9DBD7}" type="sibTrans" cxnId="{BEA909DC-2B24-44C0-8FF0-152C1F76231F}">
      <dgm:prSet/>
      <dgm:spPr/>
      <dgm:t>
        <a:bodyPr/>
        <a:lstStyle/>
        <a:p>
          <a:endParaRPr lang="en-US"/>
        </a:p>
      </dgm:t>
    </dgm:pt>
    <dgm:pt modelId="{50A6841D-248A-49CC-9A87-D5F46D24BA9B}">
      <dgm:prSet/>
      <dgm:spPr/>
      <dgm:t>
        <a:bodyPr/>
        <a:lstStyle/>
        <a:p>
          <a:r>
            <a:rPr lang="en-US"/>
            <a:t>PRT</a:t>
          </a:r>
        </a:p>
      </dgm:t>
    </dgm:pt>
    <dgm:pt modelId="{A06B57EE-4934-4198-84AA-54E78FF2CF06}" type="parTrans" cxnId="{4B7091FF-DB20-431C-B8A9-3569265F4389}">
      <dgm:prSet/>
      <dgm:spPr/>
      <dgm:t>
        <a:bodyPr/>
        <a:lstStyle/>
        <a:p>
          <a:endParaRPr lang="en-US"/>
        </a:p>
      </dgm:t>
    </dgm:pt>
    <dgm:pt modelId="{AA8B73F2-101E-444F-8D97-4796AE594B47}" type="sibTrans" cxnId="{4B7091FF-DB20-431C-B8A9-3569265F4389}">
      <dgm:prSet/>
      <dgm:spPr/>
      <dgm:t>
        <a:bodyPr/>
        <a:lstStyle/>
        <a:p>
          <a:endParaRPr lang="en-US"/>
        </a:p>
      </dgm:t>
    </dgm:pt>
    <dgm:pt modelId="{64587CD5-DD53-40C2-B1D0-A14190021BA7}" type="pres">
      <dgm:prSet presAssocID="{AA0EE7E0-40B2-44DA-B508-20472ED81688}" presName="linearFlow" presStyleCnt="0">
        <dgm:presLayoutVars>
          <dgm:resizeHandles val="exact"/>
        </dgm:presLayoutVars>
      </dgm:prSet>
      <dgm:spPr/>
    </dgm:pt>
    <dgm:pt modelId="{5B7690D6-F037-4D7E-A561-90BA290BB442}" type="pres">
      <dgm:prSet presAssocID="{531D3A76-2E7D-4A43-AC8A-52454761D1E0}" presName="node" presStyleLbl="node1" presStyleIdx="0" presStyleCnt="1" custLinFactNeighborX="-359">
        <dgm:presLayoutVars>
          <dgm:bulletEnabled val="1"/>
        </dgm:presLayoutVars>
      </dgm:prSet>
      <dgm:spPr/>
    </dgm:pt>
  </dgm:ptLst>
  <dgm:cxnLst>
    <dgm:cxn modelId="{855FDD12-D795-48B5-97D5-2F0161862065}" srcId="{531D3A76-2E7D-4A43-AC8A-52454761D1E0}" destId="{EE04075D-FC36-42C8-8773-AFF3CC6D84DC}" srcOrd="0" destOrd="0" parTransId="{75EEB1EE-43AB-4C80-B2DF-7FD9B6155797}" sibTransId="{D30276E7-900F-4A28-9A49-CB8CF267820D}"/>
    <dgm:cxn modelId="{14236027-4703-4F8B-8F8C-76A190A402A5}" type="presOf" srcId="{531D3A76-2E7D-4A43-AC8A-52454761D1E0}" destId="{5B7690D6-F037-4D7E-A561-90BA290BB442}" srcOrd="0" destOrd="0" presId="urn:microsoft.com/office/officeart/2005/8/layout/process2"/>
    <dgm:cxn modelId="{7127BA5B-105B-4141-BF44-D7B5F3EA90F5}" srcId="{531D3A76-2E7D-4A43-AC8A-52454761D1E0}" destId="{C097E40E-7CF9-4912-A9E5-386B818BC170}" srcOrd="3" destOrd="0" parTransId="{06296208-DFCF-41EC-A2B8-BA075D653054}" sibTransId="{2AD3CCA2-905D-4190-A426-C225C6C63292}"/>
    <dgm:cxn modelId="{75589C5F-1EAB-44D2-A1F1-3B4E0B03FB75}" type="presOf" srcId="{2844523E-D2E8-464F-8865-77651BCE0BEA}" destId="{5B7690D6-F037-4D7E-A561-90BA290BB442}" srcOrd="0" destOrd="2" presId="urn:microsoft.com/office/officeart/2005/8/layout/process2"/>
    <dgm:cxn modelId="{2F925860-4360-4100-B206-59DD77D0FD2D}" type="presOf" srcId="{EE04075D-FC36-42C8-8773-AFF3CC6D84DC}" destId="{5B7690D6-F037-4D7E-A561-90BA290BB442}" srcOrd="0" destOrd="1" presId="urn:microsoft.com/office/officeart/2005/8/layout/process2"/>
    <dgm:cxn modelId="{9FCDE36C-3BDF-4F58-8A0C-FEE7D0B738C5}" srcId="{531D3A76-2E7D-4A43-AC8A-52454761D1E0}" destId="{EF50FDDF-07DF-4443-85EC-D7FE6326B525}" srcOrd="4" destOrd="0" parTransId="{429AFEEA-91A6-4F40-B2E6-227028FD703B}" sibTransId="{602F8C1C-857C-45E5-8547-01A9C6754FF5}"/>
    <dgm:cxn modelId="{06811853-7812-41A7-A89A-6E8838EFE080}" srcId="{AA0EE7E0-40B2-44DA-B508-20472ED81688}" destId="{531D3A76-2E7D-4A43-AC8A-52454761D1E0}" srcOrd="0" destOrd="0" parTransId="{45D9308F-A31C-45B3-A284-C6389F9ECD67}" sibTransId="{EEAF27E8-77D0-4790-825E-012EA2842024}"/>
    <dgm:cxn modelId="{0CA5A484-680C-42E9-96F2-2E843EB81B11}" type="presOf" srcId="{6A797D1C-469F-405A-93B2-9D47ED4E2CE0}" destId="{5B7690D6-F037-4D7E-A561-90BA290BB442}" srcOrd="0" destOrd="3" presId="urn:microsoft.com/office/officeart/2005/8/layout/process2"/>
    <dgm:cxn modelId="{9839B29E-3846-42C3-98A6-C4D22D8D9B95}" type="presOf" srcId="{AA0EE7E0-40B2-44DA-B508-20472ED81688}" destId="{64587CD5-DD53-40C2-B1D0-A14190021BA7}" srcOrd="0" destOrd="0" presId="urn:microsoft.com/office/officeart/2005/8/layout/process2"/>
    <dgm:cxn modelId="{6193B1A4-EE88-403E-BEC3-A1B9B54CFD39}" type="presOf" srcId="{50A6841D-248A-49CC-9A87-D5F46D24BA9B}" destId="{5B7690D6-F037-4D7E-A561-90BA290BB442}" srcOrd="0" destOrd="7" presId="urn:microsoft.com/office/officeart/2005/8/layout/process2"/>
    <dgm:cxn modelId="{3BCD72AC-691E-42B2-A25E-3905529EA579}" srcId="{531D3A76-2E7D-4A43-AC8A-52454761D1E0}" destId="{2844523E-D2E8-464F-8865-77651BCE0BEA}" srcOrd="1" destOrd="0" parTransId="{53372C28-9BEB-413E-8627-B0DE64DE21A2}" sibTransId="{8D740403-A32D-49FD-850A-CCEB9B36AAFB}"/>
    <dgm:cxn modelId="{8F5498C5-4C07-42B5-84B3-E06E644340FE}" type="presOf" srcId="{C097E40E-7CF9-4912-A9E5-386B818BC170}" destId="{5B7690D6-F037-4D7E-A561-90BA290BB442}" srcOrd="0" destOrd="4" presId="urn:microsoft.com/office/officeart/2005/8/layout/process2"/>
    <dgm:cxn modelId="{B5A246CE-64AA-4BAF-BE7E-C3FDAE61CBD7}" type="presOf" srcId="{5A864358-9259-4C7E-BB2F-00A515AD4AA9}" destId="{5B7690D6-F037-4D7E-A561-90BA290BB442}" srcOrd="0" destOrd="6" presId="urn:microsoft.com/office/officeart/2005/8/layout/process2"/>
    <dgm:cxn modelId="{BEA909DC-2B24-44C0-8FF0-152C1F76231F}" srcId="{531D3A76-2E7D-4A43-AC8A-52454761D1E0}" destId="{5A864358-9259-4C7E-BB2F-00A515AD4AA9}" srcOrd="5" destOrd="0" parTransId="{C51A4FAA-435E-4F82-A736-4A287D9AA1DF}" sibTransId="{9EC44F6A-C92A-43CC-98DD-2EA100E9DBD7}"/>
    <dgm:cxn modelId="{76A4A2DD-FE7F-491D-B45B-AE15FFAC3F87}" type="presOf" srcId="{EF50FDDF-07DF-4443-85EC-D7FE6326B525}" destId="{5B7690D6-F037-4D7E-A561-90BA290BB442}" srcOrd="0" destOrd="5" presId="urn:microsoft.com/office/officeart/2005/8/layout/process2"/>
    <dgm:cxn modelId="{80D1AAE2-0831-45CF-B798-85A80D9E33FC}" srcId="{531D3A76-2E7D-4A43-AC8A-52454761D1E0}" destId="{6A797D1C-469F-405A-93B2-9D47ED4E2CE0}" srcOrd="2" destOrd="0" parTransId="{E194A7BF-8355-4B67-B38B-07EAF83FD549}" sibTransId="{1E86FFBD-9D4D-4F68-A9F6-A7C4D9EC5AF6}"/>
    <dgm:cxn modelId="{4B7091FF-DB20-431C-B8A9-3569265F4389}" srcId="{531D3A76-2E7D-4A43-AC8A-52454761D1E0}" destId="{50A6841D-248A-49CC-9A87-D5F46D24BA9B}" srcOrd="6" destOrd="0" parTransId="{A06B57EE-4934-4198-84AA-54E78FF2CF06}" sibTransId="{AA8B73F2-101E-444F-8D97-4796AE594B47}"/>
    <dgm:cxn modelId="{FD2616C6-C81C-46DD-88EA-8BDE5316BACE}" type="presParOf" srcId="{64587CD5-DD53-40C2-B1D0-A14190021BA7}" destId="{5B7690D6-F037-4D7E-A561-90BA290BB442}"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FACA44-AAB1-4179-A9DB-5287E871E50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42FF4F8-B322-486E-8F88-45356DA2C925}">
      <dgm:prSet/>
      <dgm:spPr/>
      <dgm:t>
        <a:bodyPr/>
        <a:lstStyle/>
        <a:p>
          <a:r>
            <a:rPr lang="en-US" b="1" dirty="0"/>
            <a:t>Schools are telling us that their needs and the needs of pupils have changed</a:t>
          </a:r>
          <a:endParaRPr lang="en-US" dirty="0"/>
        </a:p>
      </dgm:t>
    </dgm:pt>
    <dgm:pt modelId="{73A3A9C8-F8B4-4AD7-B089-9A74CD0FC95B}" type="parTrans" cxnId="{3FFF045C-3FB3-47E1-A3A1-E5EA70FB3240}">
      <dgm:prSet/>
      <dgm:spPr/>
      <dgm:t>
        <a:bodyPr/>
        <a:lstStyle/>
        <a:p>
          <a:endParaRPr lang="en-US"/>
        </a:p>
      </dgm:t>
    </dgm:pt>
    <dgm:pt modelId="{B9D71C75-DAFC-4263-9A3F-5A8D1DF7A296}" type="sibTrans" cxnId="{3FFF045C-3FB3-47E1-A3A1-E5EA70FB3240}">
      <dgm:prSet/>
      <dgm:spPr/>
      <dgm:t>
        <a:bodyPr/>
        <a:lstStyle/>
        <a:p>
          <a:endParaRPr lang="en-US"/>
        </a:p>
      </dgm:t>
    </dgm:pt>
    <dgm:pt modelId="{9318FB5E-D6AD-4E48-B1C7-DAB4F1B069A1}">
      <dgm:prSet/>
      <dgm:spPr/>
      <dgm:t>
        <a:bodyPr/>
        <a:lstStyle/>
        <a:p>
          <a:r>
            <a:rPr lang="en-US" b="1" dirty="0"/>
            <a:t>Greater emphasis on whole school approaches</a:t>
          </a:r>
          <a:endParaRPr lang="en-US" dirty="0"/>
        </a:p>
      </dgm:t>
    </dgm:pt>
    <dgm:pt modelId="{1D626068-111C-442B-846E-27FA0DA9AA0D}" type="parTrans" cxnId="{33B0DE38-8513-4AEE-96B9-8D2F51675B7E}">
      <dgm:prSet/>
      <dgm:spPr/>
      <dgm:t>
        <a:bodyPr/>
        <a:lstStyle/>
        <a:p>
          <a:endParaRPr lang="en-US"/>
        </a:p>
      </dgm:t>
    </dgm:pt>
    <dgm:pt modelId="{04A0C947-4591-4461-9529-0B300A2E8730}" type="sibTrans" cxnId="{33B0DE38-8513-4AEE-96B9-8D2F51675B7E}">
      <dgm:prSet/>
      <dgm:spPr/>
      <dgm:t>
        <a:bodyPr/>
        <a:lstStyle/>
        <a:p>
          <a:endParaRPr lang="en-US"/>
        </a:p>
      </dgm:t>
    </dgm:pt>
    <dgm:pt modelId="{A69F4636-92A8-45C2-A2EC-F5701914A5EF}">
      <dgm:prSet/>
      <dgm:spPr/>
      <dgm:t>
        <a:bodyPr/>
        <a:lstStyle/>
        <a:p>
          <a:r>
            <a:rPr lang="en-US" b="1"/>
            <a:t>To make the Ladder more of a useful tool for schools</a:t>
          </a:r>
          <a:endParaRPr lang="en-US"/>
        </a:p>
      </dgm:t>
    </dgm:pt>
    <dgm:pt modelId="{E683F44D-4459-4610-97D5-F2091760BBD5}" type="parTrans" cxnId="{9CA02101-7B7C-4FE3-B83B-46A11AFE90F3}">
      <dgm:prSet/>
      <dgm:spPr/>
      <dgm:t>
        <a:bodyPr/>
        <a:lstStyle/>
        <a:p>
          <a:endParaRPr lang="en-US"/>
        </a:p>
      </dgm:t>
    </dgm:pt>
    <dgm:pt modelId="{FC846D06-3295-45D8-8998-388C1B8354A2}" type="sibTrans" cxnId="{9CA02101-7B7C-4FE3-B83B-46A11AFE90F3}">
      <dgm:prSet/>
      <dgm:spPr/>
      <dgm:t>
        <a:bodyPr/>
        <a:lstStyle/>
        <a:p>
          <a:endParaRPr lang="en-US"/>
        </a:p>
      </dgm:t>
    </dgm:pt>
    <dgm:pt modelId="{12FBD327-501F-4D7A-A68C-06593AB671F2}">
      <dgm:prSet/>
      <dgm:spPr/>
      <dgm:t>
        <a:bodyPr/>
        <a:lstStyle/>
        <a:p>
          <a:r>
            <a:rPr lang="en-US" b="1"/>
            <a:t>The PSP to be a central tool to support planning and a graduated approach</a:t>
          </a:r>
          <a:endParaRPr lang="en-US"/>
        </a:p>
      </dgm:t>
    </dgm:pt>
    <dgm:pt modelId="{C41C7892-53B6-460C-BD47-E43486487978}" type="parTrans" cxnId="{7616EB93-278E-4F57-9B70-0648E4ED8652}">
      <dgm:prSet/>
      <dgm:spPr/>
      <dgm:t>
        <a:bodyPr/>
        <a:lstStyle/>
        <a:p>
          <a:endParaRPr lang="en-US"/>
        </a:p>
      </dgm:t>
    </dgm:pt>
    <dgm:pt modelId="{7C466334-4088-4DE0-9107-FB066E28C9F6}" type="sibTrans" cxnId="{7616EB93-278E-4F57-9B70-0648E4ED8652}">
      <dgm:prSet/>
      <dgm:spPr/>
      <dgm:t>
        <a:bodyPr/>
        <a:lstStyle/>
        <a:p>
          <a:endParaRPr lang="en-US"/>
        </a:p>
      </dgm:t>
    </dgm:pt>
    <dgm:pt modelId="{06216FF4-9DCE-4917-98F0-44846A15445C}" type="pres">
      <dgm:prSet presAssocID="{FCFACA44-AAB1-4179-A9DB-5287E871E506}" presName="linear" presStyleCnt="0">
        <dgm:presLayoutVars>
          <dgm:animLvl val="lvl"/>
          <dgm:resizeHandles val="exact"/>
        </dgm:presLayoutVars>
      </dgm:prSet>
      <dgm:spPr/>
    </dgm:pt>
    <dgm:pt modelId="{E530B444-6478-461A-A195-5975BF6A9517}" type="pres">
      <dgm:prSet presAssocID="{D42FF4F8-B322-486E-8F88-45356DA2C925}" presName="parentText" presStyleLbl="node1" presStyleIdx="0" presStyleCnt="4">
        <dgm:presLayoutVars>
          <dgm:chMax val="0"/>
          <dgm:bulletEnabled val="1"/>
        </dgm:presLayoutVars>
      </dgm:prSet>
      <dgm:spPr/>
    </dgm:pt>
    <dgm:pt modelId="{27B250C3-22D8-4B7B-90FA-9A0E274EA7AC}" type="pres">
      <dgm:prSet presAssocID="{B9D71C75-DAFC-4263-9A3F-5A8D1DF7A296}" presName="spacer" presStyleCnt="0"/>
      <dgm:spPr/>
    </dgm:pt>
    <dgm:pt modelId="{66B4A2DE-F11E-4E36-996B-6843B45E3B0D}" type="pres">
      <dgm:prSet presAssocID="{9318FB5E-D6AD-4E48-B1C7-DAB4F1B069A1}" presName="parentText" presStyleLbl="node1" presStyleIdx="1" presStyleCnt="4">
        <dgm:presLayoutVars>
          <dgm:chMax val="0"/>
          <dgm:bulletEnabled val="1"/>
        </dgm:presLayoutVars>
      </dgm:prSet>
      <dgm:spPr/>
    </dgm:pt>
    <dgm:pt modelId="{C601335B-5773-4330-9EFF-42C1B084D257}" type="pres">
      <dgm:prSet presAssocID="{04A0C947-4591-4461-9529-0B300A2E8730}" presName="spacer" presStyleCnt="0"/>
      <dgm:spPr/>
    </dgm:pt>
    <dgm:pt modelId="{22CCCFD7-3782-47A6-846F-EF4FA0EB87A3}" type="pres">
      <dgm:prSet presAssocID="{A69F4636-92A8-45C2-A2EC-F5701914A5EF}" presName="parentText" presStyleLbl="node1" presStyleIdx="2" presStyleCnt="4">
        <dgm:presLayoutVars>
          <dgm:chMax val="0"/>
          <dgm:bulletEnabled val="1"/>
        </dgm:presLayoutVars>
      </dgm:prSet>
      <dgm:spPr/>
    </dgm:pt>
    <dgm:pt modelId="{695D6D29-B6FA-4577-93DA-222E74D8FC45}" type="pres">
      <dgm:prSet presAssocID="{FC846D06-3295-45D8-8998-388C1B8354A2}" presName="spacer" presStyleCnt="0"/>
      <dgm:spPr/>
    </dgm:pt>
    <dgm:pt modelId="{68AC28DA-4D7A-4D39-8672-9DFF776CB3C9}" type="pres">
      <dgm:prSet presAssocID="{12FBD327-501F-4D7A-A68C-06593AB671F2}" presName="parentText" presStyleLbl="node1" presStyleIdx="3" presStyleCnt="4">
        <dgm:presLayoutVars>
          <dgm:chMax val="0"/>
          <dgm:bulletEnabled val="1"/>
        </dgm:presLayoutVars>
      </dgm:prSet>
      <dgm:spPr/>
    </dgm:pt>
  </dgm:ptLst>
  <dgm:cxnLst>
    <dgm:cxn modelId="{9CA02101-7B7C-4FE3-B83B-46A11AFE90F3}" srcId="{FCFACA44-AAB1-4179-A9DB-5287E871E506}" destId="{A69F4636-92A8-45C2-A2EC-F5701914A5EF}" srcOrd="2" destOrd="0" parTransId="{E683F44D-4459-4610-97D5-F2091760BBD5}" sibTransId="{FC846D06-3295-45D8-8998-388C1B8354A2}"/>
    <dgm:cxn modelId="{FDB20B04-1E54-4B8A-B9B0-38565D71D786}" type="presOf" srcId="{12FBD327-501F-4D7A-A68C-06593AB671F2}" destId="{68AC28DA-4D7A-4D39-8672-9DFF776CB3C9}" srcOrd="0" destOrd="0" presId="urn:microsoft.com/office/officeart/2005/8/layout/vList2"/>
    <dgm:cxn modelId="{33B0DE38-8513-4AEE-96B9-8D2F51675B7E}" srcId="{FCFACA44-AAB1-4179-A9DB-5287E871E506}" destId="{9318FB5E-D6AD-4E48-B1C7-DAB4F1B069A1}" srcOrd="1" destOrd="0" parTransId="{1D626068-111C-442B-846E-27FA0DA9AA0D}" sibTransId="{04A0C947-4591-4461-9529-0B300A2E8730}"/>
    <dgm:cxn modelId="{3FFF045C-3FB3-47E1-A3A1-E5EA70FB3240}" srcId="{FCFACA44-AAB1-4179-A9DB-5287E871E506}" destId="{D42FF4F8-B322-486E-8F88-45356DA2C925}" srcOrd="0" destOrd="0" parTransId="{73A3A9C8-F8B4-4AD7-B089-9A74CD0FC95B}" sibTransId="{B9D71C75-DAFC-4263-9A3F-5A8D1DF7A296}"/>
    <dgm:cxn modelId="{BA38F844-10E8-49C1-B9F8-6A4273746A9D}" type="presOf" srcId="{9318FB5E-D6AD-4E48-B1C7-DAB4F1B069A1}" destId="{66B4A2DE-F11E-4E36-996B-6843B45E3B0D}" srcOrd="0" destOrd="0" presId="urn:microsoft.com/office/officeart/2005/8/layout/vList2"/>
    <dgm:cxn modelId="{5C9E8A91-E6C4-4EB6-AF95-5C7BD0C57BC8}" type="presOf" srcId="{A69F4636-92A8-45C2-A2EC-F5701914A5EF}" destId="{22CCCFD7-3782-47A6-846F-EF4FA0EB87A3}" srcOrd="0" destOrd="0" presId="urn:microsoft.com/office/officeart/2005/8/layout/vList2"/>
    <dgm:cxn modelId="{7616EB93-278E-4F57-9B70-0648E4ED8652}" srcId="{FCFACA44-AAB1-4179-A9DB-5287E871E506}" destId="{12FBD327-501F-4D7A-A68C-06593AB671F2}" srcOrd="3" destOrd="0" parTransId="{C41C7892-53B6-460C-BD47-E43486487978}" sibTransId="{7C466334-4088-4DE0-9107-FB066E28C9F6}"/>
    <dgm:cxn modelId="{0E311595-D172-4D18-8BCB-B342440944FF}" type="presOf" srcId="{D42FF4F8-B322-486E-8F88-45356DA2C925}" destId="{E530B444-6478-461A-A195-5975BF6A9517}" srcOrd="0" destOrd="0" presId="urn:microsoft.com/office/officeart/2005/8/layout/vList2"/>
    <dgm:cxn modelId="{1D66E2B7-5440-4C63-A54E-62CA8A8FC814}" type="presOf" srcId="{FCFACA44-AAB1-4179-A9DB-5287E871E506}" destId="{06216FF4-9DCE-4917-98F0-44846A15445C}" srcOrd="0" destOrd="0" presId="urn:microsoft.com/office/officeart/2005/8/layout/vList2"/>
    <dgm:cxn modelId="{AF5E23E6-67FC-4AF6-B9BE-58BF2E112230}" type="presParOf" srcId="{06216FF4-9DCE-4917-98F0-44846A15445C}" destId="{E530B444-6478-461A-A195-5975BF6A9517}" srcOrd="0" destOrd="0" presId="urn:microsoft.com/office/officeart/2005/8/layout/vList2"/>
    <dgm:cxn modelId="{4BB672FB-E7A3-41DC-B6A2-ED6189B2305E}" type="presParOf" srcId="{06216FF4-9DCE-4917-98F0-44846A15445C}" destId="{27B250C3-22D8-4B7B-90FA-9A0E274EA7AC}" srcOrd="1" destOrd="0" presId="urn:microsoft.com/office/officeart/2005/8/layout/vList2"/>
    <dgm:cxn modelId="{9B80E218-9E56-4CCA-8A48-9D5BD5AB8925}" type="presParOf" srcId="{06216FF4-9DCE-4917-98F0-44846A15445C}" destId="{66B4A2DE-F11E-4E36-996B-6843B45E3B0D}" srcOrd="2" destOrd="0" presId="urn:microsoft.com/office/officeart/2005/8/layout/vList2"/>
    <dgm:cxn modelId="{A4E9FAC7-EDCD-4887-8A34-9E8D29D81577}" type="presParOf" srcId="{06216FF4-9DCE-4917-98F0-44846A15445C}" destId="{C601335B-5773-4330-9EFF-42C1B084D257}" srcOrd="3" destOrd="0" presId="urn:microsoft.com/office/officeart/2005/8/layout/vList2"/>
    <dgm:cxn modelId="{921F7BDE-E8D3-431B-8F81-42BC64A9712A}" type="presParOf" srcId="{06216FF4-9DCE-4917-98F0-44846A15445C}" destId="{22CCCFD7-3782-47A6-846F-EF4FA0EB87A3}" srcOrd="4" destOrd="0" presId="urn:microsoft.com/office/officeart/2005/8/layout/vList2"/>
    <dgm:cxn modelId="{AC312CD3-A334-4344-89B8-E956A48441AA}" type="presParOf" srcId="{06216FF4-9DCE-4917-98F0-44846A15445C}" destId="{695D6D29-B6FA-4577-93DA-222E74D8FC45}" srcOrd="5" destOrd="0" presId="urn:microsoft.com/office/officeart/2005/8/layout/vList2"/>
    <dgm:cxn modelId="{CE426468-C46D-49CD-A59B-7C1441D7C0E9}" type="presParOf" srcId="{06216FF4-9DCE-4917-98F0-44846A15445C}" destId="{68AC28DA-4D7A-4D39-8672-9DFF776CB3C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FACA44-AAB1-4179-A9DB-5287E871E50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42FF4F8-B322-486E-8F88-45356DA2C925}">
      <dgm:prSet/>
      <dgm:spPr/>
      <dgm:t>
        <a:bodyPr/>
        <a:lstStyle/>
        <a:p>
          <a:endParaRPr lang="en-US" dirty="0"/>
        </a:p>
      </dgm:t>
    </dgm:pt>
    <dgm:pt modelId="{73A3A9C8-F8B4-4AD7-B089-9A74CD0FC95B}" type="parTrans" cxnId="{3FFF045C-3FB3-47E1-A3A1-E5EA70FB3240}">
      <dgm:prSet/>
      <dgm:spPr/>
      <dgm:t>
        <a:bodyPr/>
        <a:lstStyle/>
        <a:p>
          <a:endParaRPr lang="en-US"/>
        </a:p>
      </dgm:t>
    </dgm:pt>
    <dgm:pt modelId="{B9D71C75-DAFC-4263-9A3F-5A8D1DF7A296}" type="sibTrans" cxnId="{3FFF045C-3FB3-47E1-A3A1-E5EA70FB3240}">
      <dgm:prSet/>
      <dgm:spPr/>
      <dgm:t>
        <a:bodyPr/>
        <a:lstStyle/>
        <a:p>
          <a:endParaRPr lang="en-US"/>
        </a:p>
      </dgm:t>
    </dgm:pt>
    <dgm:pt modelId="{A69F4636-92A8-45C2-A2EC-F5701914A5E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dirty="0">
              <a:solidFill>
                <a:schemeClr val="bg1"/>
              </a:solidFill>
              <a:ea typeface="Calibri" panose="020F0502020204030204" pitchFamily="34" charset="0"/>
            </a:rPr>
            <a:t>Identifying Factors – Next Steps</a:t>
          </a:r>
        </a:p>
        <a:p>
          <a:pPr marL="0" lvl="0" defTabSz="889000">
            <a:lnSpc>
              <a:spcPct val="90000"/>
            </a:lnSpc>
            <a:spcBef>
              <a:spcPct val="0"/>
            </a:spcBef>
            <a:spcAft>
              <a:spcPct val="35000"/>
            </a:spcAft>
            <a:buNone/>
          </a:pPr>
          <a:endParaRPr lang="en-US" sz="1200" dirty="0"/>
        </a:p>
      </dgm:t>
    </dgm:pt>
    <dgm:pt modelId="{E683F44D-4459-4610-97D5-F2091760BBD5}" type="parTrans" cxnId="{9CA02101-7B7C-4FE3-B83B-46A11AFE90F3}">
      <dgm:prSet/>
      <dgm:spPr/>
      <dgm:t>
        <a:bodyPr/>
        <a:lstStyle/>
        <a:p>
          <a:endParaRPr lang="en-US"/>
        </a:p>
      </dgm:t>
    </dgm:pt>
    <dgm:pt modelId="{FC846D06-3295-45D8-8998-388C1B8354A2}" type="sibTrans" cxnId="{9CA02101-7B7C-4FE3-B83B-46A11AFE90F3}">
      <dgm:prSet/>
      <dgm:spPr/>
      <dgm:t>
        <a:bodyPr/>
        <a:lstStyle/>
        <a:p>
          <a:endParaRPr lang="en-US"/>
        </a:p>
      </dgm:t>
    </dgm:pt>
    <dgm:pt modelId="{12FBD327-501F-4D7A-A68C-06593AB671F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effectLst/>
              <a:latin typeface="Aptos" panose="020B0004020202020204" pitchFamily="34" charset="0"/>
              <a:ea typeface="Times New Roman" panose="02020603050405020304" pitchFamily="18" charset="0"/>
              <a:cs typeface="Arial" panose="020B0604020202020204" pitchFamily="34" charset="0"/>
            </a:rPr>
            <a:t>Identifying and assessing learning needs as part of behaviour support in schools is crucial because students' behaviour is often influenced by their academic challenges, learning difficulties, and social-emotional needs. Addressing the root causes of behaviour is essential for providing effective support and fostering an environment where all students can succeed. </a:t>
          </a:r>
        </a:p>
        <a:p>
          <a:pPr marL="0" lvl="0" defTabSz="488950">
            <a:lnSpc>
              <a:spcPct val="90000"/>
            </a:lnSpc>
            <a:spcBef>
              <a:spcPct val="0"/>
            </a:spcBef>
            <a:spcAft>
              <a:spcPct val="35000"/>
            </a:spcAft>
            <a:buNone/>
          </a:pPr>
          <a:endParaRPr lang="en-US" dirty="0"/>
        </a:p>
      </dgm:t>
    </dgm:pt>
    <dgm:pt modelId="{C41C7892-53B6-460C-BD47-E43486487978}" type="parTrans" cxnId="{7616EB93-278E-4F57-9B70-0648E4ED8652}">
      <dgm:prSet/>
      <dgm:spPr/>
      <dgm:t>
        <a:bodyPr/>
        <a:lstStyle/>
        <a:p>
          <a:endParaRPr lang="en-US"/>
        </a:p>
      </dgm:t>
    </dgm:pt>
    <dgm:pt modelId="{7C466334-4088-4DE0-9107-FB066E28C9F6}" type="sibTrans" cxnId="{7616EB93-278E-4F57-9B70-0648E4ED8652}">
      <dgm:prSet/>
      <dgm:spPr/>
      <dgm:t>
        <a:bodyPr/>
        <a:lstStyle/>
        <a:p>
          <a:endParaRPr lang="en-US"/>
        </a:p>
      </dgm:t>
    </dgm:pt>
    <dgm:pt modelId="{B05E7E16-006D-4D4B-8F48-9520EBBF10A8}">
      <dgm:prSet/>
      <dgm:spPr/>
      <dgm:t>
        <a:bodyPr/>
        <a:lstStyle/>
        <a:p>
          <a:r>
            <a:rPr lang="en-GB"/>
            <a:t>This underpins everything – continuously – sets the tone and the ethos of the school.</a:t>
          </a:r>
          <a:endParaRPr lang="en-GB" dirty="0"/>
        </a:p>
      </dgm:t>
    </dgm:pt>
    <dgm:pt modelId="{B5D5CE9D-258D-4E68-A3A8-D78CB7737FFB}" type="parTrans" cxnId="{FF3FA35C-9C21-49F3-B186-6B3539C019C6}">
      <dgm:prSet/>
      <dgm:spPr/>
      <dgm:t>
        <a:bodyPr/>
        <a:lstStyle/>
        <a:p>
          <a:endParaRPr lang="en-GB"/>
        </a:p>
      </dgm:t>
    </dgm:pt>
    <dgm:pt modelId="{F1475153-9B0F-4F06-ADE1-A4266EB4A59A}" type="sibTrans" cxnId="{FF3FA35C-9C21-49F3-B186-6B3539C019C6}">
      <dgm:prSet/>
      <dgm:spPr/>
      <dgm:t>
        <a:bodyPr/>
        <a:lstStyle/>
        <a:p>
          <a:endParaRPr lang="en-GB"/>
        </a:p>
      </dgm:t>
    </dgm:pt>
    <dgm:pt modelId="{06216FF4-9DCE-4917-98F0-44846A15445C}" type="pres">
      <dgm:prSet presAssocID="{FCFACA44-AAB1-4179-A9DB-5287E871E506}" presName="linear" presStyleCnt="0">
        <dgm:presLayoutVars>
          <dgm:animLvl val="lvl"/>
          <dgm:resizeHandles val="exact"/>
        </dgm:presLayoutVars>
      </dgm:prSet>
      <dgm:spPr/>
    </dgm:pt>
    <dgm:pt modelId="{E530B444-6478-461A-A195-5975BF6A9517}" type="pres">
      <dgm:prSet presAssocID="{D42FF4F8-B322-486E-8F88-45356DA2C925}" presName="parentText" presStyleLbl="node1" presStyleIdx="0" presStyleCnt="4" custLinFactNeighborX="280" custLinFactNeighborY="-24963">
        <dgm:presLayoutVars>
          <dgm:chMax val="0"/>
          <dgm:bulletEnabled val="1"/>
        </dgm:presLayoutVars>
      </dgm:prSet>
      <dgm:spPr/>
    </dgm:pt>
    <dgm:pt modelId="{27B250C3-22D8-4B7B-90FA-9A0E274EA7AC}" type="pres">
      <dgm:prSet presAssocID="{B9D71C75-DAFC-4263-9A3F-5A8D1DF7A296}" presName="spacer" presStyleCnt="0"/>
      <dgm:spPr/>
    </dgm:pt>
    <dgm:pt modelId="{1C90E56F-E305-4E7D-BB92-122E23E7CD63}" type="pres">
      <dgm:prSet presAssocID="{B05E7E16-006D-4D4B-8F48-9520EBBF10A8}" presName="parentText" presStyleLbl="node1" presStyleIdx="1" presStyleCnt="4">
        <dgm:presLayoutVars>
          <dgm:chMax val="0"/>
          <dgm:bulletEnabled val="1"/>
        </dgm:presLayoutVars>
      </dgm:prSet>
      <dgm:spPr/>
    </dgm:pt>
    <dgm:pt modelId="{6DEB1873-321B-461A-ACBE-AEE3A92A8B5C}" type="pres">
      <dgm:prSet presAssocID="{F1475153-9B0F-4F06-ADE1-A4266EB4A59A}" presName="spacer" presStyleCnt="0"/>
      <dgm:spPr/>
    </dgm:pt>
    <dgm:pt modelId="{22CCCFD7-3782-47A6-846F-EF4FA0EB87A3}" type="pres">
      <dgm:prSet presAssocID="{A69F4636-92A8-45C2-A2EC-F5701914A5EF}" presName="parentText" presStyleLbl="node1" presStyleIdx="2" presStyleCnt="4">
        <dgm:presLayoutVars>
          <dgm:chMax val="0"/>
          <dgm:bulletEnabled val="1"/>
        </dgm:presLayoutVars>
      </dgm:prSet>
      <dgm:spPr/>
    </dgm:pt>
    <dgm:pt modelId="{695D6D29-B6FA-4577-93DA-222E74D8FC45}" type="pres">
      <dgm:prSet presAssocID="{FC846D06-3295-45D8-8998-388C1B8354A2}" presName="spacer" presStyleCnt="0"/>
      <dgm:spPr/>
    </dgm:pt>
    <dgm:pt modelId="{68AC28DA-4D7A-4D39-8672-9DFF776CB3C9}" type="pres">
      <dgm:prSet presAssocID="{12FBD327-501F-4D7A-A68C-06593AB671F2}" presName="parentText" presStyleLbl="node1" presStyleIdx="3" presStyleCnt="4">
        <dgm:presLayoutVars>
          <dgm:chMax val="0"/>
          <dgm:bulletEnabled val="1"/>
        </dgm:presLayoutVars>
      </dgm:prSet>
      <dgm:spPr/>
    </dgm:pt>
  </dgm:ptLst>
  <dgm:cxnLst>
    <dgm:cxn modelId="{9CA02101-7B7C-4FE3-B83B-46A11AFE90F3}" srcId="{FCFACA44-AAB1-4179-A9DB-5287E871E506}" destId="{A69F4636-92A8-45C2-A2EC-F5701914A5EF}" srcOrd="2" destOrd="0" parTransId="{E683F44D-4459-4610-97D5-F2091760BBD5}" sibTransId="{FC846D06-3295-45D8-8998-388C1B8354A2}"/>
    <dgm:cxn modelId="{FDB20B04-1E54-4B8A-B9B0-38565D71D786}" type="presOf" srcId="{12FBD327-501F-4D7A-A68C-06593AB671F2}" destId="{68AC28DA-4D7A-4D39-8672-9DFF776CB3C9}" srcOrd="0" destOrd="0" presId="urn:microsoft.com/office/officeart/2005/8/layout/vList2"/>
    <dgm:cxn modelId="{3FFF045C-3FB3-47E1-A3A1-E5EA70FB3240}" srcId="{FCFACA44-AAB1-4179-A9DB-5287E871E506}" destId="{D42FF4F8-B322-486E-8F88-45356DA2C925}" srcOrd="0" destOrd="0" parTransId="{73A3A9C8-F8B4-4AD7-B089-9A74CD0FC95B}" sibTransId="{B9D71C75-DAFC-4263-9A3F-5A8D1DF7A296}"/>
    <dgm:cxn modelId="{FF3FA35C-9C21-49F3-B186-6B3539C019C6}" srcId="{FCFACA44-AAB1-4179-A9DB-5287E871E506}" destId="{B05E7E16-006D-4D4B-8F48-9520EBBF10A8}" srcOrd="1" destOrd="0" parTransId="{B5D5CE9D-258D-4E68-A3A8-D78CB7737FFB}" sibTransId="{F1475153-9B0F-4F06-ADE1-A4266EB4A59A}"/>
    <dgm:cxn modelId="{E7422B5D-0662-4A3B-A0B9-964FC7DC96A5}" type="presOf" srcId="{B05E7E16-006D-4D4B-8F48-9520EBBF10A8}" destId="{1C90E56F-E305-4E7D-BB92-122E23E7CD63}" srcOrd="0" destOrd="0" presId="urn:microsoft.com/office/officeart/2005/8/layout/vList2"/>
    <dgm:cxn modelId="{5C9E8A91-E6C4-4EB6-AF95-5C7BD0C57BC8}" type="presOf" srcId="{A69F4636-92A8-45C2-A2EC-F5701914A5EF}" destId="{22CCCFD7-3782-47A6-846F-EF4FA0EB87A3}" srcOrd="0" destOrd="0" presId="urn:microsoft.com/office/officeart/2005/8/layout/vList2"/>
    <dgm:cxn modelId="{7616EB93-278E-4F57-9B70-0648E4ED8652}" srcId="{FCFACA44-AAB1-4179-A9DB-5287E871E506}" destId="{12FBD327-501F-4D7A-A68C-06593AB671F2}" srcOrd="3" destOrd="0" parTransId="{C41C7892-53B6-460C-BD47-E43486487978}" sibTransId="{7C466334-4088-4DE0-9107-FB066E28C9F6}"/>
    <dgm:cxn modelId="{0E311595-D172-4D18-8BCB-B342440944FF}" type="presOf" srcId="{D42FF4F8-B322-486E-8F88-45356DA2C925}" destId="{E530B444-6478-461A-A195-5975BF6A9517}" srcOrd="0" destOrd="0" presId="urn:microsoft.com/office/officeart/2005/8/layout/vList2"/>
    <dgm:cxn modelId="{1D66E2B7-5440-4C63-A54E-62CA8A8FC814}" type="presOf" srcId="{FCFACA44-AAB1-4179-A9DB-5287E871E506}" destId="{06216FF4-9DCE-4917-98F0-44846A15445C}" srcOrd="0" destOrd="0" presId="urn:microsoft.com/office/officeart/2005/8/layout/vList2"/>
    <dgm:cxn modelId="{AF5E23E6-67FC-4AF6-B9BE-58BF2E112230}" type="presParOf" srcId="{06216FF4-9DCE-4917-98F0-44846A15445C}" destId="{E530B444-6478-461A-A195-5975BF6A9517}" srcOrd="0" destOrd="0" presId="urn:microsoft.com/office/officeart/2005/8/layout/vList2"/>
    <dgm:cxn modelId="{4BB672FB-E7A3-41DC-B6A2-ED6189B2305E}" type="presParOf" srcId="{06216FF4-9DCE-4917-98F0-44846A15445C}" destId="{27B250C3-22D8-4B7B-90FA-9A0E274EA7AC}" srcOrd="1" destOrd="0" presId="urn:microsoft.com/office/officeart/2005/8/layout/vList2"/>
    <dgm:cxn modelId="{16C86816-E8AF-4348-BF03-FCCBFEA02EA7}" type="presParOf" srcId="{06216FF4-9DCE-4917-98F0-44846A15445C}" destId="{1C90E56F-E305-4E7D-BB92-122E23E7CD63}" srcOrd="2" destOrd="0" presId="urn:microsoft.com/office/officeart/2005/8/layout/vList2"/>
    <dgm:cxn modelId="{2AB0C1F9-5973-4C89-BB00-C1737A5DB685}" type="presParOf" srcId="{06216FF4-9DCE-4917-98F0-44846A15445C}" destId="{6DEB1873-321B-461A-ACBE-AEE3A92A8B5C}" srcOrd="3" destOrd="0" presId="urn:microsoft.com/office/officeart/2005/8/layout/vList2"/>
    <dgm:cxn modelId="{921F7BDE-E8D3-431B-8F81-42BC64A9712A}" type="presParOf" srcId="{06216FF4-9DCE-4917-98F0-44846A15445C}" destId="{22CCCFD7-3782-47A6-846F-EF4FA0EB87A3}" srcOrd="4" destOrd="0" presId="urn:microsoft.com/office/officeart/2005/8/layout/vList2"/>
    <dgm:cxn modelId="{AC312CD3-A334-4344-89B8-E956A48441AA}" type="presParOf" srcId="{06216FF4-9DCE-4917-98F0-44846A15445C}" destId="{695D6D29-B6FA-4577-93DA-222E74D8FC45}" srcOrd="5" destOrd="0" presId="urn:microsoft.com/office/officeart/2005/8/layout/vList2"/>
    <dgm:cxn modelId="{CE426468-C46D-49CD-A59B-7C1441D7C0E9}" type="presParOf" srcId="{06216FF4-9DCE-4917-98F0-44846A15445C}" destId="{68AC28DA-4D7A-4D39-8672-9DFF776CB3C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FACA44-AAB1-4179-A9DB-5287E871E50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26AC1AC-4A80-4857-BE0C-FF471A513CD8}">
      <dgm:prSet custT="1"/>
      <dgm:spPr/>
      <dgm:t>
        <a:bodyPr/>
        <a:lstStyle/>
        <a:p>
          <a:r>
            <a:rPr lang="en-GB" sz="2400" b="1" dirty="0">
              <a:solidFill>
                <a:schemeClr val="bg1"/>
              </a:solidFill>
              <a:effectLst/>
              <a:latin typeface="+mj-lt"/>
              <a:ea typeface="Times New Roman" panose="02020603050405020304" pitchFamily="18" charset="0"/>
              <a:cs typeface="Arial" panose="020B0604020202020204" pitchFamily="34" charset="0"/>
            </a:rPr>
            <a:t>Early Intervention – Next Steps</a:t>
          </a:r>
          <a:endParaRPr lang="en-GB" sz="2400" dirty="0">
            <a:solidFill>
              <a:schemeClr val="bg1"/>
            </a:solidFill>
            <a:effectLst/>
            <a:latin typeface="+mj-lt"/>
            <a:ea typeface="Times New Roman" panose="02020603050405020304" pitchFamily="18" charset="0"/>
            <a:cs typeface="Arial" panose="020B0604020202020204" pitchFamily="34" charset="0"/>
          </a:endParaRPr>
        </a:p>
      </dgm:t>
    </dgm:pt>
    <dgm:pt modelId="{81C27877-7552-4A25-A5E5-AE87B845126A}" type="parTrans" cxnId="{FF9ACABE-FCBE-4012-BC03-93E830CA7F38}">
      <dgm:prSet/>
      <dgm:spPr/>
      <dgm:t>
        <a:bodyPr/>
        <a:lstStyle/>
        <a:p>
          <a:endParaRPr lang="en-GB"/>
        </a:p>
      </dgm:t>
    </dgm:pt>
    <dgm:pt modelId="{7B48707E-CA19-4C16-B4F5-BD01E0B3E582}" type="sibTrans" cxnId="{FF9ACABE-FCBE-4012-BC03-93E830CA7F38}">
      <dgm:prSet/>
      <dgm:spPr/>
      <dgm:t>
        <a:bodyPr/>
        <a:lstStyle/>
        <a:p>
          <a:endParaRPr lang="en-GB"/>
        </a:p>
      </dgm:t>
    </dgm:pt>
    <dgm:pt modelId="{DACFEA13-AC2B-42F1-8949-9A3AAC355D18}">
      <dgm:prSet/>
      <dgm:spPr/>
      <dgm:t>
        <a:bodyPr/>
        <a:lstStyle/>
        <a:p>
          <a:r>
            <a:rPr lang="en-GB">
              <a:effectLst/>
              <a:latin typeface="Aptos" panose="020B0004020202020204" pitchFamily="34" charset="0"/>
              <a:ea typeface="Times New Roman" panose="02020603050405020304" pitchFamily="18" charset="0"/>
              <a:cs typeface="Arial" panose="020B0604020202020204" pitchFamily="34" charset="0"/>
            </a:rPr>
            <a:t>It is important for schools to seek to understand the underlying causes of behaviour through early intervention and whether additional support is needed.  Underlying causes of persistent disruptive behaviour should be investigated, and support provided such that permanent exclusion is only ever a "last resort." </a:t>
          </a:r>
          <a:endParaRPr lang="en-GB" dirty="0">
            <a:effectLst/>
            <a:latin typeface="Aptos" panose="020B0004020202020204" pitchFamily="34" charset="0"/>
            <a:ea typeface="Times New Roman" panose="02020603050405020304" pitchFamily="18" charset="0"/>
            <a:cs typeface="Arial" panose="020B0604020202020204" pitchFamily="34" charset="0"/>
          </a:endParaRPr>
        </a:p>
      </dgm:t>
    </dgm:pt>
    <dgm:pt modelId="{015FFD5B-2A4D-48B3-AD2C-1BCF014BD682}" type="parTrans" cxnId="{91DB1895-8BC1-4B6F-88EF-9119C56B11B6}">
      <dgm:prSet/>
      <dgm:spPr/>
      <dgm:t>
        <a:bodyPr/>
        <a:lstStyle/>
        <a:p>
          <a:endParaRPr lang="en-GB"/>
        </a:p>
      </dgm:t>
    </dgm:pt>
    <dgm:pt modelId="{5D912E14-AA22-4BC4-B059-556B5B90D101}" type="sibTrans" cxnId="{91DB1895-8BC1-4B6F-88EF-9119C56B11B6}">
      <dgm:prSet/>
      <dgm:spPr/>
      <dgm:t>
        <a:bodyPr/>
        <a:lstStyle/>
        <a:p>
          <a:endParaRPr lang="en-GB"/>
        </a:p>
      </dgm:t>
    </dgm:pt>
    <dgm:pt modelId="{DCBC14E5-3786-47CB-8B39-62D1C9D8BAE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dirty="0">
              <a:solidFill>
                <a:schemeClr val="bg1"/>
              </a:solidFill>
              <a:effectLst/>
              <a:latin typeface="+mj-lt"/>
              <a:ea typeface="Times New Roman" panose="02020603050405020304" pitchFamily="18" charset="0"/>
              <a:cs typeface="Arial" panose="020B0604020202020204" pitchFamily="34" charset="0"/>
            </a:rPr>
            <a:t>Targeted Involvement – Further Steps</a:t>
          </a:r>
          <a:endParaRPr lang="en-GB" sz="2400" dirty="0">
            <a:solidFill>
              <a:schemeClr val="bg1"/>
            </a:solidFill>
            <a:effectLst/>
            <a:latin typeface="+mj-lt"/>
            <a:ea typeface="Times New Roman" panose="02020603050405020304" pitchFamily="18" charset="0"/>
            <a:cs typeface="Arial" panose="020B0604020202020204" pitchFamily="34" charset="0"/>
          </a:endParaRPr>
        </a:p>
      </dgm:t>
    </dgm:pt>
    <dgm:pt modelId="{517AFF0E-244A-4054-9AF8-22F326336082}" type="parTrans" cxnId="{1D025403-34DD-4F83-98F6-FACCA8D1CC9B}">
      <dgm:prSet/>
      <dgm:spPr/>
      <dgm:t>
        <a:bodyPr/>
        <a:lstStyle/>
        <a:p>
          <a:endParaRPr lang="en-GB"/>
        </a:p>
      </dgm:t>
    </dgm:pt>
    <dgm:pt modelId="{E8C81592-7F8E-4C36-9226-B4E0002C2E49}" type="sibTrans" cxnId="{1D025403-34DD-4F83-98F6-FACCA8D1CC9B}">
      <dgm:prSet/>
      <dgm:spPr/>
      <dgm:t>
        <a:bodyPr/>
        <a:lstStyle/>
        <a:p>
          <a:endParaRPr lang="en-GB"/>
        </a:p>
      </dgm:t>
    </dgm:pt>
    <dgm:pt modelId="{A68AF310-9E92-4A96-9AF3-F5BED9736D75}">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effectLst/>
              <a:latin typeface="Aptos" panose="020B0004020202020204" pitchFamily="34" charset="0"/>
              <a:ea typeface="Times New Roman" panose="02020603050405020304" pitchFamily="18" charset="0"/>
              <a:cs typeface="Arial" panose="020B0604020202020204" pitchFamily="34" charset="0"/>
            </a:rPr>
            <a:t>If after following the earlier steps of the ladder, there are continued concerns regarding pupils displaying challenging behaviour then the ‘further steps’ stage of the ladder looks at more significant support from outside agencies.</a:t>
          </a:r>
          <a:r>
            <a:rPr lang="en-GB">
              <a:effectLst/>
              <a:latin typeface="Aptos" panose="020B0004020202020204" pitchFamily="34" charset="0"/>
              <a:ea typeface="Calibri" panose="020F0502020204030204" pitchFamily="34" charset="0"/>
              <a:cs typeface="Arial" panose="020B0604020202020204" pitchFamily="34" charset="0"/>
            </a:rPr>
            <a:t> </a:t>
          </a:r>
          <a:endParaRPr lang="en-GB" dirty="0">
            <a:effectLst/>
            <a:latin typeface="Aptos" panose="020B0004020202020204" pitchFamily="34" charset="0"/>
            <a:ea typeface="Times New Roman" panose="02020603050405020304" pitchFamily="18" charset="0"/>
            <a:cs typeface="Arial" panose="020B0604020202020204" pitchFamily="34" charset="0"/>
          </a:endParaRPr>
        </a:p>
      </dgm:t>
    </dgm:pt>
    <dgm:pt modelId="{5C675095-0B07-42A1-A17D-9E32090D34CF}" type="sibTrans" cxnId="{4C083240-CBDF-4EFD-A821-E67728B545D6}">
      <dgm:prSet/>
      <dgm:spPr/>
      <dgm:t>
        <a:bodyPr/>
        <a:lstStyle/>
        <a:p>
          <a:endParaRPr lang="en-GB"/>
        </a:p>
      </dgm:t>
    </dgm:pt>
    <dgm:pt modelId="{2285A53C-267C-4AED-9E16-08C5FCE2EA83}" type="parTrans" cxnId="{4C083240-CBDF-4EFD-A821-E67728B545D6}">
      <dgm:prSet/>
      <dgm:spPr/>
      <dgm:t>
        <a:bodyPr/>
        <a:lstStyle/>
        <a:p>
          <a:endParaRPr lang="en-GB"/>
        </a:p>
      </dgm:t>
    </dgm:pt>
    <dgm:pt modelId="{06216FF4-9DCE-4917-98F0-44846A15445C}" type="pres">
      <dgm:prSet presAssocID="{FCFACA44-AAB1-4179-A9DB-5287E871E506}" presName="linear" presStyleCnt="0">
        <dgm:presLayoutVars>
          <dgm:animLvl val="lvl"/>
          <dgm:resizeHandles val="exact"/>
        </dgm:presLayoutVars>
      </dgm:prSet>
      <dgm:spPr/>
    </dgm:pt>
    <dgm:pt modelId="{BB1A8AFA-CF9F-48C4-B092-79C3A717D2F5}" type="pres">
      <dgm:prSet presAssocID="{526AC1AC-4A80-4857-BE0C-FF471A513CD8}" presName="parentText" presStyleLbl="node1" presStyleIdx="0" presStyleCnt="4">
        <dgm:presLayoutVars>
          <dgm:chMax val="0"/>
          <dgm:bulletEnabled val="1"/>
        </dgm:presLayoutVars>
      </dgm:prSet>
      <dgm:spPr/>
    </dgm:pt>
    <dgm:pt modelId="{0654A875-4332-43C6-8A09-1C02535F13B2}" type="pres">
      <dgm:prSet presAssocID="{7B48707E-CA19-4C16-B4F5-BD01E0B3E582}" presName="spacer" presStyleCnt="0"/>
      <dgm:spPr/>
    </dgm:pt>
    <dgm:pt modelId="{5FD790D2-66AC-498C-B130-10E93EDB0764}" type="pres">
      <dgm:prSet presAssocID="{DACFEA13-AC2B-42F1-8949-9A3AAC355D18}" presName="parentText" presStyleLbl="node1" presStyleIdx="1" presStyleCnt="4">
        <dgm:presLayoutVars>
          <dgm:chMax val="0"/>
          <dgm:bulletEnabled val="1"/>
        </dgm:presLayoutVars>
      </dgm:prSet>
      <dgm:spPr/>
    </dgm:pt>
    <dgm:pt modelId="{2F59B776-BA9A-4250-B65D-AE9D2BB37D77}" type="pres">
      <dgm:prSet presAssocID="{5D912E14-AA22-4BC4-B059-556B5B90D101}" presName="spacer" presStyleCnt="0"/>
      <dgm:spPr/>
    </dgm:pt>
    <dgm:pt modelId="{E229015B-4058-41FB-AFD6-5B851AB59B8F}" type="pres">
      <dgm:prSet presAssocID="{DCBC14E5-3786-47CB-8B39-62D1C9D8BAEA}" presName="parentText" presStyleLbl="node1" presStyleIdx="2" presStyleCnt="4">
        <dgm:presLayoutVars>
          <dgm:chMax val="0"/>
          <dgm:bulletEnabled val="1"/>
        </dgm:presLayoutVars>
      </dgm:prSet>
      <dgm:spPr/>
    </dgm:pt>
    <dgm:pt modelId="{30FA9D71-621F-46A2-B55B-481509B9D2C1}" type="pres">
      <dgm:prSet presAssocID="{E8C81592-7F8E-4C36-9226-B4E0002C2E49}" presName="spacer" presStyleCnt="0"/>
      <dgm:spPr/>
    </dgm:pt>
    <dgm:pt modelId="{5E913E46-1CB6-4F83-8751-CFCCC2473469}" type="pres">
      <dgm:prSet presAssocID="{A68AF310-9E92-4A96-9AF3-F5BED9736D75}" presName="parentText" presStyleLbl="node1" presStyleIdx="3" presStyleCnt="4">
        <dgm:presLayoutVars>
          <dgm:chMax val="0"/>
          <dgm:bulletEnabled val="1"/>
        </dgm:presLayoutVars>
      </dgm:prSet>
      <dgm:spPr/>
    </dgm:pt>
  </dgm:ptLst>
  <dgm:cxnLst>
    <dgm:cxn modelId="{1D025403-34DD-4F83-98F6-FACCA8D1CC9B}" srcId="{FCFACA44-AAB1-4179-A9DB-5287E871E506}" destId="{DCBC14E5-3786-47CB-8B39-62D1C9D8BAEA}" srcOrd="2" destOrd="0" parTransId="{517AFF0E-244A-4054-9AF8-22F326336082}" sibTransId="{E8C81592-7F8E-4C36-9226-B4E0002C2E49}"/>
    <dgm:cxn modelId="{3A6ABB11-2EC4-441A-B89B-7924A359E9B3}" type="presOf" srcId="{A68AF310-9E92-4A96-9AF3-F5BED9736D75}" destId="{5E913E46-1CB6-4F83-8751-CFCCC2473469}" srcOrd="0" destOrd="0" presId="urn:microsoft.com/office/officeart/2005/8/layout/vList2"/>
    <dgm:cxn modelId="{FBE5632C-557A-404B-8725-7D01A692ED02}" type="presOf" srcId="{526AC1AC-4A80-4857-BE0C-FF471A513CD8}" destId="{BB1A8AFA-CF9F-48C4-B092-79C3A717D2F5}" srcOrd="0" destOrd="0" presId="urn:microsoft.com/office/officeart/2005/8/layout/vList2"/>
    <dgm:cxn modelId="{4456213A-17B4-4FED-9406-973F56EC82C9}" type="presOf" srcId="{DCBC14E5-3786-47CB-8B39-62D1C9D8BAEA}" destId="{E229015B-4058-41FB-AFD6-5B851AB59B8F}" srcOrd="0" destOrd="0" presId="urn:microsoft.com/office/officeart/2005/8/layout/vList2"/>
    <dgm:cxn modelId="{4C083240-CBDF-4EFD-A821-E67728B545D6}" srcId="{FCFACA44-AAB1-4179-A9DB-5287E871E506}" destId="{A68AF310-9E92-4A96-9AF3-F5BED9736D75}" srcOrd="3" destOrd="0" parTransId="{2285A53C-267C-4AED-9E16-08C5FCE2EA83}" sibTransId="{5C675095-0B07-42A1-A17D-9E32090D34CF}"/>
    <dgm:cxn modelId="{04021F88-E77B-4283-A4A0-D64D84F2D7F6}" type="presOf" srcId="{DACFEA13-AC2B-42F1-8949-9A3AAC355D18}" destId="{5FD790D2-66AC-498C-B130-10E93EDB0764}" srcOrd="0" destOrd="0" presId="urn:microsoft.com/office/officeart/2005/8/layout/vList2"/>
    <dgm:cxn modelId="{91DB1895-8BC1-4B6F-88EF-9119C56B11B6}" srcId="{FCFACA44-AAB1-4179-A9DB-5287E871E506}" destId="{DACFEA13-AC2B-42F1-8949-9A3AAC355D18}" srcOrd="1" destOrd="0" parTransId="{015FFD5B-2A4D-48B3-AD2C-1BCF014BD682}" sibTransId="{5D912E14-AA22-4BC4-B059-556B5B90D101}"/>
    <dgm:cxn modelId="{1D66E2B7-5440-4C63-A54E-62CA8A8FC814}" type="presOf" srcId="{FCFACA44-AAB1-4179-A9DB-5287E871E506}" destId="{06216FF4-9DCE-4917-98F0-44846A15445C}" srcOrd="0" destOrd="0" presId="urn:microsoft.com/office/officeart/2005/8/layout/vList2"/>
    <dgm:cxn modelId="{FF9ACABE-FCBE-4012-BC03-93E830CA7F38}" srcId="{FCFACA44-AAB1-4179-A9DB-5287E871E506}" destId="{526AC1AC-4A80-4857-BE0C-FF471A513CD8}" srcOrd="0" destOrd="0" parTransId="{81C27877-7552-4A25-A5E5-AE87B845126A}" sibTransId="{7B48707E-CA19-4C16-B4F5-BD01E0B3E582}"/>
    <dgm:cxn modelId="{0433F054-CD48-455A-8584-C16AEA07AFCE}" type="presParOf" srcId="{06216FF4-9DCE-4917-98F0-44846A15445C}" destId="{BB1A8AFA-CF9F-48C4-B092-79C3A717D2F5}" srcOrd="0" destOrd="0" presId="urn:microsoft.com/office/officeart/2005/8/layout/vList2"/>
    <dgm:cxn modelId="{0982FCC4-CBC5-415A-85C9-7DDB51B2FF5B}" type="presParOf" srcId="{06216FF4-9DCE-4917-98F0-44846A15445C}" destId="{0654A875-4332-43C6-8A09-1C02535F13B2}" srcOrd="1" destOrd="0" presId="urn:microsoft.com/office/officeart/2005/8/layout/vList2"/>
    <dgm:cxn modelId="{EA08F120-9BA2-49D8-8B27-F7886620F126}" type="presParOf" srcId="{06216FF4-9DCE-4917-98F0-44846A15445C}" destId="{5FD790D2-66AC-498C-B130-10E93EDB0764}" srcOrd="2" destOrd="0" presId="urn:microsoft.com/office/officeart/2005/8/layout/vList2"/>
    <dgm:cxn modelId="{B3B6CF66-9D7F-421C-8B7E-DEE673487A52}" type="presParOf" srcId="{06216FF4-9DCE-4917-98F0-44846A15445C}" destId="{2F59B776-BA9A-4250-B65D-AE9D2BB37D77}" srcOrd="3" destOrd="0" presId="urn:microsoft.com/office/officeart/2005/8/layout/vList2"/>
    <dgm:cxn modelId="{DEF73EF5-E600-4658-AE32-AED1F02CA15D}" type="presParOf" srcId="{06216FF4-9DCE-4917-98F0-44846A15445C}" destId="{E229015B-4058-41FB-AFD6-5B851AB59B8F}" srcOrd="4" destOrd="0" presId="urn:microsoft.com/office/officeart/2005/8/layout/vList2"/>
    <dgm:cxn modelId="{771F8406-748E-4EB6-B58F-0878628E9EB7}" type="presParOf" srcId="{06216FF4-9DCE-4917-98F0-44846A15445C}" destId="{30FA9D71-621F-46A2-B55B-481509B9D2C1}" srcOrd="5" destOrd="0" presId="urn:microsoft.com/office/officeart/2005/8/layout/vList2"/>
    <dgm:cxn modelId="{477EA10F-893D-45F0-8065-04661613CE91}" type="presParOf" srcId="{06216FF4-9DCE-4917-98F0-44846A15445C}" destId="{5E913E46-1CB6-4F83-8751-CFCCC24734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4C5698-1476-4A96-8323-87D5FA5FC450}"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33A7CB51-AC29-4777-837D-DE912EDEB90D}">
      <dgm:prSet/>
      <dgm:spPr/>
      <dgm:t>
        <a:bodyPr/>
        <a:lstStyle/>
        <a:p>
          <a:r>
            <a:rPr lang="en-GB"/>
            <a:t>Consultation process with schools during the summer term</a:t>
          </a:r>
          <a:endParaRPr lang="en-US"/>
        </a:p>
      </dgm:t>
    </dgm:pt>
    <dgm:pt modelId="{3217A47B-3833-4EC3-B49B-2E8324187682}" type="parTrans" cxnId="{F5981953-42F9-4E82-8289-312FFA5CFE75}">
      <dgm:prSet/>
      <dgm:spPr/>
      <dgm:t>
        <a:bodyPr/>
        <a:lstStyle/>
        <a:p>
          <a:endParaRPr lang="en-US"/>
        </a:p>
      </dgm:t>
    </dgm:pt>
    <dgm:pt modelId="{1EB84F2D-5A06-4C95-AD00-EC32FE4C4CAE}" type="sibTrans" cxnId="{F5981953-42F9-4E82-8289-312FFA5CFE75}">
      <dgm:prSet/>
      <dgm:spPr/>
      <dgm:t>
        <a:bodyPr/>
        <a:lstStyle/>
        <a:p>
          <a:endParaRPr lang="en-US"/>
        </a:p>
      </dgm:t>
    </dgm:pt>
    <dgm:pt modelId="{32477132-5941-47BD-9100-E9D24100C3CE}">
      <dgm:prSet/>
      <dgm:spPr/>
      <dgm:t>
        <a:bodyPr/>
        <a:lstStyle/>
        <a:p>
          <a:r>
            <a:rPr lang="en-GB" dirty="0"/>
            <a:t>The revised Lincolnshire Ladder of Behavioural Intervention and tools/ resources will be available to schools following the completion of </a:t>
          </a:r>
          <a:r>
            <a:rPr lang="en-GB"/>
            <a:t>the Graduated Approach Briefings </a:t>
          </a:r>
          <a:r>
            <a:rPr lang="en-GB" dirty="0"/>
            <a:t>at the beginning of May</a:t>
          </a:r>
          <a:endParaRPr lang="en-US" dirty="0"/>
        </a:p>
      </dgm:t>
    </dgm:pt>
    <dgm:pt modelId="{84AF5029-24F9-4069-A9FA-C1ED355303F1}" type="parTrans" cxnId="{E6490081-43C9-4C08-8997-94C52AD712A3}">
      <dgm:prSet/>
      <dgm:spPr/>
      <dgm:t>
        <a:bodyPr/>
        <a:lstStyle/>
        <a:p>
          <a:endParaRPr lang="en-US"/>
        </a:p>
      </dgm:t>
    </dgm:pt>
    <dgm:pt modelId="{8A684C94-537F-4548-8CD5-4E5C44F84ADA}" type="sibTrans" cxnId="{E6490081-43C9-4C08-8997-94C52AD712A3}">
      <dgm:prSet/>
      <dgm:spPr/>
      <dgm:t>
        <a:bodyPr/>
        <a:lstStyle/>
        <a:p>
          <a:endParaRPr lang="en-US"/>
        </a:p>
      </dgm:t>
    </dgm:pt>
    <dgm:pt modelId="{F591CBBE-19E0-4AA2-A54C-D9D6A91359CF}">
      <dgm:prSet/>
      <dgm:spPr/>
      <dgm:t>
        <a:bodyPr/>
        <a:lstStyle/>
        <a:p>
          <a:r>
            <a:rPr lang="en-GB" dirty="0"/>
            <a:t>Schools will be asked for feedback to be returned by the 9</a:t>
          </a:r>
          <a:r>
            <a:rPr lang="en-GB" baseline="30000" dirty="0"/>
            <a:t>th</a:t>
          </a:r>
          <a:r>
            <a:rPr lang="en-GB" dirty="0"/>
            <a:t> June 2025</a:t>
          </a:r>
          <a:endParaRPr lang="en-US" dirty="0"/>
        </a:p>
      </dgm:t>
    </dgm:pt>
    <dgm:pt modelId="{C20772CA-E7FC-4B2A-8F37-8E2D5F861020}" type="parTrans" cxnId="{78C711EE-BA3C-4015-9ABA-291C1163040D}">
      <dgm:prSet/>
      <dgm:spPr/>
      <dgm:t>
        <a:bodyPr/>
        <a:lstStyle/>
        <a:p>
          <a:endParaRPr lang="en-US"/>
        </a:p>
      </dgm:t>
    </dgm:pt>
    <dgm:pt modelId="{2B92B9E5-7BBB-4E68-9B7F-3B98761F03CD}" type="sibTrans" cxnId="{78C711EE-BA3C-4015-9ABA-291C1163040D}">
      <dgm:prSet/>
      <dgm:spPr/>
      <dgm:t>
        <a:bodyPr/>
        <a:lstStyle/>
        <a:p>
          <a:endParaRPr lang="en-US"/>
        </a:p>
      </dgm:t>
    </dgm:pt>
    <dgm:pt modelId="{E1659FF6-D118-4BE8-8ED2-2AA8C26C536B}">
      <dgm:prSet/>
      <dgm:spPr/>
      <dgm:t>
        <a:bodyPr/>
        <a:lstStyle/>
        <a:p>
          <a:r>
            <a:rPr lang="en-GB" dirty="0"/>
            <a:t>Revised Ladder will be implemented from the beginning of September 2025 </a:t>
          </a:r>
          <a:endParaRPr lang="en-US" dirty="0"/>
        </a:p>
      </dgm:t>
    </dgm:pt>
    <dgm:pt modelId="{4A24386F-2EB5-4A5C-9373-38F0746C9426}" type="parTrans" cxnId="{32DF2EAF-6A82-44E1-B4DD-F3581C4F54DB}">
      <dgm:prSet/>
      <dgm:spPr/>
      <dgm:t>
        <a:bodyPr/>
        <a:lstStyle/>
        <a:p>
          <a:endParaRPr lang="en-US"/>
        </a:p>
      </dgm:t>
    </dgm:pt>
    <dgm:pt modelId="{FCAC7DC2-B199-499F-BBD1-3FC68FFA6854}" type="sibTrans" cxnId="{32DF2EAF-6A82-44E1-B4DD-F3581C4F54DB}">
      <dgm:prSet/>
      <dgm:spPr/>
      <dgm:t>
        <a:bodyPr/>
        <a:lstStyle/>
        <a:p>
          <a:endParaRPr lang="en-US"/>
        </a:p>
      </dgm:t>
    </dgm:pt>
    <dgm:pt modelId="{8215A296-31AB-45E7-9CE3-65D517715E9F}" type="pres">
      <dgm:prSet presAssocID="{154C5698-1476-4A96-8323-87D5FA5FC450}" presName="Name0" presStyleCnt="0">
        <dgm:presLayoutVars>
          <dgm:dir/>
          <dgm:resizeHandles val="exact"/>
        </dgm:presLayoutVars>
      </dgm:prSet>
      <dgm:spPr/>
    </dgm:pt>
    <dgm:pt modelId="{177B0F40-1E94-46F6-BB61-D91A05B1C195}" type="pres">
      <dgm:prSet presAssocID="{33A7CB51-AC29-4777-837D-DE912EDEB90D}" presName="node" presStyleLbl="node1" presStyleIdx="0" presStyleCnt="4" custScaleY="126312">
        <dgm:presLayoutVars>
          <dgm:bulletEnabled val="1"/>
        </dgm:presLayoutVars>
      </dgm:prSet>
      <dgm:spPr/>
    </dgm:pt>
    <dgm:pt modelId="{F89DB6A7-2389-4601-BD77-5E2221502847}" type="pres">
      <dgm:prSet presAssocID="{1EB84F2D-5A06-4C95-AD00-EC32FE4C4CAE}" presName="sibTrans" presStyleLbl="sibTrans2D1" presStyleIdx="0" presStyleCnt="3"/>
      <dgm:spPr/>
    </dgm:pt>
    <dgm:pt modelId="{382400BE-0176-492A-A66E-B457242BDB0D}" type="pres">
      <dgm:prSet presAssocID="{1EB84F2D-5A06-4C95-AD00-EC32FE4C4CAE}" presName="connectorText" presStyleLbl="sibTrans2D1" presStyleIdx="0" presStyleCnt="3"/>
      <dgm:spPr/>
    </dgm:pt>
    <dgm:pt modelId="{7E2F4080-7305-4581-ACAF-C04BC05585AA}" type="pres">
      <dgm:prSet presAssocID="{32477132-5941-47BD-9100-E9D24100C3CE}" presName="node" presStyleLbl="node1" presStyleIdx="1" presStyleCnt="4" custScaleY="125545">
        <dgm:presLayoutVars>
          <dgm:bulletEnabled val="1"/>
        </dgm:presLayoutVars>
      </dgm:prSet>
      <dgm:spPr/>
    </dgm:pt>
    <dgm:pt modelId="{96166ACF-621D-40F6-BC5B-72027F141E6F}" type="pres">
      <dgm:prSet presAssocID="{8A684C94-537F-4548-8CD5-4E5C44F84ADA}" presName="sibTrans" presStyleLbl="sibTrans2D1" presStyleIdx="1" presStyleCnt="3"/>
      <dgm:spPr/>
    </dgm:pt>
    <dgm:pt modelId="{87BB2762-6EF0-431F-8630-3FC6EAA7069A}" type="pres">
      <dgm:prSet presAssocID="{8A684C94-537F-4548-8CD5-4E5C44F84ADA}" presName="connectorText" presStyleLbl="sibTrans2D1" presStyleIdx="1" presStyleCnt="3"/>
      <dgm:spPr/>
    </dgm:pt>
    <dgm:pt modelId="{2830FB24-CBD2-42CD-925C-5AAD75ECD722}" type="pres">
      <dgm:prSet presAssocID="{F591CBBE-19E0-4AA2-A54C-D9D6A91359CF}" presName="node" presStyleLbl="node1" presStyleIdx="2" presStyleCnt="4" custScaleY="126385">
        <dgm:presLayoutVars>
          <dgm:bulletEnabled val="1"/>
        </dgm:presLayoutVars>
      </dgm:prSet>
      <dgm:spPr/>
    </dgm:pt>
    <dgm:pt modelId="{10985BA2-6F29-4988-BD0E-409C77F5E313}" type="pres">
      <dgm:prSet presAssocID="{2B92B9E5-7BBB-4E68-9B7F-3B98761F03CD}" presName="sibTrans" presStyleLbl="sibTrans2D1" presStyleIdx="2" presStyleCnt="3"/>
      <dgm:spPr/>
    </dgm:pt>
    <dgm:pt modelId="{0A27048E-C4F4-46D3-9BD1-D848B367B291}" type="pres">
      <dgm:prSet presAssocID="{2B92B9E5-7BBB-4E68-9B7F-3B98761F03CD}" presName="connectorText" presStyleLbl="sibTrans2D1" presStyleIdx="2" presStyleCnt="3"/>
      <dgm:spPr/>
    </dgm:pt>
    <dgm:pt modelId="{D2752C2A-5013-48F9-ABF8-EA0080EF170F}" type="pres">
      <dgm:prSet presAssocID="{E1659FF6-D118-4BE8-8ED2-2AA8C26C536B}" presName="node" presStyleLbl="node1" presStyleIdx="3" presStyleCnt="4" custScaleY="125855">
        <dgm:presLayoutVars>
          <dgm:bulletEnabled val="1"/>
        </dgm:presLayoutVars>
      </dgm:prSet>
      <dgm:spPr/>
    </dgm:pt>
  </dgm:ptLst>
  <dgm:cxnLst>
    <dgm:cxn modelId="{B0C54102-AF0E-4A95-9F49-61C7F7F12C8E}" type="presOf" srcId="{F591CBBE-19E0-4AA2-A54C-D9D6A91359CF}" destId="{2830FB24-CBD2-42CD-925C-5AAD75ECD722}" srcOrd="0" destOrd="0" presId="urn:microsoft.com/office/officeart/2005/8/layout/process1"/>
    <dgm:cxn modelId="{CFF9550F-A739-4952-89B9-6FCC03CA68A3}" type="presOf" srcId="{8A684C94-537F-4548-8CD5-4E5C44F84ADA}" destId="{96166ACF-621D-40F6-BC5B-72027F141E6F}" srcOrd="0" destOrd="0" presId="urn:microsoft.com/office/officeart/2005/8/layout/process1"/>
    <dgm:cxn modelId="{3B592132-45BD-4813-9639-AF06342B0BF2}" type="presOf" srcId="{32477132-5941-47BD-9100-E9D24100C3CE}" destId="{7E2F4080-7305-4581-ACAF-C04BC05585AA}" srcOrd="0" destOrd="0" presId="urn:microsoft.com/office/officeart/2005/8/layout/process1"/>
    <dgm:cxn modelId="{0DF54D3D-A404-4419-9E51-B80C448F023A}" type="presOf" srcId="{E1659FF6-D118-4BE8-8ED2-2AA8C26C536B}" destId="{D2752C2A-5013-48F9-ABF8-EA0080EF170F}" srcOrd="0" destOrd="0" presId="urn:microsoft.com/office/officeart/2005/8/layout/process1"/>
    <dgm:cxn modelId="{7E07236A-F827-4571-8DAB-BABC186041E8}" type="presOf" srcId="{1EB84F2D-5A06-4C95-AD00-EC32FE4C4CAE}" destId="{382400BE-0176-492A-A66E-B457242BDB0D}" srcOrd="1" destOrd="0" presId="urn:microsoft.com/office/officeart/2005/8/layout/process1"/>
    <dgm:cxn modelId="{0FB64F52-12B4-458E-A3CE-FEAFEA30AE67}" type="presOf" srcId="{1EB84F2D-5A06-4C95-AD00-EC32FE4C4CAE}" destId="{F89DB6A7-2389-4601-BD77-5E2221502847}" srcOrd="0" destOrd="0" presId="urn:microsoft.com/office/officeart/2005/8/layout/process1"/>
    <dgm:cxn modelId="{F5981953-42F9-4E82-8289-312FFA5CFE75}" srcId="{154C5698-1476-4A96-8323-87D5FA5FC450}" destId="{33A7CB51-AC29-4777-837D-DE912EDEB90D}" srcOrd="0" destOrd="0" parTransId="{3217A47B-3833-4EC3-B49B-2E8324187682}" sibTransId="{1EB84F2D-5A06-4C95-AD00-EC32FE4C4CAE}"/>
    <dgm:cxn modelId="{E6490081-43C9-4C08-8997-94C52AD712A3}" srcId="{154C5698-1476-4A96-8323-87D5FA5FC450}" destId="{32477132-5941-47BD-9100-E9D24100C3CE}" srcOrd="1" destOrd="0" parTransId="{84AF5029-24F9-4069-A9FA-C1ED355303F1}" sibTransId="{8A684C94-537F-4548-8CD5-4E5C44F84ADA}"/>
    <dgm:cxn modelId="{05F31881-31A6-4FA2-BDF4-2774EFACFB89}" type="presOf" srcId="{2B92B9E5-7BBB-4E68-9B7F-3B98761F03CD}" destId="{10985BA2-6F29-4988-BD0E-409C77F5E313}" srcOrd="0" destOrd="0" presId="urn:microsoft.com/office/officeart/2005/8/layout/process1"/>
    <dgm:cxn modelId="{32DF2EAF-6A82-44E1-B4DD-F3581C4F54DB}" srcId="{154C5698-1476-4A96-8323-87D5FA5FC450}" destId="{E1659FF6-D118-4BE8-8ED2-2AA8C26C536B}" srcOrd="3" destOrd="0" parTransId="{4A24386F-2EB5-4A5C-9373-38F0746C9426}" sibTransId="{FCAC7DC2-B199-499F-BBD1-3FC68FFA6854}"/>
    <dgm:cxn modelId="{1BC889BB-F4A0-4608-B21C-4FF3F375E2B1}" type="presOf" srcId="{154C5698-1476-4A96-8323-87D5FA5FC450}" destId="{8215A296-31AB-45E7-9CE3-65D517715E9F}" srcOrd="0" destOrd="0" presId="urn:microsoft.com/office/officeart/2005/8/layout/process1"/>
    <dgm:cxn modelId="{C42CE2DE-1369-4183-9309-D895FB84D1A3}" type="presOf" srcId="{2B92B9E5-7BBB-4E68-9B7F-3B98761F03CD}" destId="{0A27048E-C4F4-46D3-9BD1-D848B367B291}" srcOrd="1" destOrd="0" presId="urn:microsoft.com/office/officeart/2005/8/layout/process1"/>
    <dgm:cxn modelId="{C52722E0-1F3A-48CE-B433-BFE8999DFCA0}" type="presOf" srcId="{33A7CB51-AC29-4777-837D-DE912EDEB90D}" destId="{177B0F40-1E94-46F6-BB61-D91A05B1C195}" srcOrd="0" destOrd="0" presId="urn:microsoft.com/office/officeart/2005/8/layout/process1"/>
    <dgm:cxn modelId="{7C32F2E1-0DD1-4249-B7A9-7F060F81C865}" type="presOf" srcId="{8A684C94-537F-4548-8CD5-4E5C44F84ADA}" destId="{87BB2762-6EF0-431F-8630-3FC6EAA7069A}" srcOrd="1" destOrd="0" presId="urn:microsoft.com/office/officeart/2005/8/layout/process1"/>
    <dgm:cxn modelId="{78C711EE-BA3C-4015-9ABA-291C1163040D}" srcId="{154C5698-1476-4A96-8323-87D5FA5FC450}" destId="{F591CBBE-19E0-4AA2-A54C-D9D6A91359CF}" srcOrd="2" destOrd="0" parTransId="{C20772CA-E7FC-4B2A-8F37-8E2D5F861020}" sibTransId="{2B92B9E5-7BBB-4E68-9B7F-3B98761F03CD}"/>
    <dgm:cxn modelId="{B34CE086-1551-4CDE-B803-1FC406654053}" type="presParOf" srcId="{8215A296-31AB-45E7-9CE3-65D517715E9F}" destId="{177B0F40-1E94-46F6-BB61-D91A05B1C195}" srcOrd="0" destOrd="0" presId="urn:microsoft.com/office/officeart/2005/8/layout/process1"/>
    <dgm:cxn modelId="{01181D19-8680-4D80-8354-D5B2F0347DFA}" type="presParOf" srcId="{8215A296-31AB-45E7-9CE3-65D517715E9F}" destId="{F89DB6A7-2389-4601-BD77-5E2221502847}" srcOrd="1" destOrd="0" presId="urn:microsoft.com/office/officeart/2005/8/layout/process1"/>
    <dgm:cxn modelId="{2F75768A-64B2-472D-AE6F-92477AE66197}" type="presParOf" srcId="{F89DB6A7-2389-4601-BD77-5E2221502847}" destId="{382400BE-0176-492A-A66E-B457242BDB0D}" srcOrd="0" destOrd="0" presId="urn:microsoft.com/office/officeart/2005/8/layout/process1"/>
    <dgm:cxn modelId="{AE2CEF33-B6C8-4CF3-8A69-DA4125AAFE36}" type="presParOf" srcId="{8215A296-31AB-45E7-9CE3-65D517715E9F}" destId="{7E2F4080-7305-4581-ACAF-C04BC05585AA}" srcOrd="2" destOrd="0" presId="urn:microsoft.com/office/officeart/2005/8/layout/process1"/>
    <dgm:cxn modelId="{F1EE8F97-804B-42C3-9EAD-5A984890078E}" type="presParOf" srcId="{8215A296-31AB-45E7-9CE3-65D517715E9F}" destId="{96166ACF-621D-40F6-BC5B-72027F141E6F}" srcOrd="3" destOrd="0" presId="urn:microsoft.com/office/officeart/2005/8/layout/process1"/>
    <dgm:cxn modelId="{C7B5B15B-ABB0-4C4B-A0F7-5A2D92A51919}" type="presParOf" srcId="{96166ACF-621D-40F6-BC5B-72027F141E6F}" destId="{87BB2762-6EF0-431F-8630-3FC6EAA7069A}" srcOrd="0" destOrd="0" presId="urn:microsoft.com/office/officeart/2005/8/layout/process1"/>
    <dgm:cxn modelId="{0392894F-22B8-42BF-9FB1-17EA357BC065}" type="presParOf" srcId="{8215A296-31AB-45E7-9CE3-65D517715E9F}" destId="{2830FB24-CBD2-42CD-925C-5AAD75ECD722}" srcOrd="4" destOrd="0" presId="urn:microsoft.com/office/officeart/2005/8/layout/process1"/>
    <dgm:cxn modelId="{5581ABD5-A2D9-43B7-8838-F6248410F289}" type="presParOf" srcId="{8215A296-31AB-45E7-9CE3-65D517715E9F}" destId="{10985BA2-6F29-4988-BD0E-409C77F5E313}" srcOrd="5" destOrd="0" presId="urn:microsoft.com/office/officeart/2005/8/layout/process1"/>
    <dgm:cxn modelId="{3B891037-3BB8-40B0-BB9D-EA50AA2F6380}" type="presParOf" srcId="{10985BA2-6F29-4988-BD0E-409C77F5E313}" destId="{0A27048E-C4F4-46D3-9BD1-D848B367B291}" srcOrd="0" destOrd="0" presId="urn:microsoft.com/office/officeart/2005/8/layout/process1"/>
    <dgm:cxn modelId="{C5363B82-AA4C-4C66-A9CD-DEF883EB9E5B}" type="presParOf" srcId="{8215A296-31AB-45E7-9CE3-65D517715E9F}" destId="{D2752C2A-5013-48F9-ABF8-EA0080EF170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690D6-F037-4D7E-A561-90BA290BB442}">
      <dsp:nvSpPr>
        <dsp:cNvPr id="0" name=""/>
        <dsp:cNvSpPr/>
      </dsp:nvSpPr>
      <dsp:spPr>
        <a:xfrm>
          <a:off x="878515" y="0"/>
          <a:ext cx="5484578" cy="30469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Representatives fro</a:t>
          </a:r>
          <a:r>
            <a:rPr lang="en-US" sz="2600" kern="1200"/>
            <a:t>m:</a:t>
          </a:r>
        </a:p>
        <a:p>
          <a:pPr marL="228600" lvl="1" indent="-228600" algn="l" defTabSz="889000">
            <a:lnSpc>
              <a:spcPct val="90000"/>
            </a:lnSpc>
            <a:spcBef>
              <a:spcPct val="0"/>
            </a:spcBef>
            <a:spcAft>
              <a:spcPct val="15000"/>
            </a:spcAft>
            <a:buChar char="•"/>
          </a:pPr>
          <a:r>
            <a:rPr lang="en-US" sz="2000" b="0" i="0" kern="1200" dirty="0"/>
            <a:t>A Lincolnshire Primary School</a:t>
          </a:r>
          <a:endParaRPr lang="en-US" sz="2000" kern="1200" dirty="0"/>
        </a:p>
        <a:p>
          <a:pPr marL="228600" lvl="1" indent="-228600" algn="l" defTabSz="889000">
            <a:lnSpc>
              <a:spcPct val="90000"/>
            </a:lnSpc>
            <a:spcBef>
              <a:spcPct val="0"/>
            </a:spcBef>
            <a:spcAft>
              <a:spcPct val="15000"/>
            </a:spcAft>
            <a:buChar char="•"/>
          </a:pPr>
          <a:r>
            <a:rPr lang="en-US" sz="2000" kern="1200" dirty="0"/>
            <a:t>A Lincolnshire Secondary School</a:t>
          </a:r>
        </a:p>
        <a:p>
          <a:pPr marL="228600" lvl="1" indent="-228600" algn="l" defTabSz="889000">
            <a:lnSpc>
              <a:spcPct val="90000"/>
            </a:lnSpc>
            <a:spcBef>
              <a:spcPct val="0"/>
            </a:spcBef>
            <a:spcAft>
              <a:spcPct val="15000"/>
            </a:spcAft>
            <a:buChar char="•"/>
          </a:pPr>
          <a:r>
            <a:rPr lang="en-US" sz="2000" b="0" i="0" kern="1200" dirty="0"/>
            <a:t>BOSS</a:t>
          </a:r>
          <a:endParaRPr lang="en-US" sz="2000" kern="1200" dirty="0"/>
        </a:p>
        <a:p>
          <a:pPr marL="228600" lvl="1" indent="-228600" algn="l" defTabSz="889000">
            <a:lnSpc>
              <a:spcPct val="90000"/>
            </a:lnSpc>
            <a:spcBef>
              <a:spcPct val="0"/>
            </a:spcBef>
            <a:spcAft>
              <a:spcPct val="15000"/>
            </a:spcAft>
            <a:buChar char="•"/>
          </a:pPr>
          <a:r>
            <a:rPr lang="en-US" sz="2000" kern="1200"/>
            <a:t>Springwell</a:t>
          </a:r>
        </a:p>
        <a:p>
          <a:pPr marL="228600" lvl="1" indent="-228600" algn="l" defTabSz="889000">
            <a:lnSpc>
              <a:spcPct val="90000"/>
            </a:lnSpc>
            <a:spcBef>
              <a:spcPct val="0"/>
            </a:spcBef>
            <a:spcAft>
              <a:spcPct val="15000"/>
            </a:spcAft>
            <a:buChar char="•"/>
          </a:pPr>
          <a:r>
            <a:rPr lang="en-US" sz="2000" kern="1200"/>
            <a:t>Lincolnshire Parent Carer Forum</a:t>
          </a:r>
        </a:p>
        <a:p>
          <a:pPr marL="228600" lvl="1" indent="-228600" algn="l" defTabSz="889000">
            <a:lnSpc>
              <a:spcPct val="90000"/>
            </a:lnSpc>
            <a:spcBef>
              <a:spcPct val="0"/>
            </a:spcBef>
            <a:spcAft>
              <a:spcPct val="15000"/>
            </a:spcAft>
            <a:buChar char="•"/>
          </a:pPr>
          <a:r>
            <a:rPr lang="en-US" sz="2000" b="0" i="0" kern="1200"/>
            <a:t>STT and ECLIPS</a:t>
          </a:r>
          <a:endParaRPr lang="en-US" sz="2000" kern="1200"/>
        </a:p>
        <a:p>
          <a:pPr marL="228600" lvl="1" indent="-228600" algn="l" defTabSz="889000">
            <a:lnSpc>
              <a:spcPct val="90000"/>
            </a:lnSpc>
            <a:spcBef>
              <a:spcPct val="0"/>
            </a:spcBef>
            <a:spcAft>
              <a:spcPct val="15000"/>
            </a:spcAft>
            <a:buChar char="•"/>
          </a:pPr>
          <a:r>
            <a:rPr lang="en-US" sz="2000" kern="1200"/>
            <a:t>PRT</a:t>
          </a:r>
        </a:p>
      </dsp:txBody>
      <dsp:txXfrm>
        <a:off x="967758" y="89243"/>
        <a:ext cx="5306092" cy="2868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0B444-6478-461A-A195-5975BF6A9517}">
      <dsp:nvSpPr>
        <dsp:cNvPr id="0" name=""/>
        <dsp:cNvSpPr/>
      </dsp:nvSpPr>
      <dsp:spPr>
        <a:xfrm>
          <a:off x="0" y="288210"/>
          <a:ext cx="6628804" cy="104247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Schools are telling us that their needs and the needs of pupils have changed</a:t>
          </a:r>
          <a:endParaRPr lang="en-US" sz="2700" kern="1200" dirty="0"/>
        </a:p>
      </dsp:txBody>
      <dsp:txXfrm>
        <a:off x="50889" y="339099"/>
        <a:ext cx="6527026" cy="940692"/>
      </dsp:txXfrm>
    </dsp:sp>
    <dsp:sp modelId="{66B4A2DE-F11E-4E36-996B-6843B45E3B0D}">
      <dsp:nvSpPr>
        <dsp:cNvPr id="0" name=""/>
        <dsp:cNvSpPr/>
      </dsp:nvSpPr>
      <dsp:spPr>
        <a:xfrm>
          <a:off x="0" y="1408440"/>
          <a:ext cx="6628804" cy="104247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Greater emphasis on whole school approaches</a:t>
          </a:r>
          <a:endParaRPr lang="en-US" sz="2700" kern="1200" dirty="0"/>
        </a:p>
      </dsp:txBody>
      <dsp:txXfrm>
        <a:off x="50889" y="1459329"/>
        <a:ext cx="6527026" cy="940692"/>
      </dsp:txXfrm>
    </dsp:sp>
    <dsp:sp modelId="{22CCCFD7-3782-47A6-846F-EF4FA0EB87A3}">
      <dsp:nvSpPr>
        <dsp:cNvPr id="0" name=""/>
        <dsp:cNvSpPr/>
      </dsp:nvSpPr>
      <dsp:spPr>
        <a:xfrm>
          <a:off x="0" y="2528670"/>
          <a:ext cx="6628804" cy="104247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To make the Ladder more of a useful tool for schools</a:t>
          </a:r>
          <a:endParaRPr lang="en-US" sz="2700" kern="1200"/>
        </a:p>
      </dsp:txBody>
      <dsp:txXfrm>
        <a:off x="50889" y="2579559"/>
        <a:ext cx="6527026" cy="940692"/>
      </dsp:txXfrm>
    </dsp:sp>
    <dsp:sp modelId="{68AC28DA-4D7A-4D39-8672-9DFF776CB3C9}">
      <dsp:nvSpPr>
        <dsp:cNvPr id="0" name=""/>
        <dsp:cNvSpPr/>
      </dsp:nvSpPr>
      <dsp:spPr>
        <a:xfrm>
          <a:off x="0" y="3648900"/>
          <a:ext cx="6628804" cy="104247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The PSP to be a central tool to support planning and a graduated approach</a:t>
          </a:r>
          <a:endParaRPr lang="en-US" sz="2700" kern="1200"/>
        </a:p>
      </dsp:txBody>
      <dsp:txXfrm>
        <a:off x="50889" y="3699789"/>
        <a:ext cx="6527026" cy="940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0B444-6478-461A-A195-5975BF6A9517}">
      <dsp:nvSpPr>
        <dsp:cNvPr id="0" name=""/>
        <dsp:cNvSpPr/>
      </dsp:nvSpPr>
      <dsp:spPr>
        <a:xfrm>
          <a:off x="0" y="209248"/>
          <a:ext cx="6628804" cy="1110037"/>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dirty="0"/>
        </a:p>
      </dsp:txBody>
      <dsp:txXfrm>
        <a:off x="54188" y="263436"/>
        <a:ext cx="6520428" cy="1001661"/>
      </dsp:txXfrm>
    </dsp:sp>
    <dsp:sp modelId="{1C90E56F-E305-4E7D-BB92-122E23E7CD63}">
      <dsp:nvSpPr>
        <dsp:cNvPr id="0" name=""/>
        <dsp:cNvSpPr/>
      </dsp:nvSpPr>
      <dsp:spPr>
        <a:xfrm>
          <a:off x="0" y="1362473"/>
          <a:ext cx="6628804" cy="1110037"/>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This underpins everything – continuously – sets the tone and the ethos of the school.</a:t>
          </a:r>
          <a:endParaRPr lang="en-GB" sz="1200" kern="1200" dirty="0"/>
        </a:p>
      </dsp:txBody>
      <dsp:txXfrm>
        <a:off x="54188" y="1416661"/>
        <a:ext cx="6520428" cy="1001661"/>
      </dsp:txXfrm>
    </dsp:sp>
    <dsp:sp modelId="{22CCCFD7-3782-47A6-846F-EF4FA0EB87A3}">
      <dsp:nvSpPr>
        <dsp:cNvPr id="0" name=""/>
        <dsp:cNvSpPr/>
      </dsp:nvSpPr>
      <dsp:spPr>
        <a:xfrm>
          <a:off x="0" y="2507070"/>
          <a:ext cx="6628804" cy="1110037"/>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2400" b="1" kern="1200" dirty="0">
              <a:solidFill>
                <a:schemeClr val="bg1"/>
              </a:solidFill>
              <a:ea typeface="Calibri" panose="020F0502020204030204" pitchFamily="34" charset="0"/>
            </a:rPr>
            <a:t>Identifying Factors – Next Steps</a:t>
          </a:r>
        </a:p>
        <a:p>
          <a:pPr marL="0" lvl="0" algn="l" defTabSz="889000">
            <a:lnSpc>
              <a:spcPct val="90000"/>
            </a:lnSpc>
            <a:spcBef>
              <a:spcPct val="0"/>
            </a:spcBef>
            <a:spcAft>
              <a:spcPct val="35000"/>
            </a:spcAft>
            <a:buNone/>
          </a:pPr>
          <a:endParaRPr lang="en-US" sz="1200" kern="1200" dirty="0"/>
        </a:p>
      </dsp:txBody>
      <dsp:txXfrm>
        <a:off x="54188" y="2561258"/>
        <a:ext cx="6520428" cy="1001661"/>
      </dsp:txXfrm>
    </dsp:sp>
    <dsp:sp modelId="{68AC28DA-4D7A-4D39-8672-9DFF776CB3C9}">
      <dsp:nvSpPr>
        <dsp:cNvPr id="0" name=""/>
        <dsp:cNvSpPr/>
      </dsp:nvSpPr>
      <dsp:spPr>
        <a:xfrm>
          <a:off x="0" y="3651667"/>
          <a:ext cx="6628804" cy="1110037"/>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kern="1200" dirty="0">
              <a:effectLst/>
              <a:latin typeface="Aptos" panose="020B0004020202020204" pitchFamily="34" charset="0"/>
              <a:ea typeface="Times New Roman" panose="02020603050405020304" pitchFamily="18" charset="0"/>
              <a:cs typeface="Arial" panose="020B0604020202020204" pitchFamily="34" charset="0"/>
            </a:rPr>
            <a:t>Identifying and assessing learning needs as part of behaviour support in schools is crucial because students' behaviour is often influenced by their academic challenges, learning difficulties, and social-emotional needs. Addressing the root causes of behaviour is essential for providing effective support and fostering an environment where all students can succeed. </a:t>
          </a:r>
        </a:p>
        <a:p>
          <a:pPr marL="0" lvl="0" algn="l" defTabSz="488950">
            <a:lnSpc>
              <a:spcPct val="90000"/>
            </a:lnSpc>
            <a:spcBef>
              <a:spcPct val="0"/>
            </a:spcBef>
            <a:spcAft>
              <a:spcPct val="35000"/>
            </a:spcAft>
            <a:buNone/>
          </a:pPr>
          <a:endParaRPr lang="en-US" sz="1200" kern="1200" dirty="0"/>
        </a:p>
      </dsp:txBody>
      <dsp:txXfrm>
        <a:off x="54188" y="3705855"/>
        <a:ext cx="6520428" cy="1001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A8AFA-CF9F-48C4-B092-79C3A717D2F5}">
      <dsp:nvSpPr>
        <dsp:cNvPr id="0" name=""/>
        <dsp:cNvSpPr/>
      </dsp:nvSpPr>
      <dsp:spPr>
        <a:xfrm>
          <a:off x="0" y="445282"/>
          <a:ext cx="6628804" cy="992013"/>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bg1"/>
              </a:solidFill>
              <a:effectLst/>
              <a:latin typeface="+mj-lt"/>
              <a:ea typeface="Times New Roman" panose="02020603050405020304" pitchFamily="18" charset="0"/>
              <a:cs typeface="Arial" panose="020B0604020202020204" pitchFamily="34" charset="0"/>
            </a:rPr>
            <a:t>Early Intervention – Next Steps</a:t>
          </a:r>
          <a:endParaRPr lang="en-GB" sz="2400" kern="1200" dirty="0">
            <a:solidFill>
              <a:schemeClr val="bg1"/>
            </a:solidFill>
            <a:effectLst/>
            <a:latin typeface="+mj-lt"/>
            <a:ea typeface="Times New Roman" panose="02020603050405020304" pitchFamily="18" charset="0"/>
            <a:cs typeface="Arial" panose="020B0604020202020204" pitchFamily="34" charset="0"/>
          </a:endParaRPr>
        </a:p>
      </dsp:txBody>
      <dsp:txXfrm>
        <a:off x="48426" y="493708"/>
        <a:ext cx="6531952" cy="895161"/>
      </dsp:txXfrm>
    </dsp:sp>
    <dsp:sp modelId="{5FD790D2-66AC-498C-B130-10E93EDB0764}">
      <dsp:nvSpPr>
        <dsp:cNvPr id="0" name=""/>
        <dsp:cNvSpPr/>
      </dsp:nvSpPr>
      <dsp:spPr>
        <a:xfrm>
          <a:off x="0" y="1477616"/>
          <a:ext cx="6628804" cy="992013"/>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effectLst/>
              <a:latin typeface="Aptos" panose="020B0004020202020204" pitchFamily="34" charset="0"/>
              <a:ea typeface="Times New Roman" panose="02020603050405020304" pitchFamily="18" charset="0"/>
              <a:cs typeface="Arial" panose="020B0604020202020204" pitchFamily="34" charset="0"/>
            </a:rPr>
            <a:t>It is important for schools to seek to understand the underlying causes of behaviour through early intervention and whether additional support is needed.  Underlying causes of persistent disruptive behaviour should be investigated, and support provided such that permanent exclusion is only ever a "last resort." </a:t>
          </a:r>
          <a:endParaRPr lang="en-GB" sz="1400" kern="1200" dirty="0">
            <a:effectLst/>
            <a:latin typeface="Aptos" panose="020B0004020202020204" pitchFamily="34" charset="0"/>
            <a:ea typeface="Times New Roman" panose="02020603050405020304" pitchFamily="18" charset="0"/>
            <a:cs typeface="Arial" panose="020B0604020202020204" pitchFamily="34" charset="0"/>
          </a:endParaRPr>
        </a:p>
      </dsp:txBody>
      <dsp:txXfrm>
        <a:off x="48426" y="1526042"/>
        <a:ext cx="6531952" cy="895161"/>
      </dsp:txXfrm>
    </dsp:sp>
    <dsp:sp modelId="{E229015B-4058-41FB-AFD6-5B851AB59B8F}">
      <dsp:nvSpPr>
        <dsp:cNvPr id="0" name=""/>
        <dsp:cNvSpPr/>
      </dsp:nvSpPr>
      <dsp:spPr>
        <a:xfrm>
          <a:off x="0" y="2509950"/>
          <a:ext cx="6628804" cy="992013"/>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2400" b="1" kern="1200" dirty="0">
              <a:solidFill>
                <a:schemeClr val="bg1"/>
              </a:solidFill>
              <a:effectLst/>
              <a:latin typeface="+mj-lt"/>
              <a:ea typeface="Times New Roman" panose="02020603050405020304" pitchFamily="18" charset="0"/>
              <a:cs typeface="Arial" panose="020B0604020202020204" pitchFamily="34" charset="0"/>
            </a:rPr>
            <a:t>Targeted Involvement – Further Steps</a:t>
          </a:r>
          <a:endParaRPr lang="en-GB" sz="2400" kern="1200" dirty="0">
            <a:solidFill>
              <a:schemeClr val="bg1"/>
            </a:solidFill>
            <a:effectLst/>
            <a:latin typeface="+mj-lt"/>
            <a:ea typeface="Times New Roman" panose="02020603050405020304" pitchFamily="18" charset="0"/>
            <a:cs typeface="Arial" panose="020B0604020202020204" pitchFamily="34" charset="0"/>
          </a:endParaRPr>
        </a:p>
      </dsp:txBody>
      <dsp:txXfrm>
        <a:off x="48426" y="2558376"/>
        <a:ext cx="6531952" cy="895161"/>
      </dsp:txXfrm>
    </dsp:sp>
    <dsp:sp modelId="{5E913E46-1CB6-4F83-8751-CFCCC2473469}">
      <dsp:nvSpPr>
        <dsp:cNvPr id="0" name=""/>
        <dsp:cNvSpPr/>
      </dsp:nvSpPr>
      <dsp:spPr>
        <a:xfrm>
          <a:off x="0" y="3542284"/>
          <a:ext cx="6628804" cy="992013"/>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400" kern="1200">
              <a:effectLst/>
              <a:latin typeface="Aptos" panose="020B0004020202020204" pitchFamily="34" charset="0"/>
              <a:ea typeface="Times New Roman" panose="02020603050405020304" pitchFamily="18" charset="0"/>
              <a:cs typeface="Arial" panose="020B0604020202020204" pitchFamily="34" charset="0"/>
            </a:rPr>
            <a:t>If after following the earlier steps of the ladder, there are continued concerns regarding pupils displaying challenging behaviour then the ‘further steps’ stage of the ladder looks at more significant support from outside agencies.</a:t>
          </a:r>
          <a:r>
            <a:rPr lang="en-GB" sz="1400" kern="1200">
              <a:effectLst/>
              <a:latin typeface="Aptos" panose="020B0004020202020204" pitchFamily="34" charset="0"/>
              <a:ea typeface="Calibri" panose="020F0502020204030204" pitchFamily="34" charset="0"/>
              <a:cs typeface="Arial" panose="020B0604020202020204" pitchFamily="34" charset="0"/>
            </a:rPr>
            <a:t> </a:t>
          </a:r>
          <a:endParaRPr lang="en-GB" sz="1400" kern="1200" dirty="0">
            <a:effectLst/>
            <a:latin typeface="Aptos" panose="020B0004020202020204" pitchFamily="34" charset="0"/>
            <a:ea typeface="Times New Roman" panose="02020603050405020304" pitchFamily="18" charset="0"/>
            <a:cs typeface="Arial" panose="020B0604020202020204" pitchFamily="34" charset="0"/>
          </a:endParaRPr>
        </a:p>
      </dsp:txBody>
      <dsp:txXfrm>
        <a:off x="48426" y="3590710"/>
        <a:ext cx="6531952" cy="895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B0F40-1E94-46F6-BB61-D91A05B1C195}">
      <dsp:nvSpPr>
        <dsp:cNvPr id="0" name=""/>
        <dsp:cNvSpPr/>
      </dsp:nvSpPr>
      <dsp:spPr>
        <a:xfrm>
          <a:off x="4226" y="296042"/>
          <a:ext cx="1848015" cy="350139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Consultation process with schools during the summer term</a:t>
          </a:r>
          <a:endParaRPr lang="en-US" sz="1500" kern="1200"/>
        </a:p>
      </dsp:txBody>
      <dsp:txXfrm>
        <a:off x="58353" y="350169"/>
        <a:ext cx="1739761" cy="3393143"/>
      </dsp:txXfrm>
    </dsp:sp>
    <dsp:sp modelId="{F89DB6A7-2389-4601-BD77-5E2221502847}">
      <dsp:nvSpPr>
        <dsp:cNvPr id="0" name=""/>
        <dsp:cNvSpPr/>
      </dsp:nvSpPr>
      <dsp:spPr>
        <a:xfrm>
          <a:off x="2037043" y="1817587"/>
          <a:ext cx="391779" cy="4583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37043" y="1909248"/>
        <a:ext cx="274245" cy="274985"/>
      </dsp:txXfrm>
    </dsp:sp>
    <dsp:sp modelId="{7E2F4080-7305-4581-ACAF-C04BC05585AA}">
      <dsp:nvSpPr>
        <dsp:cNvPr id="0" name=""/>
        <dsp:cNvSpPr/>
      </dsp:nvSpPr>
      <dsp:spPr>
        <a:xfrm>
          <a:off x="2591448" y="306672"/>
          <a:ext cx="1848015" cy="348013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The revised Lincolnshire Ladder of Behavioural Intervention and tools/ resources will be available to schools following the completion of </a:t>
          </a:r>
          <a:r>
            <a:rPr lang="en-GB" sz="1500" kern="1200"/>
            <a:t>the Graduated Approach Briefings </a:t>
          </a:r>
          <a:r>
            <a:rPr lang="en-GB" sz="1500" kern="1200" dirty="0"/>
            <a:t>at the beginning of May</a:t>
          </a:r>
          <a:endParaRPr lang="en-US" sz="1500" kern="1200" dirty="0"/>
        </a:p>
      </dsp:txBody>
      <dsp:txXfrm>
        <a:off x="2645575" y="360799"/>
        <a:ext cx="1739761" cy="3371882"/>
      </dsp:txXfrm>
    </dsp:sp>
    <dsp:sp modelId="{96166ACF-621D-40F6-BC5B-72027F141E6F}">
      <dsp:nvSpPr>
        <dsp:cNvPr id="0" name=""/>
        <dsp:cNvSpPr/>
      </dsp:nvSpPr>
      <dsp:spPr>
        <a:xfrm>
          <a:off x="4624264" y="1817587"/>
          <a:ext cx="391779" cy="4583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24264" y="1909248"/>
        <a:ext cx="274245" cy="274985"/>
      </dsp:txXfrm>
    </dsp:sp>
    <dsp:sp modelId="{2830FB24-CBD2-42CD-925C-5AAD75ECD722}">
      <dsp:nvSpPr>
        <dsp:cNvPr id="0" name=""/>
        <dsp:cNvSpPr/>
      </dsp:nvSpPr>
      <dsp:spPr>
        <a:xfrm>
          <a:off x="5178669" y="295030"/>
          <a:ext cx="1848015" cy="3503421"/>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Schools will be asked for feedback to be returned by the 9</a:t>
          </a:r>
          <a:r>
            <a:rPr lang="en-GB" sz="1500" kern="1200" baseline="30000" dirty="0"/>
            <a:t>th</a:t>
          </a:r>
          <a:r>
            <a:rPr lang="en-GB" sz="1500" kern="1200" dirty="0"/>
            <a:t> June 2025</a:t>
          </a:r>
          <a:endParaRPr lang="en-US" sz="1500" kern="1200" dirty="0"/>
        </a:p>
      </dsp:txBody>
      <dsp:txXfrm>
        <a:off x="5232796" y="349157"/>
        <a:ext cx="1739761" cy="3395167"/>
      </dsp:txXfrm>
    </dsp:sp>
    <dsp:sp modelId="{10985BA2-6F29-4988-BD0E-409C77F5E313}">
      <dsp:nvSpPr>
        <dsp:cNvPr id="0" name=""/>
        <dsp:cNvSpPr/>
      </dsp:nvSpPr>
      <dsp:spPr>
        <a:xfrm>
          <a:off x="7211486" y="1817587"/>
          <a:ext cx="391779" cy="4583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211486" y="1909248"/>
        <a:ext cx="274245" cy="274985"/>
      </dsp:txXfrm>
    </dsp:sp>
    <dsp:sp modelId="{D2752C2A-5013-48F9-ABF8-EA0080EF170F}">
      <dsp:nvSpPr>
        <dsp:cNvPr id="0" name=""/>
        <dsp:cNvSpPr/>
      </dsp:nvSpPr>
      <dsp:spPr>
        <a:xfrm>
          <a:off x="7765890" y="302376"/>
          <a:ext cx="1848015" cy="348872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Revised Ladder will be implemented from the beginning of September 2025 </a:t>
          </a:r>
          <a:endParaRPr lang="en-US" sz="1500" kern="1200" dirty="0"/>
        </a:p>
      </dsp:txBody>
      <dsp:txXfrm>
        <a:off x="7820017" y="356503"/>
        <a:ext cx="1739761" cy="33804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795EF53E-5394-4F5E-BAB6-CE080ED07280}" type="datetimeFigureOut">
              <a:rPr lang="en-GB" smtClean="0"/>
              <a:t>23/04/2025</a:t>
            </a:fld>
            <a:endParaRPr lang="en-GB"/>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8E0318A2-1256-493C-9EE2-9A7BACA2C339}" type="slidenum">
              <a:rPr lang="en-GB" smtClean="0"/>
              <a:t>‹#›</a:t>
            </a:fld>
            <a:endParaRPr lang="en-GB"/>
          </a:p>
        </p:txBody>
      </p:sp>
    </p:spTree>
    <p:extLst>
      <p:ext uri="{BB962C8B-B14F-4D97-AF65-F5344CB8AC3E}">
        <p14:creationId xmlns:p14="http://schemas.microsoft.com/office/powerpoint/2010/main" val="422964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A2FC5-BD3B-0541-BD5C-2403AA003007}"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dirty="0"/>
          </a:p>
        </p:txBody>
      </p:sp>
    </p:spTree>
    <p:extLst>
      <p:ext uri="{BB962C8B-B14F-4D97-AF65-F5344CB8AC3E}">
        <p14:creationId xmlns:p14="http://schemas.microsoft.com/office/powerpoint/2010/main" val="64668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1A2FC5-BD3B-0541-BD5C-2403AA003007}"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dirty="0"/>
          </a:p>
        </p:txBody>
      </p:sp>
    </p:spTree>
    <p:extLst>
      <p:ext uri="{BB962C8B-B14F-4D97-AF65-F5344CB8AC3E}">
        <p14:creationId xmlns:p14="http://schemas.microsoft.com/office/powerpoint/2010/main" val="423129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91A2FC5-BD3B-0541-BD5C-2403AA003007}"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dirty="0"/>
          </a:p>
        </p:txBody>
      </p:sp>
    </p:spTree>
    <p:extLst>
      <p:ext uri="{BB962C8B-B14F-4D97-AF65-F5344CB8AC3E}">
        <p14:creationId xmlns:p14="http://schemas.microsoft.com/office/powerpoint/2010/main" val="98334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1A2FC5-BD3B-0541-BD5C-2403AA003007}" type="datetimeFigureOut">
              <a:rPr lang="en-US" smtClean="0"/>
              <a:t>4/23/2025</a:t>
            </a:fld>
            <a:endParaRPr lang="en-US" dirty="0"/>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66AF6D9B-5007-1240-AD93-EB3D2A23E3C9}" type="slidenum">
              <a:rPr lang="en-US" smtClean="0"/>
              <a:t>‹#›</a:t>
            </a:fld>
            <a:endParaRPr lang="en-US" dirty="0"/>
          </a:p>
        </p:txBody>
      </p:sp>
    </p:spTree>
    <p:extLst>
      <p:ext uri="{BB962C8B-B14F-4D97-AF65-F5344CB8AC3E}">
        <p14:creationId xmlns:p14="http://schemas.microsoft.com/office/powerpoint/2010/main" val="721605816"/>
      </p:ext>
    </p:extLst>
  </p:cSld>
  <p:clrMap bg1="lt1" tx1="dk1" bg2="lt2" tx2="dk2" accent1="accent1" accent2="accent2" accent3="accent3" accent4="accent4" accent5="accent5" accent6="accent6" hlink="hlink" folHlink="folHlink"/>
  <p:sldLayoutIdLst>
    <p:sldLayoutId id="2147483686" r:id="rId1"/>
    <p:sldLayoutId id="2147483685"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2FC5-BD3B-0541-BD5C-2403AA003007}" type="datetimeFigureOut">
              <a:rPr lang="en-US" smtClean="0"/>
              <a:t>4/23/2025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F6D9B-5007-1240-AD93-EB3D2A23E3C9}" type="slidenum">
              <a:rPr lang="en-US" smtClean="0"/>
              <a:t>‹#›</a:t>
            </a:fld>
            <a:endParaRPr lang="en-US" dirty="0"/>
          </a:p>
        </p:txBody>
      </p:sp>
    </p:spTree>
    <p:extLst>
      <p:ext uri="{BB962C8B-B14F-4D97-AF65-F5344CB8AC3E}">
        <p14:creationId xmlns:p14="http://schemas.microsoft.com/office/powerpoint/2010/main" val="169433866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lide background superimp_v2.jpg"/>
          <p:cNvPicPr>
            <a:picLocks noChangeAspect="1"/>
          </p:cNvPicPr>
          <p:nvPr/>
        </p:nvPicPr>
        <p:blipFill rotWithShape="1">
          <a:blip r:embed="rId2">
            <a:extLst>
              <a:ext uri="{28A0092B-C50C-407E-A947-70E740481C1C}">
                <a14:useLocalDpi xmlns:a14="http://schemas.microsoft.com/office/drawing/2010/main" val="0"/>
              </a:ext>
            </a:extLst>
          </a:blip>
          <a:srcRect l="9091" t="3252" r="-200" b="3198"/>
          <a:stretch/>
        </p:blipFill>
        <p:spPr>
          <a:xfrm>
            <a:off x="2532514" y="-127221"/>
            <a:ext cx="9468987" cy="6859716"/>
          </a:xfrm>
          <a:prstGeom prst="rect">
            <a:avLst/>
          </a:prstGeom>
        </p:spPr>
      </p:pic>
      <p:sp>
        <p:nvSpPr>
          <p:cNvPr id="22" name="Freeform: Shape 21">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E1A81C3-5F06-5278-B603-AD3009BC94B0}"/>
              </a:ext>
            </a:extLst>
          </p:cNvPr>
          <p:cNvSpPr txBox="1"/>
          <p:nvPr/>
        </p:nvSpPr>
        <p:spPr>
          <a:xfrm>
            <a:off x="264225" y="4717832"/>
            <a:ext cx="3112934" cy="590931"/>
          </a:xfrm>
          <a:prstGeom prst="rect">
            <a:avLst/>
          </a:prstGeom>
          <a:noFill/>
        </p:spPr>
        <p:txBody>
          <a:bodyPr wrap="square">
            <a:spAutoFit/>
          </a:bodyPr>
          <a:lstStyle/>
          <a:p>
            <a:pPr algn="l">
              <a:lnSpc>
                <a:spcPct val="90000"/>
              </a:lnSpc>
              <a:spcBef>
                <a:spcPts val="0"/>
              </a:spcBef>
            </a:pPr>
            <a:r>
              <a:rPr lang="en-US" sz="1800" dirty="0">
                <a:latin typeface="Open Sans"/>
                <a:ea typeface="ＭＳ Ｐゴシック" charset="0"/>
                <a:cs typeface="Open Sans"/>
              </a:rPr>
              <a:t>Karen Richardson</a:t>
            </a:r>
          </a:p>
          <a:p>
            <a:pPr algn="l">
              <a:lnSpc>
                <a:spcPct val="90000"/>
              </a:lnSpc>
              <a:spcBef>
                <a:spcPts val="0"/>
              </a:spcBef>
            </a:pPr>
            <a:r>
              <a:rPr lang="en-US" sz="1800" dirty="0">
                <a:latin typeface="Open Sans"/>
                <a:ea typeface="ＭＳ Ｐゴシック" charset="0"/>
                <a:cs typeface="Open Sans"/>
              </a:rPr>
              <a:t>Inclusion Team Manager</a:t>
            </a:r>
          </a:p>
        </p:txBody>
      </p:sp>
      <p:sp>
        <p:nvSpPr>
          <p:cNvPr id="5" name="Title 4">
            <a:extLst>
              <a:ext uri="{FF2B5EF4-FFF2-40B4-BE49-F238E27FC236}">
                <a16:creationId xmlns:a16="http://schemas.microsoft.com/office/drawing/2014/main" id="{1EC0D083-2320-DB55-C038-CEE415347094}"/>
              </a:ext>
            </a:extLst>
          </p:cNvPr>
          <p:cNvSpPr>
            <a:spLocks noGrp="1"/>
          </p:cNvSpPr>
          <p:nvPr>
            <p:ph type="ctrTitle"/>
          </p:nvPr>
        </p:nvSpPr>
        <p:spPr>
          <a:xfrm>
            <a:off x="264225" y="535161"/>
            <a:ext cx="4506558" cy="4119299"/>
          </a:xfrm>
        </p:spPr>
        <p:txBody>
          <a:bodyPr>
            <a:normAutofit fontScale="90000"/>
          </a:bodyPr>
          <a:lstStyle/>
          <a:p>
            <a:pPr algn="l"/>
            <a:r>
              <a:rPr lang="en-US" sz="5400" b="1" dirty="0">
                <a:effectLst/>
                <a:latin typeface="Arial" panose="020B0604020202020204" pitchFamily="34" charset="0"/>
                <a:ea typeface="MS Mincho" panose="02020609040205080304" pitchFamily="49" charset="-128"/>
                <a:cs typeface="Arial" panose="020B0604020202020204" pitchFamily="34" charset="0"/>
              </a:rPr>
              <a:t>Pupil </a:t>
            </a:r>
            <a:br>
              <a:rPr lang="en-US" sz="5400" b="1" dirty="0">
                <a:effectLst/>
                <a:latin typeface="Arial" panose="020B0604020202020204" pitchFamily="34" charset="0"/>
                <a:ea typeface="MS Mincho" panose="02020609040205080304" pitchFamily="49" charset="-128"/>
                <a:cs typeface="Arial" panose="020B0604020202020204" pitchFamily="34" charset="0"/>
              </a:rPr>
            </a:br>
            <a:r>
              <a:rPr lang="en-US" sz="5400" b="1" dirty="0">
                <a:effectLst/>
                <a:latin typeface="Arial" panose="020B0604020202020204" pitchFamily="34" charset="0"/>
                <a:ea typeface="MS Mincho" panose="02020609040205080304" pitchFamily="49" charset="-128"/>
                <a:cs typeface="Arial" panose="020B0604020202020204" pitchFamily="34" charset="0"/>
              </a:rPr>
              <a:t>Re-Integration Team </a:t>
            </a:r>
            <a:br>
              <a:rPr lang="en-US" sz="5400" b="1" dirty="0">
                <a:effectLst/>
                <a:latin typeface="Arial" panose="020B0604020202020204" pitchFamily="34" charset="0"/>
                <a:ea typeface="MS Mincho" panose="02020609040205080304" pitchFamily="49" charset="-128"/>
                <a:cs typeface="Arial" panose="020B0604020202020204" pitchFamily="34" charset="0"/>
              </a:rPr>
            </a:br>
            <a:r>
              <a:rPr lang="en-US" sz="5400" b="1" dirty="0">
                <a:effectLst/>
                <a:latin typeface="Arial" panose="020B0604020202020204" pitchFamily="34" charset="0"/>
                <a:ea typeface="MS Mincho" panose="02020609040205080304" pitchFamily="49" charset="-128"/>
                <a:cs typeface="Arial" panose="020B0604020202020204" pitchFamily="34" charset="0"/>
              </a:rPr>
              <a:t>Updates</a:t>
            </a:r>
            <a:br>
              <a:rPr lang="en-GB" sz="3200" dirty="0">
                <a:effectLst/>
                <a:latin typeface="Cambria" panose="02040503050406030204" pitchFamily="18" charset="0"/>
                <a:ea typeface="MS Mincho" panose="02020609040205080304" pitchFamily="49" charset="-128"/>
                <a:cs typeface="Arial" panose="020B0604020202020204" pitchFamily="34" charset="0"/>
              </a:rPr>
            </a:br>
            <a:endParaRPr lang="en-GB" sz="3200" dirty="0"/>
          </a:p>
        </p:txBody>
      </p:sp>
    </p:spTree>
    <p:extLst>
      <p:ext uri="{BB962C8B-B14F-4D97-AF65-F5344CB8AC3E}">
        <p14:creationId xmlns:p14="http://schemas.microsoft.com/office/powerpoint/2010/main" val="27822893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EF40A4-0184-6064-D09A-C38A23C31B43}"/>
            </a:ext>
          </a:extLst>
        </p:cNvPr>
        <p:cNvGrpSpPr/>
        <p:nvPr/>
      </p:nvGrpSpPr>
      <p:grpSpPr>
        <a:xfrm>
          <a:off x="0" y="0"/>
          <a:ext cx="0" cy="0"/>
          <a:chOff x="0" y="0"/>
          <a:chExt cx="0" cy="0"/>
        </a:xfrm>
      </p:grpSpPr>
      <p:grpSp>
        <p:nvGrpSpPr>
          <p:cNvPr id="3107" name="Group 3106">
            <a:extLst>
              <a:ext uri="{FF2B5EF4-FFF2-40B4-BE49-F238E27FC236}">
                <a16:creationId xmlns:a16="http://schemas.microsoft.com/office/drawing/2014/main" id="{5E0C5889-7130-FC45-28B7-0B6986C5A3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08" name="Straight Connector 3107">
              <a:extLst>
                <a:ext uri="{FF2B5EF4-FFF2-40B4-BE49-F238E27FC236}">
                  <a16:creationId xmlns:a16="http://schemas.microsoft.com/office/drawing/2014/main" id="{C68A5B0B-65B4-C6EF-9EDA-0E918DC740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09" name="Straight Connector 3108">
              <a:extLst>
                <a:ext uri="{FF2B5EF4-FFF2-40B4-BE49-F238E27FC236}">
                  <a16:creationId xmlns:a16="http://schemas.microsoft.com/office/drawing/2014/main" id="{B9C17FDC-3CE7-AFB6-CF4A-939D8DDA5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10" name="Rectangle 23">
              <a:extLst>
                <a:ext uri="{FF2B5EF4-FFF2-40B4-BE49-F238E27FC236}">
                  <a16:creationId xmlns:a16="http://schemas.microsoft.com/office/drawing/2014/main" id="{C449C00B-C7A7-3CC2-6293-AE0122207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1" name="Rectangle 25">
              <a:extLst>
                <a:ext uri="{FF2B5EF4-FFF2-40B4-BE49-F238E27FC236}">
                  <a16:creationId xmlns:a16="http://schemas.microsoft.com/office/drawing/2014/main" id="{E3DD9054-67DC-4564-3B40-7587413FA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2" name="Isosceles Triangle 3111">
              <a:extLst>
                <a:ext uri="{FF2B5EF4-FFF2-40B4-BE49-F238E27FC236}">
                  <a16:creationId xmlns:a16="http://schemas.microsoft.com/office/drawing/2014/main" id="{09E76E00-6469-4D92-1B15-CF3E13828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3" name="Rectangle 27">
              <a:extLst>
                <a:ext uri="{FF2B5EF4-FFF2-40B4-BE49-F238E27FC236}">
                  <a16:creationId xmlns:a16="http://schemas.microsoft.com/office/drawing/2014/main" id="{8E68F9BC-9559-5FFA-54FA-59A134EAA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4" name="Rectangle 28">
              <a:extLst>
                <a:ext uri="{FF2B5EF4-FFF2-40B4-BE49-F238E27FC236}">
                  <a16:creationId xmlns:a16="http://schemas.microsoft.com/office/drawing/2014/main" id="{6AD4D43E-CD87-4AAC-FCC5-463FA1FA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5" name="Rectangle 29">
              <a:extLst>
                <a:ext uri="{FF2B5EF4-FFF2-40B4-BE49-F238E27FC236}">
                  <a16:creationId xmlns:a16="http://schemas.microsoft.com/office/drawing/2014/main" id="{B312B447-E59F-1289-FF83-4BA3F0D6D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6" name="Isosceles Triangle 3115">
              <a:extLst>
                <a:ext uri="{FF2B5EF4-FFF2-40B4-BE49-F238E27FC236}">
                  <a16:creationId xmlns:a16="http://schemas.microsoft.com/office/drawing/2014/main" id="{81A3B67B-C907-B565-CD60-AFA68EED7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7" name="Isosceles Triangle 3116">
              <a:extLst>
                <a:ext uri="{FF2B5EF4-FFF2-40B4-BE49-F238E27FC236}">
                  <a16:creationId xmlns:a16="http://schemas.microsoft.com/office/drawing/2014/main" id="{703E6793-F58A-2C57-ABC2-9AEF1F10A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3119" name="Rectangle 3118">
            <a:extLst>
              <a:ext uri="{FF2B5EF4-FFF2-40B4-BE49-F238E27FC236}">
                <a16:creationId xmlns:a16="http://schemas.microsoft.com/office/drawing/2014/main" id="{D9C20C01-C499-60D9-340D-7025A0ED1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C311250-5135-CFEF-8470-C01C9686838D}"/>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defTabSz="457200">
              <a:spcBef>
                <a:spcPct val="0"/>
              </a:spcBef>
              <a:spcAft>
                <a:spcPts val="600"/>
              </a:spcAft>
            </a:pPr>
            <a:r>
              <a:rPr lang="en-US" sz="4400" b="1" dirty="0">
                <a:solidFill>
                  <a:schemeClr val="accent1"/>
                </a:solidFill>
                <a:latin typeface="+mj-lt"/>
                <a:ea typeface="+mj-ea"/>
                <a:cs typeface="+mj-cs"/>
              </a:rPr>
              <a:t>Steps of </a:t>
            </a:r>
          </a:p>
          <a:p>
            <a:pPr defTabSz="457200">
              <a:spcBef>
                <a:spcPct val="0"/>
              </a:spcBef>
              <a:spcAft>
                <a:spcPts val="600"/>
              </a:spcAft>
            </a:pPr>
            <a:r>
              <a:rPr lang="en-US" sz="4400" b="1" dirty="0">
                <a:solidFill>
                  <a:schemeClr val="accent1"/>
                </a:solidFill>
                <a:latin typeface="+mj-lt"/>
                <a:ea typeface="+mj-ea"/>
                <a:cs typeface="+mj-cs"/>
              </a:rPr>
              <a:t>the Ladder</a:t>
            </a:r>
            <a:endParaRPr lang="en-US" sz="4400" b="0" i="0" dirty="0">
              <a:solidFill>
                <a:schemeClr val="accent1"/>
              </a:solidFill>
              <a:effectLst/>
              <a:latin typeface="+mj-lt"/>
              <a:ea typeface="+mj-ea"/>
              <a:cs typeface="+mj-cs"/>
            </a:endParaRPr>
          </a:p>
        </p:txBody>
      </p:sp>
      <p:grpSp>
        <p:nvGrpSpPr>
          <p:cNvPr id="3121" name="Group 3120">
            <a:extLst>
              <a:ext uri="{FF2B5EF4-FFF2-40B4-BE49-F238E27FC236}">
                <a16:creationId xmlns:a16="http://schemas.microsoft.com/office/drawing/2014/main" id="{C7123B0D-0E55-E8E2-572E-754B794AF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122" name="Straight Connector 3121">
              <a:extLst>
                <a:ext uri="{FF2B5EF4-FFF2-40B4-BE49-F238E27FC236}">
                  <a16:creationId xmlns:a16="http://schemas.microsoft.com/office/drawing/2014/main" id="{DA605113-C343-0E60-91A1-272441D2EC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123" name="Straight Connector 3122">
              <a:extLst>
                <a:ext uri="{FF2B5EF4-FFF2-40B4-BE49-F238E27FC236}">
                  <a16:creationId xmlns:a16="http://schemas.microsoft.com/office/drawing/2014/main" id="{62810005-9A5C-72CD-88B3-0F939C5BD1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124" name="Rectangle 23">
              <a:extLst>
                <a:ext uri="{FF2B5EF4-FFF2-40B4-BE49-F238E27FC236}">
                  <a16:creationId xmlns:a16="http://schemas.microsoft.com/office/drawing/2014/main" id="{ABD814FA-64AF-9E4C-541B-190F28E4B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5" name="Rectangle 25">
              <a:extLst>
                <a:ext uri="{FF2B5EF4-FFF2-40B4-BE49-F238E27FC236}">
                  <a16:creationId xmlns:a16="http://schemas.microsoft.com/office/drawing/2014/main" id="{3300CAE8-FA07-4E83-B60A-2F8F36598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6" name="Isosceles Triangle 3125">
              <a:extLst>
                <a:ext uri="{FF2B5EF4-FFF2-40B4-BE49-F238E27FC236}">
                  <a16:creationId xmlns:a16="http://schemas.microsoft.com/office/drawing/2014/main" id="{87E11C4D-54A3-E2FC-63BD-EFB7C09EF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7" name="Rectangle 27">
              <a:extLst>
                <a:ext uri="{FF2B5EF4-FFF2-40B4-BE49-F238E27FC236}">
                  <a16:creationId xmlns:a16="http://schemas.microsoft.com/office/drawing/2014/main" id="{9C96E69A-9071-A18A-E00B-7C4CD6ECE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8" name="Rectangle 28">
              <a:extLst>
                <a:ext uri="{FF2B5EF4-FFF2-40B4-BE49-F238E27FC236}">
                  <a16:creationId xmlns:a16="http://schemas.microsoft.com/office/drawing/2014/main" id="{CB361F95-B5B1-DD30-D42B-2F33D11B5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9" name="Rectangle 29">
              <a:extLst>
                <a:ext uri="{FF2B5EF4-FFF2-40B4-BE49-F238E27FC236}">
                  <a16:creationId xmlns:a16="http://schemas.microsoft.com/office/drawing/2014/main" id="{7E7A6322-8E57-500D-5731-2AF0A4BBB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30" name="Isosceles Triangle 3129">
              <a:extLst>
                <a:ext uri="{FF2B5EF4-FFF2-40B4-BE49-F238E27FC236}">
                  <a16:creationId xmlns:a16="http://schemas.microsoft.com/office/drawing/2014/main" id="{58623D4F-51A7-8BBC-454C-EC9552A1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132" name="Rectangle 3131">
            <a:extLst>
              <a:ext uri="{FF2B5EF4-FFF2-40B4-BE49-F238E27FC236}">
                <a16:creationId xmlns:a16="http://schemas.microsoft.com/office/drawing/2014/main" id="{18642ADB-156D-3085-A45B-3CC86B5B3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03" name="TextBox 2">
            <a:extLst>
              <a:ext uri="{FF2B5EF4-FFF2-40B4-BE49-F238E27FC236}">
                <a16:creationId xmlns:a16="http://schemas.microsoft.com/office/drawing/2014/main" id="{4512EC15-0A33-D96B-36AB-3E508728AD7A}"/>
              </a:ext>
            </a:extLst>
          </p:cNvPr>
          <p:cNvGraphicFramePr/>
          <p:nvPr>
            <p:extLst>
              <p:ext uri="{D42A27DB-BD31-4B8C-83A1-F6EECF244321}">
                <p14:modId xmlns:p14="http://schemas.microsoft.com/office/powerpoint/2010/main" val="383189938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AA85A68-9371-B86B-963E-358CEE6EE95D}"/>
              </a:ext>
            </a:extLst>
          </p:cNvPr>
          <p:cNvSpPr txBox="1"/>
          <p:nvPr/>
        </p:nvSpPr>
        <p:spPr>
          <a:xfrm>
            <a:off x="5059418" y="1436871"/>
            <a:ext cx="7109397" cy="461665"/>
          </a:xfrm>
          <a:prstGeom prst="rect">
            <a:avLst/>
          </a:prstGeom>
          <a:noFill/>
        </p:spPr>
        <p:txBody>
          <a:bodyPr wrap="square">
            <a:spAutoFit/>
          </a:bodyPr>
          <a:lstStyle/>
          <a:p>
            <a:r>
              <a:rPr lang="en-GB" sz="2400" b="1" dirty="0">
                <a:solidFill>
                  <a:schemeClr val="bg1"/>
                </a:solidFill>
                <a:ea typeface="Calibri" panose="020F0502020204030204" pitchFamily="34" charset="0"/>
              </a:rPr>
              <a:t>Whole School Approaches – Initial Steps</a:t>
            </a:r>
          </a:p>
        </p:txBody>
      </p:sp>
    </p:spTree>
    <p:extLst>
      <p:ext uri="{BB962C8B-B14F-4D97-AF65-F5344CB8AC3E}">
        <p14:creationId xmlns:p14="http://schemas.microsoft.com/office/powerpoint/2010/main" val="91915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5A0076-16E7-706D-BFF8-ADD1522D1498}"/>
            </a:ext>
          </a:extLst>
        </p:cNvPr>
        <p:cNvGrpSpPr/>
        <p:nvPr/>
      </p:nvGrpSpPr>
      <p:grpSpPr>
        <a:xfrm>
          <a:off x="0" y="0"/>
          <a:ext cx="0" cy="0"/>
          <a:chOff x="0" y="0"/>
          <a:chExt cx="0" cy="0"/>
        </a:xfrm>
      </p:grpSpPr>
      <p:grpSp>
        <p:nvGrpSpPr>
          <p:cNvPr id="3107" name="Group 3106">
            <a:extLst>
              <a:ext uri="{FF2B5EF4-FFF2-40B4-BE49-F238E27FC236}">
                <a16:creationId xmlns:a16="http://schemas.microsoft.com/office/drawing/2014/main" id="{ABDBB24F-CA28-B673-DBBF-43AF6FDDFD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08" name="Straight Connector 3107">
              <a:extLst>
                <a:ext uri="{FF2B5EF4-FFF2-40B4-BE49-F238E27FC236}">
                  <a16:creationId xmlns:a16="http://schemas.microsoft.com/office/drawing/2014/main" id="{D18FDB53-44E0-850E-7536-4D7EC88E84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09" name="Straight Connector 3108">
              <a:extLst>
                <a:ext uri="{FF2B5EF4-FFF2-40B4-BE49-F238E27FC236}">
                  <a16:creationId xmlns:a16="http://schemas.microsoft.com/office/drawing/2014/main" id="{BEBFF46B-E70C-C44E-DDEC-AEC0E5C185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10" name="Rectangle 23">
              <a:extLst>
                <a:ext uri="{FF2B5EF4-FFF2-40B4-BE49-F238E27FC236}">
                  <a16:creationId xmlns:a16="http://schemas.microsoft.com/office/drawing/2014/main" id="{18298BA4-4D6D-4BC9-AB9C-7F3379E40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1" name="Rectangle 25">
              <a:extLst>
                <a:ext uri="{FF2B5EF4-FFF2-40B4-BE49-F238E27FC236}">
                  <a16:creationId xmlns:a16="http://schemas.microsoft.com/office/drawing/2014/main" id="{6DE39989-4EB5-8836-82D4-3B6DE708F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2" name="Isosceles Triangle 3111">
              <a:extLst>
                <a:ext uri="{FF2B5EF4-FFF2-40B4-BE49-F238E27FC236}">
                  <a16:creationId xmlns:a16="http://schemas.microsoft.com/office/drawing/2014/main" id="{04A859AC-0064-798F-E628-77483E6E1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3" name="Rectangle 27">
              <a:extLst>
                <a:ext uri="{FF2B5EF4-FFF2-40B4-BE49-F238E27FC236}">
                  <a16:creationId xmlns:a16="http://schemas.microsoft.com/office/drawing/2014/main" id="{DF786121-9BF6-9A8B-EF79-009650A02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4" name="Rectangle 28">
              <a:extLst>
                <a:ext uri="{FF2B5EF4-FFF2-40B4-BE49-F238E27FC236}">
                  <a16:creationId xmlns:a16="http://schemas.microsoft.com/office/drawing/2014/main" id="{190CD77F-BE4D-5F8C-0855-A8F1ABAE0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5" name="Rectangle 29">
              <a:extLst>
                <a:ext uri="{FF2B5EF4-FFF2-40B4-BE49-F238E27FC236}">
                  <a16:creationId xmlns:a16="http://schemas.microsoft.com/office/drawing/2014/main" id="{945E75FB-BD50-3691-CABC-4F0622A3D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6" name="Isosceles Triangle 3115">
              <a:extLst>
                <a:ext uri="{FF2B5EF4-FFF2-40B4-BE49-F238E27FC236}">
                  <a16:creationId xmlns:a16="http://schemas.microsoft.com/office/drawing/2014/main" id="{D2AE3C38-42E8-6866-0352-0D13AA8F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7" name="Isosceles Triangle 3116">
              <a:extLst>
                <a:ext uri="{FF2B5EF4-FFF2-40B4-BE49-F238E27FC236}">
                  <a16:creationId xmlns:a16="http://schemas.microsoft.com/office/drawing/2014/main" id="{7FBDD619-E535-10B2-0EEA-D058D211E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3119" name="Rectangle 3118">
            <a:extLst>
              <a:ext uri="{FF2B5EF4-FFF2-40B4-BE49-F238E27FC236}">
                <a16:creationId xmlns:a16="http://schemas.microsoft.com/office/drawing/2014/main" id="{DD968C5D-908B-E2F5-A6F8-E46644816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40A695-A1F5-51F7-1BAF-9671340F5619}"/>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defTabSz="457200">
              <a:spcBef>
                <a:spcPct val="0"/>
              </a:spcBef>
              <a:spcAft>
                <a:spcPts val="600"/>
              </a:spcAft>
            </a:pPr>
            <a:r>
              <a:rPr lang="en-US" sz="4400" b="1" dirty="0">
                <a:solidFill>
                  <a:schemeClr val="accent1"/>
                </a:solidFill>
                <a:latin typeface="+mj-lt"/>
                <a:ea typeface="+mj-ea"/>
                <a:cs typeface="+mj-cs"/>
              </a:rPr>
              <a:t>Steps of </a:t>
            </a:r>
          </a:p>
          <a:p>
            <a:pPr defTabSz="457200">
              <a:spcBef>
                <a:spcPct val="0"/>
              </a:spcBef>
              <a:spcAft>
                <a:spcPts val="600"/>
              </a:spcAft>
            </a:pPr>
            <a:r>
              <a:rPr lang="en-US" sz="4400" b="1" dirty="0">
                <a:solidFill>
                  <a:schemeClr val="accent1"/>
                </a:solidFill>
                <a:latin typeface="+mj-lt"/>
                <a:ea typeface="+mj-ea"/>
                <a:cs typeface="+mj-cs"/>
              </a:rPr>
              <a:t>the Ladder</a:t>
            </a:r>
            <a:endParaRPr lang="en-US" sz="4400" b="0" i="0" dirty="0">
              <a:solidFill>
                <a:schemeClr val="accent1"/>
              </a:solidFill>
              <a:effectLst/>
              <a:latin typeface="+mj-lt"/>
              <a:ea typeface="+mj-ea"/>
              <a:cs typeface="+mj-cs"/>
            </a:endParaRPr>
          </a:p>
        </p:txBody>
      </p:sp>
      <p:grpSp>
        <p:nvGrpSpPr>
          <p:cNvPr id="3121" name="Group 3120">
            <a:extLst>
              <a:ext uri="{FF2B5EF4-FFF2-40B4-BE49-F238E27FC236}">
                <a16:creationId xmlns:a16="http://schemas.microsoft.com/office/drawing/2014/main" id="{4199317B-0C8D-0C09-108A-0393210D15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122" name="Straight Connector 3121">
              <a:extLst>
                <a:ext uri="{FF2B5EF4-FFF2-40B4-BE49-F238E27FC236}">
                  <a16:creationId xmlns:a16="http://schemas.microsoft.com/office/drawing/2014/main" id="{DE144160-ED05-73A0-06BE-B7B3DB76D3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123" name="Straight Connector 3122">
              <a:extLst>
                <a:ext uri="{FF2B5EF4-FFF2-40B4-BE49-F238E27FC236}">
                  <a16:creationId xmlns:a16="http://schemas.microsoft.com/office/drawing/2014/main" id="{42ACB1CB-AC1C-3093-C83F-A14BAAC518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124" name="Rectangle 23">
              <a:extLst>
                <a:ext uri="{FF2B5EF4-FFF2-40B4-BE49-F238E27FC236}">
                  <a16:creationId xmlns:a16="http://schemas.microsoft.com/office/drawing/2014/main" id="{75098925-3D2E-A8A4-76B6-0FCD45921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5" name="Rectangle 25">
              <a:extLst>
                <a:ext uri="{FF2B5EF4-FFF2-40B4-BE49-F238E27FC236}">
                  <a16:creationId xmlns:a16="http://schemas.microsoft.com/office/drawing/2014/main" id="{B4EB190F-A6CF-BAB4-EC88-5B93C152A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6" name="Isosceles Triangle 3125">
              <a:extLst>
                <a:ext uri="{FF2B5EF4-FFF2-40B4-BE49-F238E27FC236}">
                  <a16:creationId xmlns:a16="http://schemas.microsoft.com/office/drawing/2014/main" id="{D169DBAD-6ED0-B738-CE2E-672BC4FA1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7" name="Rectangle 27">
              <a:extLst>
                <a:ext uri="{FF2B5EF4-FFF2-40B4-BE49-F238E27FC236}">
                  <a16:creationId xmlns:a16="http://schemas.microsoft.com/office/drawing/2014/main" id="{79F8DB17-9F5A-B6EC-8BE5-17CB2EAAA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8" name="Rectangle 28">
              <a:extLst>
                <a:ext uri="{FF2B5EF4-FFF2-40B4-BE49-F238E27FC236}">
                  <a16:creationId xmlns:a16="http://schemas.microsoft.com/office/drawing/2014/main" id="{FCB421A5-6752-97FD-325F-5A08A9FE8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9" name="Rectangle 29">
              <a:extLst>
                <a:ext uri="{FF2B5EF4-FFF2-40B4-BE49-F238E27FC236}">
                  <a16:creationId xmlns:a16="http://schemas.microsoft.com/office/drawing/2014/main" id="{4A4BABE9-3CCE-91DB-5ED5-6BD4ABA0F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30" name="Isosceles Triangle 3129">
              <a:extLst>
                <a:ext uri="{FF2B5EF4-FFF2-40B4-BE49-F238E27FC236}">
                  <a16:creationId xmlns:a16="http://schemas.microsoft.com/office/drawing/2014/main" id="{B0092C92-5FA3-F705-A831-B10D3BFD9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132" name="Rectangle 3131">
            <a:extLst>
              <a:ext uri="{FF2B5EF4-FFF2-40B4-BE49-F238E27FC236}">
                <a16:creationId xmlns:a16="http://schemas.microsoft.com/office/drawing/2014/main" id="{E150E952-9703-F674-366D-659362AA2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03" name="TextBox 2">
            <a:extLst>
              <a:ext uri="{FF2B5EF4-FFF2-40B4-BE49-F238E27FC236}">
                <a16:creationId xmlns:a16="http://schemas.microsoft.com/office/drawing/2014/main" id="{52B0F516-BFEF-7C03-5DC1-7675564DBA65}"/>
              </a:ext>
            </a:extLst>
          </p:cNvPr>
          <p:cNvGraphicFramePr/>
          <p:nvPr>
            <p:extLst>
              <p:ext uri="{D42A27DB-BD31-4B8C-83A1-F6EECF244321}">
                <p14:modId xmlns:p14="http://schemas.microsoft.com/office/powerpoint/2010/main" val="190257478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93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5D06C6-94B8-2C60-DBAA-C3BC818F1738}"/>
            </a:ext>
          </a:extLst>
        </p:cNvPr>
        <p:cNvGrpSpPr/>
        <p:nvPr/>
      </p:nvGrpSpPr>
      <p:grpSpPr>
        <a:xfrm>
          <a:off x="0" y="0"/>
          <a:ext cx="0" cy="0"/>
          <a:chOff x="0" y="0"/>
          <a:chExt cx="0" cy="0"/>
        </a:xfrm>
      </p:grpSpPr>
      <p:grpSp>
        <p:nvGrpSpPr>
          <p:cNvPr id="3099" name="Group 3078">
            <a:extLst>
              <a:ext uri="{FF2B5EF4-FFF2-40B4-BE49-F238E27FC236}">
                <a16:creationId xmlns:a16="http://schemas.microsoft.com/office/drawing/2014/main" id="{B3222E9A-3648-3A42-4EAF-AE157B68EC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52D651A3-CEB5-E4CA-5903-0859196629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8DC45974-403B-F1B9-5F04-E35C61C7E2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F7145908-16A6-7889-58D7-2FC8C39ED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586D2F5A-2A1D-32F0-1159-E0C07B42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63F3F785-618E-2A53-E746-6C68AD000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20868A33-81CC-0765-8E1D-F7EE44801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0FF1D27F-53D6-D664-DCC5-5FB224E6B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D6CCDF86-03C5-7A2B-6A6C-662287BBF9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FAD25BF2-6CB4-E037-DB52-77766AF9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352604BD-A844-33E0-41DE-6574C9B30D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cxnSp>
        <p:nvCxnSpPr>
          <p:cNvPr id="3100" name="Straight Connector 3090">
            <a:extLst>
              <a:ext uri="{FF2B5EF4-FFF2-40B4-BE49-F238E27FC236}">
                <a16:creationId xmlns:a16="http://schemas.microsoft.com/office/drawing/2014/main" id="{86B89758-FEEF-5A34-40D7-5CDBC19F9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1" name="Isosceles Triangle 30">
            <a:extLst>
              <a:ext uri="{FF2B5EF4-FFF2-40B4-BE49-F238E27FC236}">
                <a16:creationId xmlns:a16="http://schemas.microsoft.com/office/drawing/2014/main" id="{C93D8408-B7B4-5D87-26EF-C84D9F1412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extBox 1">
            <a:extLst>
              <a:ext uri="{FF2B5EF4-FFF2-40B4-BE49-F238E27FC236}">
                <a16:creationId xmlns:a16="http://schemas.microsoft.com/office/drawing/2014/main" id="{FE9C2F3E-D312-6A6B-8B1F-6898ABF0E1FF}"/>
              </a:ext>
            </a:extLst>
          </p:cNvPr>
          <p:cNvSpPr txBox="1"/>
          <p:nvPr/>
        </p:nvSpPr>
        <p:spPr>
          <a:xfrm>
            <a:off x="1301944" y="304071"/>
            <a:ext cx="7109397" cy="461665"/>
          </a:xfrm>
          <a:prstGeom prst="rect">
            <a:avLst/>
          </a:prstGeom>
          <a:noFill/>
        </p:spPr>
        <p:txBody>
          <a:bodyPr wrap="square">
            <a:spAutoFit/>
          </a:bodyPr>
          <a:lstStyle/>
          <a:p>
            <a:r>
              <a:rPr lang="en-GB" sz="2400" b="1" dirty="0">
                <a:solidFill>
                  <a:schemeClr val="accent2"/>
                </a:solidFill>
                <a:ea typeface="Calibri" panose="020F0502020204030204" pitchFamily="34" charset="0"/>
              </a:rPr>
              <a:t>What Else is in the Ladder?</a:t>
            </a:r>
          </a:p>
        </p:txBody>
      </p:sp>
      <p:sp>
        <p:nvSpPr>
          <p:cNvPr id="3" name="TextBox 2">
            <a:extLst>
              <a:ext uri="{FF2B5EF4-FFF2-40B4-BE49-F238E27FC236}">
                <a16:creationId xmlns:a16="http://schemas.microsoft.com/office/drawing/2014/main" id="{A5558EAB-558F-7779-6D79-28F024E38AE8}"/>
              </a:ext>
            </a:extLst>
          </p:cNvPr>
          <p:cNvSpPr txBox="1"/>
          <p:nvPr/>
        </p:nvSpPr>
        <p:spPr>
          <a:xfrm>
            <a:off x="2554353" y="943205"/>
            <a:ext cx="4926847" cy="230832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b="1" dirty="0"/>
              <a:t>Ladder Toolkit</a:t>
            </a:r>
          </a:p>
          <a:p>
            <a:r>
              <a:rPr lang="en-GB" dirty="0"/>
              <a:t>Contents include:</a:t>
            </a:r>
          </a:p>
          <a:p>
            <a:pPr marL="285750" indent="-285750">
              <a:buFont typeface="Arial" panose="020B0604020202020204" pitchFamily="34" charset="0"/>
              <a:buChar char="•"/>
            </a:pPr>
            <a:r>
              <a:rPr lang="en-GB" dirty="0"/>
              <a:t>Behavioural Environmental Audit</a:t>
            </a:r>
          </a:p>
          <a:p>
            <a:pPr marL="285750" indent="-285750">
              <a:buFont typeface="Arial" panose="020B0604020202020204" pitchFamily="34" charset="0"/>
              <a:buChar char="•"/>
            </a:pPr>
            <a:r>
              <a:rPr lang="en-GB" dirty="0"/>
              <a:t>Class Teacher Questionnaire</a:t>
            </a:r>
          </a:p>
          <a:p>
            <a:pPr marL="285750" indent="-285750">
              <a:buFont typeface="Arial" panose="020B0604020202020204" pitchFamily="34" charset="0"/>
              <a:buChar char="•"/>
            </a:pPr>
            <a:r>
              <a:rPr lang="en-GB" dirty="0"/>
              <a:t>Pupil Questionnaire</a:t>
            </a:r>
          </a:p>
          <a:p>
            <a:pPr marL="285750" indent="-285750">
              <a:buFont typeface="Arial" panose="020B0604020202020204" pitchFamily="34" charset="0"/>
              <a:buChar char="•"/>
            </a:pPr>
            <a:r>
              <a:rPr lang="en-GB" dirty="0"/>
              <a:t>Parent/Carer Questionnaire</a:t>
            </a:r>
          </a:p>
          <a:p>
            <a:pPr marL="285750" indent="-285750">
              <a:buFont typeface="Arial" panose="020B0604020202020204" pitchFamily="34" charset="0"/>
              <a:buChar char="•"/>
            </a:pPr>
            <a:r>
              <a:rPr lang="en-GB" dirty="0"/>
              <a:t>Behaviour Risk Screening Tool</a:t>
            </a:r>
          </a:p>
          <a:p>
            <a:pPr marL="285750" indent="-285750">
              <a:buFont typeface="Arial" panose="020B0604020202020204" pitchFamily="34" charset="0"/>
              <a:buChar char="•"/>
            </a:pPr>
            <a:r>
              <a:rPr lang="en-GB" dirty="0"/>
              <a:t>PSP Template</a:t>
            </a:r>
          </a:p>
        </p:txBody>
      </p:sp>
      <p:sp>
        <p:nvSpPr>
          <p:cNvPr id="9" name="TextBox 8">
            <a:extLst>
              <a:ext uri="{FF2B5EF4-FFF2-40B4-BE49-F238E27FC236}">
                <a16:creationId xmlns:a16="http://schemas.microsoft.com/office/drawing/2014/main" id="{0331B915-BE98-6E84-D3D8-5D296FCD8B3D}"/>
              </a:ext>
            </a:extLst>
          </p:cNvPr>
          <p:cNvSpPr txBox="1"/>
          <p:nvPr/>
        </p:nvSpPr>
        <p:spPr>
          <a:xfrm>
            <a:off x="813304" y="3697053"/>
            <a:ext cx="5172336"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800" b="1" dirty="0">
                <a:effectLst/>
                <a:latin typeface="Aptos" panose="020B0004020202020204" pitchFamily="34" charset="0"/>
                <a:ea typeface="Times New Roman" panose="02020603050405020304" pitchFamily="18" charset="0"/>
                <a:cs typeface="Arial" panose="020B0604020202020204" pitchFamily="34" charset="0"/>
              </a:rPr>
              <a:t>Ladder Resource Bank</a:t>
            </a:r>
          </a:p>
          <a:p>
            <a:r>
              <a:rPr lang="en-GB" sz="1800" dirty="0">
                <a:effectLst/>
                <a:latin typeface="Aptos" panose="020B0004020202020204" pitchFamily="34" charset="0"/>
                <a:ea typeface="Times New Roman" panose="02020603050405020304" pitchFamily="18" charset="0"/>
                <a:cs typeface="Arial" panose="020B0604020202020204" pitchFamily="34" charset="0"/>
              </a:rPr>
              <a:t>Examples of useful resources and information that can be used in schools</a:t>
            </a:r>
          </a:p>
        </p:txBody>
      </p:sp>
      <p:sp>
        <p:nvSpPr>
          <p:cNvPr id="12" name="TextBox 11">
            <a:extLst>
              <a:ext uri="{FF2B5EF4-FFF2-40B4-BE49-F238E27FC236}">
                <a16:creationId xmlns:a16="http://schemas.microsoft.com/office/drawing/2014/main" id="{3294FA88-CD7A-500D-E9AC-B493A7D89629}"/>
              </a:ext>
            </a:extLst>
          </p:cNvPr>
          <p:cNvSpPr txBox="1"/>
          <p:nvPr/>
        </p:nvSpPr>
        <p:spPr>
          <a:xfrm>
            <a:off x="1845108" y="5108801"/>
            <a:ext cx="6314390"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b="1" dirty="0">
                <a:latin typeface="Aptos" panose="020B0004020202020204" pitchFamily="34" charset="0"/>
                <a:ea typeface="Times New Roman" panose="02020603050405020304" pitchFamily="18" charset="0"/>
                <a:cs typeface="Arial" panose="020B0604020202020204" pitchFamily="34" charset="0"/>
              </a:rPr>
              <a:t>Ladder Interventions Bank</a:t>
            </a:r>
            <a:endParaRPr lang="en-GB" sz="1800" b="1" dirty="0">
              <a:effectLst/>
              <a:latin typeface="Aptos" panose="020B0004020202020204" pitchFamily="34" charset="0"/>
              <a:ea typeface="Times New Roman" panose="02020603050405020304" pitchFamily="18" charset="0"/>
              <a:cs typeface="Arial" panose="020B0604020202020204" pitchFamily="34" charset="0"/>
            </a:endParaRPr>
          </a:p>
          <a:p>
            <a:r>
              <a:rPr lang="en-GB" sz="1800" dirty="0">
                <a:effectLst/>
                <a:latin typeface="Aptos" panose="020B0004020202020204" pitchFamily="34" charset="0"/>
                <a:ea typeface="Times New Roman" panose="02020603050405020304" pitchFamily="18" charset="0"/>
                <a:cs typeface="Arial" panose="020B0604020202020204" pitchFamily="34" charset="0"/>
              </a:rPr>
              <a:t>Examples of research based interventions that can be used in schools to support behaviour</a:t>
            </a:r>
          </a:p>
        </p:txBody>
      </p:sp>
    </p:spTree>
    <p:extLst>
      <p:ext uri="{BB962C8B-B14F-4D97-AF65-F5344CB8AC3E}">
        <p14:creationId xmlns:p14="http://schemas.microsoft.com/office/powerpoint/2010/main" val="406546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1370D1-86B0-BA39-C5C7-FE920FB05B63}"/>
            </a:ext>
          </a:extLst>
        </p:cNvPr>
        <p:cNvGrpSpPr/>
        <p:nvPr/>
      </p:nvGrpSpPr>
      <p:grpSpPr>
        <a:xfrm>
          <a:off x="0" y="0"/>
          <a:ext cx="0" cy="0"/>
          <a:chOff x="0" y="0"/>
          <a:chExt cx="0" cy="0"/>
        </a:xfrm>
      </p:grpSpPr>
      <p:grpSp>
        <p:nvGrpSpPr>
          <p:cNvPr id="3107" name="Group 3106">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08" name="Straight Connector 3107">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09" name="Straight Connector 3108">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10"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1"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2" name="Isosceles Triangle 3111">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3"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4"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5"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6" name="Isosceles Triangle 3115">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7" name="Isosceles Triangle 3116">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3119" name="Rectangle 311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9A98DB-0260-998E-DC24-4ABC776E5AEC}"/>
              </a:ext>
            </a:extLst>
          </p:cNvPr>
          <p:cNvSpPr txBox="1"/>
          <p:nvPr/>
        </p:nvSpPr>
        <p:spPr>
          <a:xfrm>
            <a:off x="1286933" y="609600"/>
            <a:ext cx="10197494" cy="1099457"/>
          </a:xfrm>
          <a:prstGeom prst="rect">
            <a:avLst/>
          </a:prstGeom>
        </p:spPr>
        <p:txBody>
          <a:bodyPr vert="horz" lIns="91440" tIns="45720" rIns="91440" bIns="45720" rtlCol="0" anchor="t">
            <a:normAutofit/>
          </a:bodyPr>
          <a:lstStyle/>
          <a:p>
            <a:pPr defTabSz="457200">
              <a:spcBef>
                <a:spcPct val="0"/>
              </a:spcBef>
              <a:spcAft>
                <a:spcPts val="600"/>
              </a:spcAft>
            </a:pPr>
            <a:r>
              <a:rPr lang="en-US" sz="3600" b="1" dirty="0">
                <a:solidFill>
                  <a:schemeClr val="accent1"/>
                </a:solidFill>
                <a:latin typeface="+mj-lt"/>
                <a:ea typeface="+mj-ea"/>
                <a:cs typeface="+mj-cs"/>
              </a:rPr>
              <a:t>So, What Next?</a:t>
            </a:r>
            <a:endParaRPr lang="en-US" sz="3600" dirty="0">
              <a:solidFill>
                <a:schemeClr val="accent1"/>
              </a:solidFill>
              <a:effectLst/>
              <a:latin typeface="+mj-lt"/>
              <a:ea typeface="+mj-ea"/>
              <a:cs typeface="+mj-cs"/>
            </a:endParaRPr>
          </a:p>
        </p:txBody>
      </p:sp>
      <p:sp>
        <p:nvSpPr>
          <p:cNvPr id="3121" name="Isosceles Triangle 312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3" name="Isosceles Triangle 312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3103" name="TextBox 9">
            <a:extLst>
              <a:ext uri="{FF2B5EF4-FFF2-40B4-BE49-F238E27FC236}">
                <a16:creationId xmlns:a16="http://schemas.microsoft.com/office/drawing/2014/main" id="{D35B47C3-AD81-54F3-1EA4-7D843705D152}"/>
              </a:ext>
            </a:extLst>
          </p:cNvPr>
          <p:cNvGraphicFramePr/>
          <p:nvPr>
            <p:extLst>
              <p:ext uri="{D42A27DB-BD31-4B8C-83A1-F6EECF244321}">
                <p14:modId xmlns:p14="http://schemas.microsoft.com/office/powerpoint/2010/main" val="32991889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69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3091" name="Rectangle 309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93" name="Rectangle 309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5" name="Straight Connector 309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97" name="Straight Connector 309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9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0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03" name="Isosceles Triangle 310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0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07" name="Isosceles Triangle 310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09" name="Freeform: Shape 310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8B630298-7EE1-5882-384E-5A54A87E8E83}"/>
              </a:ext>
            </a:extLst>
          </p:cNvPr>
          <p:cNvSpPr txBox="1"/>
          <p:nvPr/>
        </p:nvSpPr>
        <p:spPr>
          <a:xfrm>
            <a:off x="7181723" y="609600"/>
            <a:ext cx="4512989" cy="2227730"/>
          </a:xfrm>
          <a:prstGeom prst="rect">
            <a:avLst/>
          </a:prstGeom>
        </p:spPr>
        <p:txBody>
          <a:bodyPr vert="horz" lIns="91440" tIns="45720" rIns="91440" bIns="45720" rtlCol="0" anchor="ctr">
            <a:normAutofit/>
          </a:bodyPr>
          <a:lstStyle/>
          <a:p>
            <a:pPr defTabSz="457200">
              <a:spcBef>
                <a:spcPct val="0"/>
              </a:spcBef>
              <a:spcAft>
                <a:spcPts val="600"/>
              </a:spcAft>
            </a:pPr>
            <a:r>
              <a:rPr lang="en-US" sz="3600" b="1">
                <a:solidFill>
                  <a:srgbClr val="FFFFFF"/>
                </a:solidFill>
                <a:latin typeface="+mj-lt"/>
                <a:ea typeface="+mj-ea"/>
                <a:cs typeface="+mj-cs"/>
              </a:rPr>
              <a:t>Other Updates</a:t>
            </a:r>
          </a:p>
        </p:txBody>
      </p:sp>
      <p:pic>
        <p:nvPicPr>
          <p:cNvPr id="3074" name="Picture 2" descr="Image result for lincolnshire cc imp">
            <a:extLst>
              <a:ext uri="{FF2B5EF4-FFF2-40B4-BE49-F238E27FC236}">
                <a16:creationId xmlns:a16="http://schemas.microsoft.com/office/drawing/2014/main" id="{91FD349C-0A04-E854-16E9-43558A71F3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545062"/>
            <a:ext cx="3856774" cy="38567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858FE1-1FED-FA8E-1D62-612E7653F4E0}"/>
              </a:ext>
            </a:extLst>
          </p:cNvPr>
          <p:cNvSpPr txBox="1"/>
          <p:nvPr/>
        </p:nvSpPr>
        <p:spPr>
          <a:xfrm>
            <a:off x="7181725" y="2837329"/>
            <a:ext cx="4512988" cy="3317938"/>
          </a:xfrm>
          <a:prstGeom prst="rect">
            <a:avLst/>
          </a:prstGeom>
        </p:spPr>
        <p:txBody>
          <a:bodyPr vert="horz" lIns="91440" tIns="45720" rIns="91440" bIns="45720" rtlCol="0" anchor="t">
            <a:normAutofit/>
          </a:bodyPr>
          <a:lstStyle/>
          <a:p>
            <a:pPr defTabSz="457200">
              <a:spcBef>
                <a:spcPts val="1000"/>
              </a:spcBef>
              <a:buClr>
                <a:schemeClr val="accent1"/>
              </a:buClr>
              <a:buSzPct val="80000"/>
            </a:pPr>
            <a:r>
              <a:rPr lang="en-US" dirty="0">
                <a:solidFill>
                  <a:srgbClr val="FFFFFF"/>
                </a:solidFill>
              </a:rPr>
              <a:t>Transition work with the Early Years Team</a:t>
            </a:r>
          </a:p>
          <a:p>
            <a:pPr marL="285750" indent="-285750" defTabSz="457200">
              <a:spcBef>
                <a:spcPts val="1000"/>
              </a:spcBef>
              <a:buClr>
                <a:schemeClr val="accent1"/>
              </a:buClr>
              <a:buSzPct val="80000"/>
              <a:buFont typeface="Wingdings 3" charset="2"/>
              <a:buChar char=""/>
            </a:pPr>
            <a:r>
              <a:rPr lang="en-US" dirty="0">
                <a:solidFill>
                  <a:srgbClr val="FFFFFF"/>
                </a:solidFill>
              </a:rPr>
              <a:t>We have been working closely with the Early Years team to look at better ways of improving transitions.  There will be an online briefing on the morning of Monday 16</a:t>
            </a:r>
            <a:r>
              <a:rPr lang="en-US" baseline="30000" dirty="0">
                <a:solidFill>
                  <a:srgbClr val="FFFFFF"/>
                </a:solidFill>
              </a:rPr>
              <a:t>th</a:t>
            </a:r>
            <a:r>
              <a:rPr lang="en-US" dirty="0">
                <a:solidFill>
                  <a:srgbClr val="FFFFFF"/>
                </a:solidFill>
              </a:rPr>
              <a:t> June to look at different ways of supporting transition in the early years.  The booking link for this will be sent out next week.</a:t>
            </a:r>
          </a:p>
        </p:txBody>
      </p:sp>
    </p:spTree>
    <p:extLst>
      <p:ext uri="{BB962C8B-B14F-4D97-AF65-F5344CB8AC3E}">
        <p14:creationId xmlns:p14="http://schemas.microsoft.com/office/powerpoint/2010/main" val="2170456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1871DA-C8AC-5B23-B8C0-C9B81B5E68C5}"/>
              </a:ext>
            </a:extLst>
          </p:cNvPr>
          <p:cNvSpPr txBox="1"/>
          <p:nvPr/>
        </p:nvSpPr>
        <p:spPr>
          <a:xfrm>
            <a:off x="609601" y="4385066"/>
            <a:ext cx="10923638" cy="1317643"/>
          </a:xfrm>
          <a:prstGeom prst="rect">
            <a:avLst/>
          </a:prstGeom>
        </p:spPr>
        <p:txBody>
          <a:bodyPr vert="horz" lIns="91440" tIns="45720" rIns="91440" bIns="45720" rtlCol="0" anchor="b">
            <a:normAutofit/>
          </a:bodyPr>
          <a:lstStyle/>
          <a:p>
            <a:pPr defTabSz="457200">
              <a:spcBef>
                <a:spcPct val="0"/>
              </a:spcBef>
              <a:spcAft>
                <a:spcPts val="600"/>
              </a:spcAft>
            </a:pPr>
            <a:r>
              <a:rPr lang="en-US" sz="5400" b="1">
                <a:solidFill>
                  <a:schemeClr val="accent1"/>
                </a:solidFill>
                <a:latin typeface="+mj-lt"/>
                <a:ea typeface="+mj-ea"/>
                <a:cs typeface="+mj-cs"/>
              </a:rPr>
              <a:t>Any Questions</a:t>
            </a:r>
          </a:p>
        </p:txBody>
      </p:sp>
      <p:sp>
        <p:nvSpPr>
          <p:cNvPr id="13" name="Rectangle 12">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Picture 2" descr="3D black question marks with one yellow question mark">
            <a:extLst>
              <a:ext uri="{FF2B5EF4-FFF2-40B4-BE49-F238E27FC236}">
                <a16:creationId xmlns:a16="http://schemas.microsoft.com/office/drawing/2014/main" id="{7038453F-6D0A-6FB8-4FC6-B96C88855239}"/>
              </a:ext>
            </a:extLst>
          </p:cNvPr>
          <p:cNvPicPr>
            <a:picLocks noChangeAspect="1"/>
          </p:cNvPicPr>
          <p:nvPr/>
        </p:nvPicPr>
        <p:blipFill rotWithShape="1">
          <a:blip r:embed="rId2">
            <a:extLst>
              <a:ext uri="{28A0092B-C50C-407E-A947-70E740481C1C}">
                <a14:useLocalDpi xmlns:a14="http://schemas.microsoft.com/office/drawing/2010/main" val="0"/>
              </a:ext>
            </a:extLst>
          </a:blip>
          <a:srcRect l="34292" r="11736"/>
          <a:stretch/>
        </p:blipFill>
        <p:spPr>
          <a:xfrm>
            <a:off x="20" y="3"/>
            <a:ext cx="6050260" cy="4091667"/>
          </a:xfrm>
          <a:prstGeom prst="rect">
            <a:avLst/>
          </a:prstGeom>
        </p:spPr>
      </p:pic>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6" b="24705"/>
          <a:stretch/>
        </p:blipFill>
        <p:spPr bwMode="auto">
          <a:xfrm>
            <a:off x="6141719" y="-683"/>
            <a:ext cx="6050280" cy="409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058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666E8F3-C94B-713F-D044-66D474B6CFAD}"/>
              </a:ext>
            </a:extLst>
          </p:cNvPr>
          <p:cNvSpPr txBox="1"/>
          <p:nvPr/>
        </p:nvSpPr>
        <p:spPr>
          <a:xfrm>
            <a:off x="6306133" y="1344446"/>
            <a:ext cx="3497565" cy="3002662"/>
          </a:xfrm>
          <a:prstGeom prst="rect">
            <a:avLst/>
          </a:prstGeom>
        </p:spPr>
        <p:txBody>
          <a:bodyPr vert="horz" lIns="91440" tIns="45720" rIns="91440" bIns="45720" rtlCol="0" anchor="b">
            <a:normAutofit/>
          </a:bodyPr>
          <a:lstStyle/>
          <a:p>
            <a:pPr defTabSz="457200">
              <a:spcBef>
                <a:spcPct val="0"/>
              </a:spcBef>
              <a:spcAft>
                <a:spcPts val="600"/>
              </a:spcAft>
            </a:pPr>
            <a:r>
              <a:rPr lang="en-US" sz="4400" b="1" i="0" kern="1200" dirty="0">
                <a:solidFill>
                  <a:schemeClr val="accent1"/>
                </a:solidFill>
                <a:effectLst/>
                <a:latin typeface="+mj-lt"/>
                <a:ea typeface="+mj-ea"/>
                <a:cs typeface="+mj-cs"/>
              </a:rPr>
              <a:t>The R</a:t>
            </a:r>
            <a:r>
              <a:rPr lang="en-US" sz="4400" b="1" kern="1200" dirty="0">
                <a:solidFill>
                  <a:schemeClr val="accent1"/>
                </a:solidFill>
                <a:latin typeface="+mj-lt"/>
                <a:ea typeface="+mj-ea"/>
                <a:cs typeface="+mj-cs"/>
              </a:rPr>
              <a:t>evised Ladder</a:t>
            </a:r>
            <a:endParaRPr lang="en-US" sz="4400" b="0" i="0" kern="1200" dirty="0">
              <a:solidFill>
                <a:schemeClr val="accent1"/>
              </a:solidFill>
              <a:effectLst/>
              <a:latin typeface="+mj-lt"/>
              <a:ea typeface="+mj-ea"/>
              <a:cs typeface="+mj-cs"/>
            </a:endParaRPr>
          </a:p>
        </p:txBody>
      </p:sp>
      <p:sp>
        <p:nvSpPr>
          <p:cNvPr id="3106" name="Isosceles Triangle 3105">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 name="Picture 1" descr="A screenshot of a computer&#10;&#10;AI-generated content may be incorrect.">
            <a:extLst>
              <a:ext uri="{FF2B5EF4-FFF2-40B4-BE49-F238E27FC236}">
                <a16:creationId xmlns:a16="http://schemas.microsoft.com/office/drawing/2014/main" id="{6196E296-3314-8656-0AEF-52B648A3CDDF}"/>
              </a:ext>
            </a:extLst>
          </p:cNvPr>
          <p:cNvPicPr>
            <a:picLocks noChangeAspect="1"/>
          </p:cNvPicPr>
          <p:nvPr/>
        </p:nvPicPr>
        <p:blipFill rotWithShape="1">
          <a:blip r:embed="rId2"/>
          <a:srcRect l="64145" t="7867" r="17805" b="45298"/>
          <a:stretch/>
        </p:blipFill>
        <p:spPr bwMode="auto">
          <a:xfrm>
            <a:off x="1012131" y="901052"/>
            <a:ext cx="5294002" cy="539159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33750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DDC4C1-F4FA-7B8A-A1D9-602F32E462CF}"/>
            </a:ext>
          </a:extLst>
        </p:cNvPr>
        <p:cNvGrpSpPr/>
        <p:nvPr/>
      </p:nvGrpSpPr>
      <p:grpSpPr>
        <a:xfrm>
          <a:off x="0" y="0"/>
          <a:ext cx="0" cy="0"/>
          <a:chOff x="0" y="0"/>
          <a:chExt cx="0" cy="0"/>
        </a:xfrm>
      </p:grpSpPr>
      <p:grpSp>
        <p:nvGrpSpPr>
          <p:cNvPr id="3099" name="Group 3078">
            <a:extLst>
              <a:ext uri="{FF2B5EF4-FFF2-40B4-BE49-F238E27FC236}">
                <a16:creationId xmlns:a16="http://schemas.microsoft.com/office/drawing/2014/main" id="{1AB726EC-FE5A-E267-E0EE-D63CF7237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472C10E8-D912-BC6E-5149-790AF144D1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8653FFB4-0B42-EF58-A361-9F5B759B31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B5E41B74-9822-4318-A356-757F32D75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452BF858-8CF8-A013-EC7D-1FC854C7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B8D2B875-F2F4-8AB3-558C-E4E3D9C19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1D5B0CD1-B370-DE1F-AB5B-EC551B4C2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9FE3B548-93AD-286F-5AAA-6F7D74BAC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13D5C643-A4CF-7164-DA09-BF8647B38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1BAD6987-1897-3690-BB0D-5A93BEEAE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6599CFA7-E076-7A44-CB4D-96AC7D1DB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cxnSp>
        <p:nvCxnSpPr>
          <p:cNvPr id="3100" name="Straight Connector 3090">
            <a:extLst>
              <a:ext uri="{FF2B5EF4-FFF2-40B4-BE49-F238E27FC236}">
                <a16:creationId xmlns:a16="http://schemas.microsoft.com/office/drawing/2014/main" id="{279A28FA-9E4D-C642-DBE6-C96BDAA672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1" name="Isosceles Triangle 30">
            <a:extLst>
              <a:ext uri="{FF2B5EF4-FFF2-40B4-BE49-F238E27FC236}">
                <a16:creationId xmlns:a16="http://schemas.microsoft.com/office/drawing/2014/main" id="{619596C0-9E08-EB57-5EEA-9298FFE5C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extBox 1">
            <a:extLst>
              <a:ext uri="{FF2B5EF4-FFF2-40B4-BE49-F238E27FC236}">
                <a16:creationId xmlns:a16="http://schemas.microsoft.com/office/drawing/2014/main" id="{953C6A29-3692-FD33-6569-BCC247E964D0}"/>
              </a:ext>
            </a:extLst>
          </p:cNvPr>
          <p:cNvSpPr txBox="1"/>
          <p:nvPr/>
        </p:nvSpPr>
        <p:spPr>
          <a:xfrm>
            <a:off x="1437443" y="474345"/>
            <a:ext cx="7109397" cy="1200329"/>
          </a:xfrm>
          <a:prstGeom prst="rect">
            <a:avLst/>
          </a:prstGeom>
          <a:noFill/>
        </p:spPr>
        <p:txBody>
          <a:bodyPr wrap="square">
            <a:spAutoFit/>
          </a:bodyPr>
          <a:lstStyle/>
          <a:p>
            <a:r>
              <a:rPr lang="en-GB" sz="3600" b="1" dirty="0">
                <a:solidFill>
                  <a:schemeClr val="accent2"/>
                </a:solidFill>
                <a:ea typeface="Calibri" panose="020F0502020204030204" pitchFamily="34" charset="0"/>
              </a:rPr>
              <a:t>How has the Revised Ladder been created? </a:t>
            </a:r>
          </a:p>
        </p:txBody>
      </p:sp>
      <p:sp>
        <p:nvSpPr>
          <p:cNvPr id="4" name="Title 1">
            <a:extLst>
              <a:ext uri="{FF2B5EF4-FFF2-40B4-BE49-F238E27FC236}">
                <a16:creationId xmlns:a16="http://schemas.microsoft.com/office/drawing/2014/main" id="{0119F75A-3E1C-67C0-17D8-10BCA3F15485}"/>
              </a:ext>
            </a:extLst>
          </p:cNvPr>
          <p:cNvSpPr txBox="1">
            <a:spLocks/>
          </p:cNvSpPr>
          <p:nvPr/>
        </p:nvSpPr>
        <p:spPr>
          <a:xfrm>
            <a:off x="2033378" y="2365562"/>
            <a:ext cx="7280988" cy="39357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800" b="1" dirty="0"/>
              <a:t>The Working Group has been meeting over the last year</a:t>
            </a:r>
          </a:p>
        </p:txBody>
      </p:sp>
      <p:graphicFrame>
        <p:nvGraphicFramePr>
          <p:cNvPr id="3103" name="TextBox 9">
            <a:extLst>
              <a:ext uri="{FF2B5EF4-FFF2-40B4-BE49-F238E27FC236}">
                <a16:creationId xmlns:a16="http://schemas.microsoft.com/office/drawing/2014/main" id="{212C2C6E-079D-0F5F-4EE0-28B092F31DF2}"/>
              </a:ext>
            </a:extLst>
          </p:cNvPr>
          <p:cNvGraphicFramePr/>
          <p:nvPr>
            <p:extLst>
              <p:ext uri="{D42A27DB-BD31-4B8C-83A1-F6EECF244321}">
                <p14:modId xmlns:p14="http://schemas.microsoft.com/office/powerpoint/2010/main" val="1846068522"/>
              </p:ext>
            </p:extLst>
          </p:nvPr>
        </p:nvGraphicFramePr>
        <p:xfrm>
          <a:off x="780746" y="2964610"/>
          <a:ext cx="7280988" cy="304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47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07" name="Group 3106">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08" name="Straight Connector 3107">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09" name="Straight Connector 3108">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10"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1"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2" name="Isosceles Triangle 3111">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3"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4"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5"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6" name="Isosceles Triangle 3115">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17" name="Isosceles Triangle 3116">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3119" name="Rectangle 311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E2F1B3-6FC1-B31A-2D93-4A3E87267BC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defTabSz="457200">
              <a:spcBef>
                <a:spcPct val="0"/>
              </a:spcBef>
              <a:spcAft>
                <a:spcPts val="600"/>
              </a:spcAft>
            </a:pPr>
            <a:r>
              <a:rPr lang="en-US" sz="4400" b="1" i="0">
                <a:solidFill>
                  <a:schemeClr val="accent1"/>
                </a:solidFill>
                <a:effectLst/>
                <a:latin typeface="+mj-lt"/>
                <a:ea typeface="+mj-ea"/>
                <a:cs typeface="+mj-cs"/>
              </a:rPr>
              <a:t>Reasons for the Update</a:t>
            </a:r>
            <a:endParaRPr lang="en-US" sz="4400" b="0" i="0">
              <a:solidFill>
                <a:schemeClr val="accent1"/>
              </a:solidFill>
              <a:effectLst/>
              <a:latin typeface="+mj-lt"/>
              <a:ea typeface="+mj-ea"/>
              <a:cs typeface="+mj-cs"/>
            </a:endParaRPr>
          </a:p>
        </p:txBody>
      </p:sp>
      <p:grpSp>
        <p:nvGrpSpPr>
          <p:cNvPr id="3121" name="Group 312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122" name="Straight Connector 312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123" name="Straight Connector 312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12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6" name="Isosceles Triangle 312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2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30" name="Isosceles Triangle 312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132" name="Rectangle 313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03" name="TextBox 2">
            <a:extLst>
              <a:ext uri="{FF2B5EF4-FFF2-40B4-BE49-F238E27FC236}">
                <a16:creationId xmlns:a16="http://schemas.microsoft.com/office/drawing/2014/main" id="{49C0BB7B-E7FD-DB09-0E55-B7FE0239EA8B}"/>
              </a:ext>
            </a:extLst>
          </p:cNvPr>
          <p:cNvGraphicFramePr/>
          <p:nvPr>
            <p:extLst>
              <p:ext uri="{D42A27DB-BD31-4B8C-83A1-F6EECF244321}">
                <p14:modId xmlns:p14="http://schemas.microsoft.com/office/powerpoint/2010/main" val="377835441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52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99" name="Group 3078">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cxnSp>
        <p:nvCxnSpPr>
          <p:cNvPr id="3100" name="Straight Connector 3090">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1"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extBox 1">
            <a:extLst>
              <a:ext uri="{FF2B5EF4-FFF2-40B4-BE49-F238E27FC236}">
                <a16:creationId xmlns:a16="http://schemas.microsoft.com/office/drawing/2014/main" id="{545880E0-8772-B874-908B-77D4D0C47957}"/>
              </a:ext>
            </a:extLst>
          </p:cNvPr>
          <p:cNvSpPr txBox="1"/>
          <p:nvPr/>
        </p:nvSpPr>
        <p:spPr>
          <a:xfrm>
            <a:off x="1437443" y="474345"/>
            <a:ext cx="7109397" cy="1200329"/>
          </a:xfrm>
          <a:prstGeom prst="rect">
            <a:avLst/>
          </a:prstGeom>
          <a:noFill/>
        </p:spPr>
        <p:txBody>
          <a:bodyPr wrap="square">
            <a:spAutoFit/>
          </a:bodyPr>
          <a:lstStyle/>
          <a:p>
            <a:r>
              <a:rPr lang="en-GB" sz="3600" b="1" dirty="0">
                <a:solidFill>
                  <a:schemeClr val="accent2"/>
                </a:solidFill>
                <a:ea typeface="Calibri" panose="020F0502020204030204" pitchFamily="34" charset="0"/>
              </a:rPr>
              <a:t>Numbers of Exclusions Continue to Rise in Lincolnshire</a:t>
            </a:r>
          </a:p>
        </p:txBody>
      </p:sp>
      <p:pic>
        <p:nvPicPr>
          <p:cNvPr id="6" name="Picture 5" descr="A graphic of a diagram of social services&#10;&#10;AI-generated content may be incorrect.">
            <a:extLst>
              <a:ext uri="{FF2B5EF4-FFF2-40B4-BE49-F238E27FC236}">
                <a16:creationId xmlns:a16="http://schemas.microsoft.com/office/drawing/2014/main" id="{5ED3194E-13E2-DCDC-28BA-09ECB31225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2544" y="1720483"/>
            <a:ext cx="6865158" cy="3322600"/>
          </a:xfrm>
          <a:prstGeom prst="rect">
            <a:avLst/>
          </a:prstGeom>
          <a:noFill/>
          <a:ln>
            <a:noFill/>
          </a:ln>
        </p:spPr>
      </p:pic>
      <p:sp>
        <p:nvSpPr>
          <p:cNvPr id="8" name="TextBox 7">
            <a:extLst>
              <a:ext uri="{FF2B5EF4-FFF2-40B4-BE49-F238E27FC236}">
                <a16:creationId xmlns:a16="http://schemas.microsoft.com/office/drawing/2014/main" id="{18DE082B-7383-2DE5-13B5-827C8DBFF78D}"/>
              </a:ext>
            </a:extLst>
          </p:cNvPr>
          <p:cNvSpPr txBox="1"/>
          <p:nvPr/>
        </p:nvSpPr>
        <p:spPr>
          <a:xfrm>
            <a:off x="1120149" y="5088892"/>
            <a:ext cx="6115664" cy="260584"/>
          </a:xfrm>
          <a:prstGeom prst="rect">
            <a:avLst/>
          </a:prstGeom>
          <a:noFill/>
        </p:spPr>
        <p:txBody>
          <a:bodyPr wrap="square">
            <a:spAutoFit/>
          </a:bodyPr>
          <a:lstStyle/>
          <a:p>
            <a:pPr marL="457200" indent="457200">
              <a:lnSpc>
                <a:spcPct val="115000"/>
              </a:lnSpc>
              <a:spcBef>
                <a:spcPts val="500"/>
              </a:spcBef>
              <a:spcAft>
                <a:spcPts val="1000"/>
              </a:spcAft>
            </a:pPr>
            <a:r>
              <a:rPr lang="en-GB" sz="1000" dirty="0">
                <a:effectLst/>
                <a:latin typeface="Aptos" panose="020B0004020202020204" pitchFamily="34" charset="0"/>
                <a:ea typeface="Times New Roman" panose="02020603050405020304" pitchFamily="18" charset="0"/>
                <a:cs typeface="Arial" panose="020B0604020202020204" pitchFamily="34" charset="0"/>
              </a:rPr>
              <a:t>(graphic used courtesy of The Difference)</a:t>
            </a:r>
          </a:p>
        </p:txBody>
      </p:sp>
      <p:sp>
        <p:nvSpPr>
          <p:cNvPr id="9" name="TextBox 8">
            <a:extLst>
              <a:ext uri="{FF2B5EF4-FFF2-40B4-BE49-F238E27FC236}">
                <a16:creationId xmlns:a16="http://schemas.microsoft.com/office/drawing/2014/main" id="{7677EAE8-4FAD-0C6A-B149-A7DEB88DDC5E}"/>
              </a:ext>
            </a:extLst>
          </p:cNvPr>
          <p:cNvSpPr txBox="1"/>
          <p:nvPr/>
        </p:nvSpPr>
        <p:spPr>
          <a:xfrm>
            <a:off x="2844002" y="5435600"/>
            <a:ext cx="4802241" cy="1200329"/>
          </a:xfrm>
          <a:prstGeom prst="rect">
            <a:avLst/>
          </a:prstGeom>
          <a:noFill/>
        </p:spPr>
        <p:txBody>
          <a:bodyPr wrap="square" rtlCol="0">
            <a:spAutoFit/>
          </a:bodyPr>
          <a:lstStyle/>
          <a:p>
            <a:r>
              <a:rPr lang="en-GB" sz="2400" dirty="0"/>
              <a:t>Lincolnshire has higher rates of exclusion than national and regional rates</a:t>
            </a:r>
          </a:p>
        </p:txBody>
      </p:sp>
    </p:spTree>
    <p:extLst>
      <p:ext uri="{BB962C8B-B14F-4D97-AF65-F5344CB8AC3E}">
        <p14:creationId xmlns:p14="http://schemas.microsoft.com/office/powerpoint/2010/main" val="171251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18C4D6-86A5-EC97-0F4B-58522EEE25E6}"/>
            </a:ext>
          </a:extLst>
        </p:cNvPr>
        <p:cNvGrpSpPr/>
        <p:nvPr/>
      </p:nvGrpSpPr>
      <p:grpSpPr>
        <a:xfrm>
          <a:off x="0" y="0"/>
          <a:ext cx="0" cy="0"/>
          <a:chOff x="0" y="0"/>
          <a:chExt cx="0" cy="0"/>
        </a:xfrm>
      </p:grpSpPr>
      <p:grpSp>
        <p:nvGrpSpPr>
          <p:cNvPr id="3099" name="Group 3078">
            <a:extLst>
              <a:ext uri="{FF2B5EF4-FFF2-40B4-BE49-F238E27FC236}">
                <a16:creationId xmlns:a16="http://schemas.microsoft.com/office/drawing/2014/main" id="{BEF4D989-E3C1-F8B0-F5B3-21A2B1F8F5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98871E22-7CC5-BE40-4446-56392D2284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702B4FAB-AF50-D124-DADE-0C9CB17458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3CCF4003-8315-7B25-A82A-0DAF643A9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62257EDD-827F-B36C-B52F-C632C346E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9AF6A518-F19A-7F9C-6FAD-C8807EC85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A1953174-5916-F6E0-33CA-7E01D4CEC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F97C6BE0-5950-45C9-C3DC-49B31E6F0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E62E6181-BFCE-8D69-2C93-0E8F466B1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62D1E6C5-E98D-10E4-3B71-854932BEE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E30927F2-5624-342C-4BF9-E9892E5D0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cxnSp>
        <p:nvCxnSpPr>
          <p:cNvPr id="3100" name="Straight Connector 3090">
            <a:extLst>
              <a:ext uri="{FF2B5EF4-FFF2-40B4-BE49-F238E27FC236}">
                <a16:creationId xmlns:a16="http://schemas.microsoft.com/office/drawing/2014/main" id="{9621C6A9-1D6F-7E24-C1FE-59069C3B57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1" name="Isosceles Triangle 30">
            <a:extLst>
              <a:ext uri="{FF2B5EF4-FFF2-40B4-BE49-F238E27FC236}">
                <a16:creationId xmlns:a16="http://schemas.microsoft.com/office/drawing/2014/main" id="{236C168D-E132-B9E1-1910-DF24AB430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7C318EF2-D56E-FF9B-35C7-8DC6D6AE8E41}"/>
              </a:ext>
            </a:extLst>
          </p:cNvPr>
          <p:cNvSpPr txBox="1"/>
          <p:nvPr/>
        </p:nvSpPr>
        <p:spPr>
          <a:xfrm>
            <a:off x="1557543" y="2339884"/>
            <a:ext cx="7280988" cy="3416320"/>
          </a:xfrm>
          <a:prstGeom prst="rect">
            <a:avLst/>
          </a:prstGeom>
          <a:noFill/>
        </p:spPr>
        <p:txBody>
          <a:bodyPr wrap="square">
            <a:spAutoFit/>
          </a:bodyPr>
          <a:lstStyle/>
          <a:p>
            <a:pPr algn="l"/>
            <a:r>
              <a:rPr lang="en-US" sz="2400" b="0" i="0" dirty="0">
                <a:effectLst/>
                <a:latin typeface="Calibri Light" panose="020F0302020204030204" pitchFamily="34" charset="0"/>
                <a:cs typeface="Calibri Light" panose="020F0302020204030204" pitchFamily="34" charset="0"/>
              </a:rPr>
              <a:t>“I’ve come to a frightening conclusion that I am the decisive element in the classroom. It’s my personal approach that creates the climate. It’s my daily mood that makes the weather. As a teacher, I possess a tremendous power to make a child’s life miserable or joyous. I can be a tool of torture or an instrument of inspiration. I can humiliate or heal. In all situations, it is my response that decides whether a crisis will be escalated or de-escalated and a child humanized or dehumanized.”</a:t>
            </a:r>
          </a:p>
        </p:txBody>
      </p:sp>
      <p:sp>
        <p:nvSpPr>
          <p:cNvPr id="2" name="TextBox 1">
            <a:extLst>
              <a:ext uri="{FF2B5EF4-FFF2-40B4-BE49-F238E27FC236}">
                <a16:creationId xmlns:a16="http://schemas.microsoft.com/office/drawing/2014/main" id="{431839DE-D4B9-3BC1-0310-210F2C570DE7}"/>
              </a:ext>
            </a:extLst>
          </p:cNvPr>
          <p:cNvSpPr txBox="1"/>
          <p:nvPr/>
        </p:nvSpPr>
        <p:spPr>
          <a:xfrm>
            <a:off x="1437443" y="474345"/>
            <a:ext cx="7109397" cy="1200329"/>
          </a:xfrm>
          <a:prstGeom prst="rect">
            <a:avLst/>
          </a:prstGeom>
          <a:noFill/>
        </p:spPr>
        <p:txBody>
          <a:bodyPr wrap="square">
            <a:spAutoFit/>
          </a:bodyPr>
          <a:lstStyle/>
          <a:p>
            <a:r>
              <a:rPr lang="en-GB" sz="3600" b="1" dirty="0">
                <a:solidFill>
                  <a:schemeClr val="accent2"/>
                </a:solidFill>
                <a:ea typeface="Calibri" panose="020F0502020204030204" pitchFamily="34" charset="0"/>
              </a:rPr>
              <a:t>Behaviour is Everyone’s Responsibility</a:t>
            </a:r>
          </a:p>
        </p:txBody>
      </p:sp>
      <p:sp>
        <p:nvSpPr>
          <p:cNvPr id="3" name="Title 1">
            <a:extLst>
              <a:ext uri="{FF2B5EF4-FFF2-40B4-BE49-F238E27FC236}">
                <a16:creationId xmlns:a16="http://schemas.microsoft.com/office/drawing/2014/main" id="{2DDF50D1-D56D-256B-0BB8-BB85A77AA0CB}"/>
              </a:ext>
            </a:extLst>
          </p:cNvPr>
          <p:cNvSpPr txBox="1">
            <a:spLocks/>
          </p:cNvSpPr>
          <p:nvPr/>
        </p:nvSpPr>
        <p:spPr>
          <a:xfrm>
            <a:off x="620676" y="5756204"/>
            <a:ext cx="2246690" cy="476511"/>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GB" sz="2000" b="1" dirty="0">
                <a:latin typeface="Lato" panose="020B0604020202020204" pitchFamily="34" charset="0"/>
              </a:rPr>
              <a:t>Haim </a:t>
            </a:r>
            <a:r>
              <a:rPr lang="en-GB" sz="2000" b="1" dirty="0" err="1">
                <a:latin typeface="Lato" panose="020B0604020202020204" pitchFamily="34" charset="0"/>
              </a:rPr>
              <a:t>Ginott</a:t>
            </a:r>
            <a:endParaRPr lang="en-US" sz="3700" b="1" dirty="0"/>
          </a:p>
        </p:txBody>
      </p:sp>
      <p:sp>
        <p:nvSpPr>
          <p:cNvPr id="4" name="Title 1">
            <a:extLst>
              <a:ext uri="{FF2B5EF4-FFF2-40B4-BE49-F238E27FC236}">
                <a16:creationId xmlns:a16="http://schemas.microsoft.com/office/drawing/2014/main" id="{92A544BA-4E28-8A40-1D76-DC18F2703A39}"/>
              </a:ext>
            </a:extLst>
          </p:cNvPr>
          <p:cNvSpPr txBox="1">
            <a:spLocks/>
          </p:cNvSpPr>
          <p:nvPr/>
        </p:nvSpPr>
        <p:spPr>
          <a:xfrm>
            <a:off x="1111539" y="1854760"/>
            <a:ext cx="4836874" cy="393578"/>
          </a:xfrm>
          <a:prstGeom prst="rect">
            <a:avLst/>
          </a:prstGeom>
        </p:spPr>
        <p:txBody>
          <a:bodyPr vert="horz" lIns="91440" tIns="45720" rIns="91440" bIns="45720" rtlCol="0" anchor="b">
            <a:normAutofit fontScale="47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3700" b="1" dirty="0"/>
              <a:t>Everyone is key – starting in the classroom</a:t>
            </a:r>
          </a:p>
        </p:txBody>
      </p:sp>
    </p:spTree>
    <p:extLst>
      <p:ext uri="{BB962C8B-B14F-4D97-AF65-F5344CB8AC3E}">
        <p14:creationId xmlns:p14="http://schemas.microsoft.com/office/powerpoint/2010/main" val="221807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Isosceles Triangle 103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637BC87-6020-4BF5-8FA8-CC4B66685A24}"/>
              </a:ext>
            </a:extLst>
          </p:cNvPr>
          <p:cNvSpPr>
            <a:spLocks noGrp="1"/>
          </p:cNvSpPr>
          <p:nvPr>
            <p:ph type="title"/>
          </p:nvPr>
        </p:nvSpPr>
        <p:spPr>
          <a:xfrm>
            <a:off x="673754" y="643467"/>
            <a:ext cx="4203045" cy="3289436"/>
          </a:xfrm>
        </p:spPr>
        <p:txBody>
          <a:bodyPr vert="horz" lIns="91440" tIns="45720" rIns="91440" bIns="45720" rtlCol="0" anchor="ctr">
            <a:normAutofit/>
          </a:bodyPr>
          <a:lstStyle/>
          <a:p>
            <a:r>
              <a:rPr lang="en-US" b="1" dirty="0">
                <a:solidFill>
                  <a:schemeClr val="bg1"/>
                </a:solidFill>
              </a:rPr>
              <a:t>Whole School Approaches Intervene in the Conflict Spiral</a:t>
            </a:r>
          </a:p>
        </p:txBody>
      </p:sp>
      <p:pic>
        <p:nvPicPr>
          <p:cNvPr id="1026" name="Picture 2">
            <a:extLst>
              <a:ext uri="{FF2B5EF4-FFF2-40B4-BE49-F238E27FC236}">
                <a16:creationId xmlns:a16="http://schemas.microsoft.com/office/drawing/2014/main" id="{2932CAB8-069E-3A73-3ACC-E94C578C80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81" t="44301" r="12177" b="17394"/>
          <a:stretch/>
        </p:blipFill>
        <p:spPr bwMode="auto">
          <a:xfrm>
            <a:off x="5536670" y="1590444"/>
            <a:ext cx="6103037" cy="4348240"/>
          </a:xfrm>
          <a:prstGeom prst="rect">
            <a:avLst/>
          </a:prstGeom>
          <a:noFill/>
          <a:extLst>
            <a:ext uri="{909E8E84-426E-40DD-AFC4-6F175D3DCCD1}">
              <a14:hiddenFill xmlns:a14="http://schemas.microsoft.com/office/drawing/2010/main">
                <a:solidFill>
                  <a:srgbClr val="FFFFFF"/>
                </a:solidFill>
              </a14:hiddenFill>
            </a:ext>
          </a:extLst>
        </p:spPr>
      </p:pic>
      <p:sp>
        <p:nvSpPr>
          <p:cNvPr id="1037" name="Isosceles Triangle 103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1200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F62024-1B88-896F-462D-CC0A4283B3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4CEAEE-5A76-8BE8-DC40-366DD8F8C11E}"/>
              </a:ext>
            </a:extLst>
          </p:cNvPr>
          <p:cNvSpPr txBox="1"/>
          <p:nvPr/>
        </p:nvSpPr>
        <p:spPr>
          <a:xfrm>
            <a:off x="1600199" y="4571999"/>
            <a:ext cx="7673801" cy="1087656"/>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US" sz="3700" b="1" kern="1200">
                <a:solidFill>
                  <a:schemeClr val="accent1"/>
                </a:solidFill>
                <a:latin typeface="+mj-lt"/>
                <a:ea typeface="+mj-ea"/>
                <a:cs typeface="+mj-cs"/>
              </a:rPr>
              <a:t>Following a Graduated Approach</a:t>
            </a:r>
          </a:p>
        </p:txBody>
      </p:sp>
      <p:graphicFrame>
        <p:nvGraphicFramePr>
          <p:cNvPr id="5" name="Table 4">
            <a:extLst>
              <a:ext uri="{FF2B5EF4-FFF2-40B4-BE49-F238E27FC236}">
                <a16:creationId xmlns:a16="http://schemas.microsoft.com/office/drawing/2014/main" id="{FAC3A8CC-1A50-829A-0273-495DDC016A21}"/>
              </a:ext>
            </a:extLst>
          </p:cNvPr>
          <p:cNvGraphicFramePr>
            <a:graphicFrameLocks noGrp="1"/>
          </p:cNvGraphicFramePr>
          <p:nvPr>
            <p:extLst>
              <p:ext uri="{D42A27DB-BD31-4B8C-83A1-F6EECF244321}">
                <p14:modId xmlns:p14="http://schemas.microsoft.com/office/powerpoint/2010/main" val="3876398133"/>
              </p:ext>
            </p:extLst>
          </p:nvPr>
        </p:nvGraphicFramePr>
        <p:xfrm>
          <a:off x="1600201" y="681926"/>
          <a:ext cx="7625163" cy="3561432"/>
        </p:xfrm>
        <a:graphic>
          <a:graphicData uri="http://schemas.openxmlformats.org/drawingml/2006/table">
            <a:tbl>
              <a:tblPr firstRow="1" firstCol="1" bandRow="1">
                <a:tableStyleId>{5C22544A-7EE6-4342-B048-85BDC9FD1C3A}</a:tableStyleId>
              </a:tblPr>
              <a:tblGrid>
                <a:gridCol w="2247436">
                  <a:extLst>
                    <a:ext uri="{9D8B030D-6E8A-4147-A177-3AD203B41FA5}">
                      <a16:colId xmlns:a16="http://schemas.microsoft.com/office/drawing/2014/main" val="1615352008"/>
                    </a:ext>
                  </a:extLst>
                </a:gridCol>
                <a:gridCol w="2834980">
                  <a:extLst>
                    <a:ext uri="{9D8B030D-6E8A-4147-A177-3AD203B41FA5}">
                      <a16:colId xmlns:a16="http://schemas.microsoft.com/office/drawing/2014/main" val="795936979"/>
                    </a:ext>
                  </a:extLst>
                </a:gridCol>
                <a:gridCol w="2542747">
                  <a:extLst>
                    <a:ext uri="{9D8B030D-6E8A-4147-A177-3AD203B41FA5}">
                      <a16:colId xmlns:a16="http://schemas.microsoft.com/office/drawing/2014/main" val="1581679863"/>
                    </a:ext>
                  </a:extLst>
                </a:gridCol>
              </a:tblGrid>
              <a:tr h="862553">
                <a:tc>
                  <a:txBody>
                    <a:bodyPr/>
                    <a:lstStyle/>
                    <a:p>
                      <a:pPr>
                        <a:lnSpc>
                          <a:spcPct val="115000"/>
                        </a:lnSpc>
                        <a:spcBef>
                          <a:spcPts val="500"/>
                        </a:spcBef>
                        <a:spcAft>
                          <a:spcPts val="1000"/>
                        </a:spcAft>
                        <a:buNone/>
                      </a:pPr>
                      <a:r>
                        <a:rPr lang="en-GB" sz="2300">
                          <a:effectLst/>
                        </a:rPr>
                        <a:t>Step of the Ladder</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tc>
                  <a:txBody>
                    <a:bodyPr/>
                    <a:lstStyle/>
                    <a:p>
                      <a:pPr>
                        <a:lnSpc>
                          <a:spcPct val="115000"/>
                        </a:lnSpc>
                        <a:spcBef>
                          <a:spcPts val="500"/>
                        </a:spcBef>
                        <a:spcAft>
                          <a:spcPts val="1000"/>
                        </a:spcAft>
                        <a:buNone/>
                      </a:pPr>
                      <a:r>
                        <a:rPr lang="en-GB" sz="2300">
                          <a:effectLst/>
                        </a:rPr>
                        <a:t> </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tc>
                  <a:txBody>
                    <a:bodyPr/>
                    <a:lstStyle/>
                    <a:p>
                      <a:pPr>
                        <a:lnSpc>
                          <a:spcPct val="115000"/>
                        </a:lnSpc>
                        <a:spcBef>
                          <a:spcPts val="500"/>
                        </a:spcBef>
                        <a:spcAft>
                          <a:spcPts val="1000"/>
                        </a:spcAft>
                        <a:buNone/>
                      </a:pPr>
                      <a:r>
                        <a:rPr lang="en-GB" sz="2300">
                          <a:effectLst/>
                        </a:rPr>
                        <a:t> </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extLst>
                  <a:ext uri="{0D108BD9-81ED-4DB2-BD59-A6C34878D82A}">
                    <a16:rowId xmlns:a16="http://schemas.microsoft.com/office/drawing/2014/main" val="98700471"/>
                  </a:ext>
                </a:extLst>
              </a:tr>
              <a:tr h="862553">
                <a:tc>
                  <a:txBody>
                    <a:bodyPr/>
                    <a:lstStyle/>
                    <a:p>
                      <a:pPr>
                        <a:lnSpc>
                          <a:spcPct val="115000"/>
                        </a:lnSpc>
                        <a:spcBef>
                          <a:spcPts val="500"/>
                        </a:spcBef>
                        <a:spcAft>
                          <a:spcPts val="1000"/>
                        </a:spcAft>
                        <a:buNone/>
                      </a:pPr>
                      <a:r>
                        <a:rPr lang="en-GB" sz="2300">
                          <a:effectLst/>
                        </a:rPr>
                        <a:t>Initial Steps</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tc>
                  <a:txBody>
                    <a:bodyPr/>
                    <a:lstStyle/>
                    <a:p>
                      <a:pPr>
                        <a:lnSpc>
                          <a:spcPct val="115000"/>
                        </a:lnSpc>
                        <a:spcBef>
                          <a:spcPts val="500"/>
                        </a:spcBef>
                        <a:spcAft>
                          <a:spcPts val="1000"/>
                        </a:spcAft>
                        <a:buNone/>
                      </a:pPr>
                      <a:r>
                        <a:rPr lang="en-GB" sz="2300">
                          <a:effectLst/>
                        </a:rPr>
                        <a:t>Whole School Approaches</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tc>
                  <a:txBody>
                    <a:bodyPr/>
                    <a:lstStyle/>
                    <a:p>
                      <a:pPr>
                        <a:lnSpc>
                          <a:spcPct val="115000"/>
                        </a:lnSpc>
                        <a:spcBef>
                          <a:spcPts val="500"/>
                        </a:spcBef>
                        <a:spcAft>
                          <a:spcPts val="1000"/>
                        </a:spcAft>
                        <a:buNone/>
                      </a:pPr>
                      <a:r>
                        <a:rPr lang="en-GB" sz="2300">
                          <a:effectLst/>
                        </a:rPr>
                        <a:t> Underpins Everything</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extLst>
                  <a:ext uri="{0D108BD9-81ED-4DB2-BD59-A6C34878D82A}">
                    <a16:rowId xmlns:a16="http://schemas.microsoft.com/office/drawing/2014/main" val="1864125444"/>
                  </a:ext>
                </a:extLst>
              </a:tr>
              <a:tr h="455025">
                <a:tc rowSpan="2">
                  <a:txBody>
                    <a:bodyPr/>
                    <a:lstStyle/>
                    <a:p>
                      <a:pPr>
                        <a:lnSpc>
                          <a:spcPct val="115000"/>
                        </a:lnSpc>
                        <a:spcBef>
                          <a:spcPts val="500"/>
                        </a:spcBef>
                        <a:spcAft>
                          <a:spcPts val="1000"/>
                        </a:spcAft>
                        <a:buNone/>
                      </a:pPr>
                      <a:r>
                        <a:rPr lang="en-GB" sz="2300" dirty="0">
                          <a:effectLst/>
                        </a:rPr>
                        <a:t>Next Steps</a:t>
                      </a:r>
                    </a:p>
                    <a:p>
                      <a:pPr>
                        <a:lnSpc>
                          <a:spcPct val="115000"/>
                        </a:lnSpc>
                        <a:spcBef>
                          <a:spcPts val="500"/>
                        </a:spcBef>
                        <a:spcAft>
                          <a:spcPts val="1000"/>
                        </a:spcAft>
                        <a:buNone/>
                      </a:pPr>
                      <a:r>
                        <a:rPr lang="en-GB" sz="2300" dirty="0">
                          <a:effectLst/>
                        </a:rPr>
                        <a:t> </a:t>
                      </a:r>
                      <a:endParaRPr lang="en-GB" sz="1900" dirty="0">
                        <a:effectLst/>
                        <a:latin typeface="Aptos" panose="020B0004020202020204" pitchFamily="34" charset="0"/>
                        <a:cs typeface="Arial" panose="020B0604020202020204" pitchFamily="34" charset="0"/>
                      </a:endParaRPr>
                    </a:p>
                  </a:txBody>
                  <a:tcPr marL="132890" marR="132890" marT="0" marB="0"/>
                </a:tc>
                <a:tc>
                  <a:txBody>
                    <a:bodyPr/>
                    <a:lstStyle/>
                    <a:p>
                      <a:pPr>
                        <a:lnSpc>
                          <a:spcPct val="115000"/>
                        </a:lnSpc>
                        <a:spcBef>
                          <a:spcPts val="500"/>
                        </a:spcBef>
                        <a:spcAft>
                          <a:spcPts val="1000"/>
                        </a:spcAft>
                        <a:buNone/>
                      </a:pPr>
                      <a:r>
                        <a:rPr lang="en-GB" sz="2300">
                          <a:effectLst/>
                        </a:rPr>
                        <a:t>Identifying Factors</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tc>
                  <a:txBody>
                    <a:bodyPr/>
                    <a:lstStyle/>
                    <a:p>
                      <a:pPr>
                        <a:lnSpc>
                          <a:spcPct val="115000"/>
                        </a:lnSpc>
                        <a:spcBef>
                          <a:spcPts val="500"/>
                        </a:spcBef>
                        <a:spcAft>
                          <a:spcPts val="1000"/>
                        </a:spcAft>
                        <a:buNone/>
                      </a:pPr>
                      <a:r>
                        <a:rPr lang="en-GB" sz="2300">
                          <a:effectLst/>
                        </a:rPr>
                        <a:t>Part of Assess</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extLst>
                  <a:ext uri="{0D108BD9-81ED-4DB2-BD59-A6C34878D82A}">
                    <a16:rowId xmlns:a16="http://schemas.microsoft.com/office/drawing/2014/main" val="311544839"/>
                  </a:ext>
                </a:extLst>
              </a:tr>
              <a:tr h="455025">
                <a:tc vMerge="1">
                  <a:txBody>
                    <a:bodyPr/>
                    <a:lstStyle/>
                    <a:p>
                      <a:endParaRPr dirty="0"/>
                    </a:p>
                  </a:txBody>
                  <a:tcPr marL="132890" marR="132890" marT="0" marB="0"/>
                </a:tc>
                <a:tc>
                  <a:txBody>
                    <a:bodyPr/>
                    <a:lstStyle/>
                    <a:p>
                      <a:pPr>
                        <a:spcBef>
                          <a:spcPts val="500"/>
                        </a:spcBef>
                        <a:buNone/>
                      </a:pPr>
                      <a:r>
                        <a:rPr lang="en-GB" sz="2300">
                          <a:effectLst/>
                        </a:rPr>
                        <a:t>Early Intervention </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tc>
                  <a:txBody>
                    <a:bodyPr/>
                    <a:lstStyle/>
                    <a:p>
                      <a:pPr>
                        <a:lnSpc>
                          <a:spcPct val="115000"/>
                        </a:lnSpc>
                        <a:spcBef>
                          <a:spcPts val="500"/>
                        </a:spcBef>
                        <a:spcAft>
                          <a:spcPts val="1000"/>
                        </a:spcAft>
                        <a:buNone/>
                      </a:pPr>
                      <a:r>
                        <a:rPr lang="en-GB" sz="2300">
                          <a:effectLst/>
                        </a:rPr>
                        <a:t>Part of Plan, Do</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extLst>
                  <a:ext uri="{0D108BD9-81ED-4DB2-BD59-A6C34878D82A}">
                    <a16:rowId xmlns:a16="http://schemas.microsoft.com/office/drawing/2014/main" val="3105021052"/>
                  </a:ext>
                </a:extLst>
              </a:tr>
              <a:tr h="862553">
                <a:tc>
                  <a:txBody>
                    <a:bodyPr/>
                    <a:lstStyle/>
                    <a:p>
                      <a:pPr>
                        <a:lnSpc>
                          <a:spcPct val="115000"/>
                        </a:lnSpc>
                        <a:spcBef>
                          <a:spcPts val="500"/>
                        </a:spcBef>
                        <a:spcAft>
                          <a:spcPts val="1000"/>
                        </a:spcAft>
                        <a:buNone/>
                      </a:pPr>
                      <a:r>
                        <a:rPr lang="en-GB" sz="2300">
                          <a:effectLst/>
                        </a:rPr>
                        <a:t>Further Steps</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tc>
                  <a:txBody>
                    <a:bodyPr/>
                    <a:lstStyle/>
                    <a:p>
                      <a:pPr>
                        <a:lnSpc>
                          <a:spcPct val="115000"/>
                        </a:lnSpc>
                        <a:spcBef>
                          <a:spcPts val="500"/>
                        </a:spcBef>
                        <a:spcAft>
                          <a:spcPts val="1000"/>
                        </a:spcAft>
                        <a:buNone/>
                      </a:pPr>
                      <a:r>
                        <a:rPr lang="en-GB" sz="2300">
                          <a:effectLst/>
                        </a:rPr>
                        <a:t>Targeted Involvement</a:t>
                      </a:r>
                      <a:endParaRPr lang="en-GB" sz="190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tc>
                  <a:txBody>
                    <a:bodyPr/>
                    <a:lstStyle/>
                    <a:p>
                      <a:pPr>
                        <a:lnSpc>
                          <a:spcPct val="115000"/>
                        </a:lnSpc>
                        <a:spcBef>
                          <a:spcPts val="500"/>
                        </a:spcBef>
                        <a:spcAft>
                          <a:spcPts val="1000"/>
                        </a:spcAft>
                        <a:buNone/>
                      </a:pPr>
                      <a:r>
                        <a:rPr lang="en-GB" sz="2300" dirty="0">
                          <a:effectLst/>
                        </a:rPr>
                        <a:t>Part of Do, Review, Assess</a:t>
                      </a:r>
                      <a:endParaRPr lang="en-GB" sz="1900" dirty="0">
                        <a:effectLst/>
                        <a:latin typeface="Aptos" panose="020B0004020202020204" pitchFamily="34" charset="0"/>
                        <a:ea typeface="Times New Roman" panose="02020603050405020304" pitchFamily="18" charset="0"/>
                        <a:cs typeface="Arial" panose="020B0604020202020204" pitchFamily="34" charset="0"/>
                      </a:endParaRPr>
                    </a:p>
                  </a:txBody>
                  <a:tcPr marL="132890" marR="132890" marT="0" marB="0"/>
                </a:tc>
                <a:extLst>
                  <a:ext uri="{0D108BD9-81ED-4DB2-BD59-A6C34878D82A}">
                    <a16:rowId xmlns:a16="http://schemas.microsoft.com/office/drawing/2014/main" val="1603468144"/>
                  </a:ext>
                </a:extLst>
              </a:tr>
            </a:tbl>
          </a:graphicData>
        </a:graphic>
      </p:graphicFrame>
    </p:spTree>
    <p:extLst>
      <p:ext uri="{BB962C8B-B14F-4D97-AF65-F5344CB8AC3E}">
        <p14:creationId xmlns:p14="http://schemas.microsoft.com/office/powerpoint/2010/main" val="360354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AFC2A5-80C3-17D6-890A-A69CD350F1E6}"/>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A90FC2E-D496-C9F6-AE64-58D32101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2A13660F-913D-C68A-767D-8C052A615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Isosceles Triangle 1034">
            <a:extLst>
              <a:ext uri="{FF2B5EF4-FFF2-40B4-BE49-F238E27FC236}">
                <a16:creationId xmlns:a16="http://schemas.microsoft.com/office/drawing/2014/main" id="{A58B7AA2-9B18-3C52-5CDF-290B81A9A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37" name="Isosceles Triangle 1036">
            <a:extLst>
              <a:ext uri="{FF2B5EF4-FFF2-40B4-BE49-F238E27FC236}">
                <a16:creationId xmlns:a16="http://schemas.microsoft.com/office/drawing/2014/main" id="{87206C9D-2050-C5AF-341E-6168F3ADE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 name="Picture 2" descr="A diagram of a school approach&#10;&#10;AI-generated content may be incorrect.">
            <a:extLst>
              <a:ext uri="{FF2B5EF4-FFF2-40B4-BE49-F238E27FC236}">
                <a16:creationId xmlns:a16="http://schemas.microsoft.com/office/drawing/2014/main" id="{1C98803F-73E6-A940-6D3C-4BE5F37465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0026" y="780826"/>
            <a:ext cx="5787122" cy="5787122"/>
          </a:xfrm>
          <a:prstGeom prst="rect">
            <a:avLst/>
          </a:prstGeom>
          <a:noFill/>
          <a:ln>
            <a:noFill/>
          </a:ln>
        </p:spPr>
      </p:pic>
      <p:sp>
        <p:nvSpPr>
          <p:cNvPr id="5" name="Title 4">
            <a:extLst>
              <a:ext uri="{FF2B5EF4-FFF2-40B4-BE49-F238E27FC236}">
                <a16:creationId xmlns:a16="http://schemas.microsoft.com/office/drawing/2014/main" id="{2D2AA5EB-F94D-64D6-4A22-5304CAF8F3ED}"/>
              </a:ext>
            </a:extLst>
          </p:cNvPr>
          <p:cNvSpPr>
            <a:spLocks noGrp="1"/>
          </p:cNvSpPr>
          <p:nvPr>
            <p:ph type="title"/>
          </p:nvPr>
        </p:nvSpPr>
        <p:spPr>
          <a:xfrm>
            <a:off x="544852" y="2219629"/>
            <a:ext cx="3246748" cy="2418735"/>
          </a:xfrm>
        </p:spPr>
        <p:txBody>
          <a:bodyPr>
            <a:normAutofit fontScale="90000"/>
          </a:bodyPr>
          <a:lstStyle/>
          <a:p>
            <a:r>
              <a:rPr lang="en-GB" sz="4900" b="1" dirty="0">
                <a:solidFill>
                  <a:schemeClr val="bg1"/>
                </a:solidFill>
                <a:ea typeface="Calibri" panose="020F0502020204030204" pitchFamily="34" charset="0"/>
              </a:rPr>
              <a:t>Following a Graduated Approach</a:t>
            </a:r>
            <a:br>
              <a:rPr lang="en-GB" sz="3600" b="1" dirty="0">
                <a:solidFill>
                  <a:schemeClr val="accent2"/>
                </a:solidFill>
                <a:ea typeface="Calibri" panose="020F0502020204030204" pitchFamily="34" charset="0"/>
              </a:rPr>
            </a:br>
            <a:endParaRPr lang="en-GB" dirty="0"/>
          </a:p>
        </p:txBody>
      </p:sp>
    </p:spTree>
    <p:extLst>
      <p:ext uri="{BB962C8B-B14F-4D97-AF65-F5344CB8AC3E}">
        <p14:creationId xmlns:p14="http://schemas.microsoft.com/office/powerpoint/2010/main" val="27027692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682</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Arial</vt:lpstr>
      <vt:lpstr>Calibri</vt:lpstr>
      <vt:lpstr>Calibri Light</vt:lpstr>
      <vt:lpstr>Cambria</vt:lpstr>
      <vt:lpstr>Lato</vt:lpstr>
      <vt:lpstr>Open Sans</vt:lpstr>
      <vt:lpstr>Trebuchet MS</vt:lpstr>
      <vt:lpstr>Wingdings 3</vt:lpstr>
      <vt:lpstr>Facet</vt:lpstr>
      <vt:lpstr>Office Theme</vt:lpstr>
      <vt:lpstr>Pupil  Re-Integration Team  Updates </vt:lpstr>
      <vt:lpstr>PowerPoint Presentation</vt:lpstr>
      <vt:lpstr>PowerPoint Presentation</vt:lpstr>
      <vt:lpstr>PowerPoint Presentation</vt:lpstr>
      <vt:lpstr>PowerPoint Presentation</vt:lpstr>
      <vt:lpstr>PowerPoint Presentation</vt:lpstr>
      <vt:lpstr>Whole School Approaches Intervene in the Conflict Spiral</vt:lpstr>
      <vt:lpstr>PowerPoint Presentation</vt:lpstr>
      <vt:lpstr>Following a Graduated Approach </vt:lpstr>
      <vt:lpstr>PowerPoint Presentation</vt:lpstr>
      <vt:lpstr>PowerPoint Presentation</vt:lpstr>
      <vt:lpstr>PowerPoint Presentation</vt:lpstr>
      <vt:lpstr>PowerPoint Presentation</vt:lpstr>
      <vt:lpstr>PowerPoint Presentation</vt:lpstr>
      <vt:lpstr>PowerPoint Presentation</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Support is There?</dc:title>
  <dc:creator>Karen Richardson3</dc:creator>
  <cp:lastModifiedBy>Karen Richardson3</cp:lastModifiedBy>
  <cp:revision>11</cp:revision>
  <cp:lastPrinted>2023-01-24T18:34:30Z</cp:lastPrinted>
  <dcterms:created xsi:type="dcterms:W3CDTF">2023-01-18T19:10:19Z</dcterms:created>
  <dcterms:modified xsi:type="dcterms:W3CDTF">2025-04-23T07:19:15Z</dcterms:modified>
</cp:coreProperties>
</file>