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5" r:id="rId4"/>
    <p:sldId id="264" r:id="rId5"/>
    <p:sldId id="275" r:id="rId6"/>
    <p:sldId id="266" r:id="rId7"/>
    <p:sldId id="276" r:id="rId8"/>
    <p:sldId id="279" r:id="rId9"/>
    <p:sldId id="280" r:id="rId10"/>
    <p:sldId id="281" r:id="rId11"/>
    <p:sldId id="283" r:id="rId12"/>
    <p:sldId id="286" r:id="rId13"/>
    <p:sldId id="287" r:id="rId14"/>
    <p:sldId id="277" r:id="rId15"/>
    <p:sldId id="273" r:id="rId16"/>
    <p:sldId id="289" r:id="rId17"/>
    <p:sldId id="290" r:id="rId18"/>
    <p:sldId id="292" r:id="rId19"/>
    <p:sldId id="293" r:id="rId20"/>
    <p:sldId id="294" r:id="rId21"/>
    <p:sldId id="295" r:id="rId22"/>
    <p:sldId id="296"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9CD7F-243C-4CC7-A06B-CA1F248D37F5}" v="143" dt="2025-03-20T10:52:40.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557" autoAdjust="0"/>
  </p:normalViewPr>
  <p:slideViewPr>
    <p:cSldViewPr snapToGrid="0">
      <p:cViewPr varScale="1">
        <p:scale>
          <a:sx n="103" d="100"/>
          <a:sy n="103" d="100"/>
        </p:scale>
        <p:origin x="79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ra Thorpe" userId="c312a8be-aa6c-4bbc-b749-b62a83843bb4" providerId="ADAL" clId="{8E99CD7F-243C-4CC7-A06B-CA1F248D37F5}"/>
    <pc:docChg chg="undo custSel addSld delSld modSld sldOrd">
      <pc:chgData name="Zara Thorpe" userId="c312a8be-aa6c-4bbc-b749-b62a83843bb4" providerId="ADAL" clId="{8E99CD7F-243C-4CC7-A06B-CA1F248D37F5}" dt="2025-03-24T13:18:08.146" v="673" actId="20577"/>
      <pc:docMkLst>
        <pc:docMk/>
      </pc:docMkLst>
      <pc:sldChg chg="modNotesTx">
        <pc:chgData name="Zara Thorpe" userId="c312a8be-aa6c-4bbc-b749-b62a83843bb4" providerId="ADAL" clId="{8E99CD7F-243C-4CC7-A06B-CA1F248D37F5}" dt="2025-03-24T13:17:30.857" v="665" actId="20577"/>
        <pc:sldMkLst>
          <pc:docMk/>
          <pc:sldMk cId="3156184262" sldId="263"/>
        </pc:sldMkLst>
      </pc:sldChg>
      <pc:sldChg chg="modNotesTx">
        <pc:chgData name="Zara Thorpe" userId="c312a8be-aa6c-4bbc-b749-b62a83843bb4" providerId="ADAL" clId="{8E99CD7F-243C-4CC7-A06B-CA1F248D37F5}" dt="2025-03-24T13:17:35.285" v="667" actId="20577"/>
        <pc:sldMkLst>
          <pc:docMk/>
          <pc:sldMk cId="696478410" sldId="264"/>
        </pc:sldMkLst>
      </pc:sldChg>
      <pc:sldChg chg="modNotesTx">
        <pc:chgData name="Zara Thorpe" userId="c312a8be-aa6c-4bbc-b749-b62a83843bb4" providerId="ADAL" clId="{8E99CD7F-243C-4CC7-A06B-CA1F248D37F5}" dt="2025-03-24T13:17:33.686" v="666" actId="20577"/>
        <pc:sldMkLst>
          <pc:docMk/>
          <pc:sldMk cId="168293860" sldId="265"/>
        </pc:sldMkLst>
      </pc:sldChg>
      <pc:sldChg chg="modNotesTx">
        <pc:chgData name="Zara Thorpe" userId="c312a8be-aa6c-4bbc-b749-b62a83843bb4" providerId="ADAL" clId="{8E99CD7F-243C-4CC7-A06B-CA1F248D37F5}" dt="2025-03-24T13:17:39.043" v="668" actId="20577"/>
        <pc:sldMkLst>
          <pc:docMk/>
          <pc:sldMk cId="2947316968" sldId="266"/>
        </pc:sldMkLst>
      </pc:sldChg>
      <pc:sldChg chg="modNotesTx">
        <pc:chgData name="Zara Thorpe" userId="c312a8be-aa6c-4bbc-b749-b62a83843bb4" providerId="ADAL" clId="{8E99CD7F-243C-4CC7-A06B-CA1F248D37F5}" dt="2025-03-24T13:18:08.146" v="673" actId="20577"/>
        <pc:sldMkLst>
          <pc:docMk/>
          <pc:sldMk cId="489925604" sldId="273"/>
        </pc:sldMkLst>
      </pc:sldChg>
      <pc:sldChg chg="modNotesTx">
        <pc:chgData name="Zara Thorpe" userId="c312a8be-aa6c-4bbc-b749-b62a83843bb4" providerId="ADAL" clId="{8E99CD7F-243C-4CC7-A06B-CA1F248D37F5}" dt="2025-03-24T13:17:45.837" v="669" actId="20577"/>
        <pc:sldMkLst>
          <pc:docMk/>
          <pc:sldMk cId="3762862895" sldId="279"/>
        </pc:sldMkLst>
      </pc:sldChg>
      <pc:sldChg chg="modNotesTx">
        <pc:chgData name="Zara Thorpe" userId="c312a8be-aa6c-4bbc-b749-b62a83843bb4" providerId="ADAL" clId="{8E99CD7F-243C-4CC7-A06B-CA1F248D37F5}" dt="2025-03-24T13:17:50.042" v="670" actId="20577"/>
        <pc:sldMkLst>
          <pc:docMk/>
          <pc:sldMk cId="1012256018" sldId="280"/>
        </pc:sldMkLst>
      </pc:sldChg>
      <pc:sldChg chg="modNotesTx">
        <pc:chgData name="Zara Thorpe" userId="c312a8be-aa6c-4bbc-b749-b62a83843bb4" providerId="ADAL" clId="{8E99CD7F-243C-4CC7-A06B-CA1F248D37F5}" dt="2025-03-24T13:18:00.154" v="672" actId="20577"/>
        <pc:sldMkLst>
          <pc:docMk/>
          <pc:sldMk cId="414544996" sldId="286"/>
        </pc:sldMkLst>
      </pc:sldChg>
      <pc:sldChg chg="addSp modSp mod">
        <pc:chgData name="Zara Thorpe" userId="c312a8be-aa6c-4bbc-b749-b62a83843bb4" providerId="ADAL" clId="{8E99CD7F-243C-4CC7-A06B-CA1F248D37F5}" dt="2025-03-20T10:48:09.081" v="627" actId="1076"/>
        <pc:sldMkLst>
          <pc:docMk/>
          <pc:sldMk cId="316344021" sldId="291"/>
        </pc:sldMkLst>
        <pc:spChg chg="add mod">
          <ac:chgData name="Zara Thorpe" userId="c312a8be-aa6c-4bbc-b749-b62a83843bb4" providerId="ADAL" clId="{8E99CD7F-243C-4CC7-A06B-CA1F248D37F5}" dt="2025-03-19T14:30:12.653" v="222" actId="1076"/>
          <ac:spMkLst>
            <pc:docMk/>
            <pc:sldMk cId="316344021" sldId="291"/>
            <ac:spMk id="3" creationId="{34B82B40-B376-8F83-F229-AA020842DA2F}"/>
          </ac:spMkLst>
        </pc:spChg>
        <pc:spChg chg="add mod">
          <ac:chgData name="Zara Thorpe" userId="c312a8be-aa6c-4bbc-b749-b62a83843bb4" providerId="ADAL" clId="{8E99CD7F-243C-4CC7-A06B-CA1F248D37F5}" dt="2025-03-19T14:21:08.847" v="47" actId="20577"/>
          <ac:spMkLst>
            <pc:docMk/>
            <pc:sldMk cId="316344021" sldId="291"/>
            <ac:spMk id="4" creationId="{7DA8D641-7B33-8EDD-8A6E-3B4B0D024D77}"/>
          </ac:spMkLst>
        </pc:spChg>
        <pc:spChg chg="mod">
          <ac:chgData name="Zara Thorpe" userId="c312a8be-aa6c-4bbc-b749-b62a83843bb4" providerId="ADAL" clId="{8E99CD7F-243C-4CC7-A06B-CA1F248D37F5}" dt="2025-03-19T14:26:55.088" v="219" actId="20577"/>
          <ac:spMkLst>
            <pc:docMk/>
            <pc:sldMk cId="316344021" sldId="291"/>
            <ac:spMk id="6" creationId="{2D1AB67C-1405-DD92-E6DC-B762639FE233}"/>
          </ac:spMkLst>
        </pc:spChg>
        <pc:spChg chg="add mod">
          <ac:chgData name="Zara Thorpe" userId="c312a8be-aa6c-4bbc-b749-b62a83843bb4" providerId="ADAL" clId="{8E99CD7F-243C-4CC7-A06B-CA1F248D37F5}" dt="2025-03-20T10:48:04.508" v="626" actId="1076"/>
          <ac:spMkLst>
            <pc:docMk/>
            <pc:sldMk cId="316344021" sldId="291"/>
            <ac:spMk id="10" creationId="{6EF98D93-C09B-CCCF-7110-8B16C94A1D9D}"/>
          </ac:spMkLst>
        </pc:spChg>
        <pc:spChg chg="add mod">
          <ac:chgData name="Zara Thorpe" userId="c312a8be-aa6c-4bbc-b749-b62a83843bb4" providerId="ADAL" clId="{8E99CD7F-243C-4CC7-A06B-CA1F248D37F5}" dt="2025-03-20T10:47:52.345" v="610" actId="1076"/>
          <ac:spMkLst>
            <pc:docMk/>
            <pc:sldMk cId="316344021" sldId="291"/>
            <ac:spMk id="11" creationId="{F3BD3AA7-125C-7A1A-994F-BAB1A1F77212}"/>
          </ac:spMkLst>
        </pc:spChg>
        <pc:spChg chg="add mod">
          <ac:chgData name="Zara Thorpe" userId="c312a8be-aa6c-4bbc-b749-b62a83843bb4" providerId="ADAL" clId="{8E99CD7F-243C-4CC7-A06B-CA1F248D37F5}" dt="2025-03-19T14:22:17.258" v="105" actId="20577"/>
          <ac:spMkLst>
            <pc:docMk/>
            <pc:sldMk cId="316344021" sldId="291"/>
            <ac:spMk id="12" creationId="{B6C3E472-E992-A03D-1F4F-96D363E81C09}"/>
          </ac:spMkLst>
        </pc:spChg>
        <pc:spChg chg="add mod">
          <ac:chgData name="Zara Thorpe" userId="c312a8be-aa6c-4bbc-b749-b62a83843bb4" providerId="ADAL" clId="{8E99CD7F-243C-4CC7-A06B-CA1F248D37F5}" dt="2025-03-20T10:48:09.081" v="627" actId="1076"/>
          <ac:spMkLst>
            <pc:docMk/>
            <pc:sldMk cId="316344021" sldId="291"/>
            <ac:spMk id="13" creationId="{A90B9D34-E5F2-F347-60C0-40168596DBF5}"/>
          </ac:spMkLst>
        </pc:spChg>
        <pc:picChg chg="mod">
          <ac:chgData name="Zara Thorpe" userId="c312a8be-aa6c-4bbc-b749-b62a83843bb4" providerId="ADAL" clId="{8E99CD7F-243C-4CC7-A06B-CA1F248D37F5}" dt="2025-03-20T10:47:33.537" v="606" actId="1076"/>
          <ac:picMkLst>
            <pc:docMk/>
            <pc:sldMk cId="316344021" sldId="291"/>
            <ac:picMk id="7" creationId="{39844635-D3FC-52CA-470C-98E397E5C039}"/>
          </ac:picMkLst>
        </pc:picChg>
      </pc:sldChg>
      <pc:sldChg chg="addSp delSp modSp add mod ord">
        <pc:chgData name="Zara Thorpe" userId="c312a8be-aa6c-4bbc-b749-b62a83843bb4" providerId="ADAL" clId="{8E99CD7F-243C-4CC7-A06B-CA1F248D37F5}" dt="2025-03-19T14:45:37.129" v="333" actId="1076"/>
        <pc:sldMkLst>
          <pc:docMk/>
          <pc:sldMk cId="660983588" sldId="292"/>
        </pc:sldMkLst>
        <pc:spChg chg="mod">
          <ac:chgData name="Zara Thorpe" userId="c312a8be-aa6c-4bbc-b749-b62a83843bb4" providerId="ADAL" clId="{8E99CD7F-243C-4CC7-A06B-CA1F248D37F5}" dt="2025-03-19T14:24:42.046" v="198" actId="1076"/>
          <ac:spMkLst>
            <pc:docMk/>
            <pc:sldMk cId="660983588" sldId="292"/>
            <ac:spMk id="6" creationId="{96E499CD-512D-CE43-47D5-31BDC9BB5598}"/>
          </ac:spMkLst>
        </pc:spChg>
        <pc:spChg chg="add mod">
          <ac:chgData name="Zara Thorpe" userId="c312a8be-aa6c-4bbc-b749-b62a83843bb4" providerId="ADAL" clId="{8E99CD7F-243C-4CC7-A06B-CA1F248D37F5}" dt="2025-03-19T14:44:39.295" v="322" actId="1076"/>
          <ac:spMkLst>
            <pc:docMk/>
            <pc:sldMk cId="660983588" sldId="292"/>
            <ac:spMk id="11" creationId="{2B0811AD-F93A-CDDE-3605-F9FC4FEF98A1}"/>
          </ac:spMkLst>
        </pc:spChg>
        <pc:picChg chg="add mod">
          <ac:chgData name="Zara Thorpe" userId="c312a8be-aa6c-4bbc-b749-b62a83843bb4" providerId="ADAL" clId="{8E99CD7F-243C-4CC7-A06B-CA1F248D37F5}" dt="2025-03-19T14:42:41.946" v="304" actId="1076"/>
          <ac:picMkLst>
            <pc:docMk/>
            <pc:sldMk cId="660983588" sldId="292"/>
            <ac:picMk id="4100" creationId="{8AE3DE2E-7607-B857-0FF1-0107564A2EAF}"/>
          </ac:picMkLst>
        </pc:picChg>
        <pc:picChg chg="add mod">
          <ac:chgData name="Zara Thorpe" userId="c312a8be-aa6c-4bbc-b749-b62a83843bb4" providerId="ADAL" clId="{8E99CD7F-243C-4CC7-A06B-CA1F248D37F5}" dt="2025-03-19T14:44:30.487" v="319" actId="1076"/>
          <ac:picMkLst>
            <pc:docMk/>
            <pc:sldMk cId="660983588" sldId="292"/>
            <ac:picMk id="4106" creationId="{5698D73E-8B6D-5129-8747-8EB179269F48}"/>
          </ac:picMkLst>
        </pc:picChg>
        <pc:picChg chg="add mod">
          <ac:chgData name="Zara Thorpe" userId="c312a8be-aa6c-4bbc-b749-b62a83843bb4" providerId="ADAL" clId="{8E99CD7F-243C-4CC7-A06B-CA1F248D37F5}" dt="2025-03-19T14:44:04.145" v="313" actId="1076"/>
          <ac:picMkLst>
            <pc:docMk/>
            <pc:sldMk cId="660983588" sldId="292"/>
            <ac:picMk id="4108" creationId="{9DF04628-8746-9D37-ECAE-78DADB5AE8E3}"/>
          </ac:picMkLst>
        </pc:picChg>
        <pc:picChg chg="add mod">
          <ac:chgData name="Zara Thorpe" userId="c312a8be-aa6c-4bbc-b749-b62a83843bb4" providerId="ADAL" clId="{8E99CD7F-243C-4CC7-A06B-CA1F248D37F5}" dt="2025-03-19T14:44:42.924" v="323" actId="1076"/>
          <ac:picMkLst>
            <pc:docMk/>
            <pc:sldMk cId="660983588" sldId="292"/>
            <ac:picMk id="4112" creationId="{D05B3754-9A6C-C7E1-5800-E4E972467602}"/>
          </ac:picMkLst>
        </pc:picChg>
        <pc:picChg chg="add mod">
          <ac:chgData name="Zara Thorpe" userId="c312a8be-aa6c-4bbc-b749-b62a83843bb4" providerId="ADAL" clId="{8E99CD7F-243C-4CC7-A06B-CA1F248D37F5}" dt="2025-03-19T14:45:12.372" v="329" actId="1076"/>
          <ac:picMkLst>
            <pc:docMk/>
            <pc:sldMk cId="660983588" sldId="292"/>
            <ac:picMk id="4114" creationId="{A4DC3E57-EBDC-5CB3-E50A-CA4A3687A828}"/>
          </ac:picMkLst>
        </pc:picChg>
        <pc:picChg chg="add mod">
          <ac:chgData name="Zara Thorpe" userId="c312a8be-aa6c-4bbc-b749-b62a83843bb4" providerId="ADAL" clId="{8E99CD7F-243C-4CC7-A06B-CA1F248D37F5}" dt="2025-03-19T14:45:24.405" v="331" actId="1076"/>
          <ac:picMkLst>
            <pc:docMk/>
            <pc:sldMk cId="660983588" sldId="292"/>
            <ac:picMk id="4116" creationId="{AB28E82D-C2D1-20D5-C961-4EA287F92517}"/>
          </ac:picMkLst>
        </pc:picChg>
        <pc:picChg chg="add mod">
          <ac:chgData name="Zara Thorpe" userId="c312a8be-aa6c-4bbc-b749-b62a83843bb4" providerId="ADAL" clId="{8E99CD7F-243C-4CC7-A06B-CA1F248D37F5}" dt="2025-03-19T14:45:37.129" v="333" actId="1076"/>
          <ac:picMkLst>
            <pc:docMk/>
            <pc:sldMk cId="660983588" sldId="292"/>
            <ac:picMk id="4118" creationId="{1E68A258-79C0-73B2-7461-434558AFBDD8}"/>
          </ac:picMkLst>
        </pc:picChg>
      </pc:sldChg>
      <pc:sldChg chg="new del">
        <pc:chgData name="Zara Thorpe" userId="c312a8be-aa6c-4bbc-b749-b62a83843bb4" providerId="ADAL" clId="{8E99CD7F-243C-4CC7-A06B-CA1F248D37F5}" dt="2025-03-19T14:45:53.058" v="335" actId="47"/>
        <pc:sldMkLst>
          <pc:docMk/>
          <pc:sldMk cId="4413302" sldId="293"/>
        </pc:sldMkLst>
      </pc:sldChg>
      <pc:sldChg chg="addSp delSp modSp add mod">
        <pc:chgData name="Zara Thorpe" userId="c312a8be-aa6c-4bbc-b749-b62a83843bb4" providerId="ADAL" clId="{8E99CD7F-243C-4CC7-A06B-CA1F248D37F5}" dt="2025-03-19T14:49:15.874" v="449" actId="1076"/>
        <pc:sldMkLst>
          <pc:docMk/>
          <pc:sldMk cId="4169018157" sldId="293"/>
        </pc:sldMkLst>
        <pc:spChg chg="add">
          <ac:chgData name="Zara Thorpe" userId="c312a8be-aa6c-4bbc-b749-b62a83843bb4" providerId="ADAL" clId="{8E99CD7F-243C-4CC7-A06B-CA1F248D37F5}" dt="2025-03-19T14:46:59.720" v="379"/>
          <ac:spMkLst>
            <pc:docMk/>
            <pc:sldMk cId="4169018157" sldId="293"/>
            <ac:spMk id="3" creationId="{FFD436C2-3FE8-6367-6E89-9C4708C4B021}"/>
          </ac:spMkLst>
        </pc:spChg>
        <pc:spChg chg="mod">
          <ac:chgData name="Zara Thorpe" userId="c312a8be-aa6c-4bbc-b749-b62a83843bb4" providerId="ADAL" clId="{8E99CD7F-243C-4CC7-A06B-CA1F248D37F5}" dt="2025-03-19T14:48:03.686" v="435" actId="1076"/>
          <ac:spMkLst>
            <pc:docMk/>
            <pc:sldMk cId="4169018157" sldId="293"/>
            <ac:spMk id="5" creationId="{37C87C82-CC44-4206-9B81-1177414EE7C8}"/>
          </ac:spMkLst>
        </pc:spChg>
        <pc:spChg chg="mod">
          <ac:chgData name="Zara Thorpe" userId="c312a8be-aa6c-4bbc-b749-b62a83843bb4" providerId="ADAL" clId="{8E99CD7F-243C-4CC7-A06B-CA1F248D37F5}" dt="2025-03-19T14:47:59.298" v="434" actId="1076"/>
          <ac:spMkLst>
            <pc:docMk/>
            <pc:sldMk cId="4169018157" sldId="293"/>
            <ac:spMk id="11" creationId="{55B925F3-7AEC-B4E8-11B9-1F2627B193B6}"/>
          </ac:spMkLst>
        </pc:spChg>
        <pc:picChg chg="add mod">
          <ac:chgData name="Zara Thorpe" userId="c312a8be-aa6c-4bbc-b749-b62a83843bb4" providerId="ADAL" clId="{8E99CD7F-243C-4CC7-A06B-CA1F248D37F5}" dt="2025-03-19T14:47:26.740" v="382" actId="14100"/>
          <ac:picMkLst>
            <pc:docMk/>
            <pc:sldMk cId="4169018157" sldId="293"/>
            <ac:picMk id="5124" creationId="{5E5B46BB-732D-4F3A-C8AE-C516B3C2BD0D}"/>
          </ac:picMkLst>
        </pc:picChg>
        <pc:picChg chg="add mod">
          <ac:chgData name="Zara Thorpe" userId="c312a8be-aa6c-4bbc-b749-b62a83843bb4" providerId="ADAL" clId="{8E99CD7F-243C-4CC7-A06B-CA1F248D37F5}" dt="2025-03-19T14:49:10.054" v="445" actId="14100"/>
          <ac:picMkLst>
            <pc:docMk/>
            <pc:sldMk cId="4169018157" sldId="293"/>
            <ac:picMk id="5126" creationId="{AB44ADB6-83C3-4CA6-C542-5853602B9E4B}"/>
          </ac:picMkLst>
        </pc:picChg>
        <pc:picChg chg="add mod">
          <ac:chgData name="Zara Thorpe" userId="c312a8be-aa6c-4bbc-b749-b62a83843bb4" providerId="ADAL" clId="{8E99CD7F-243C-4CC7-A06B-CA1F248D37F5}" dt="2025-03-19T14:49:15.874" v="449" actId="1076"/>
          <ac:picMkLst>
            <pc:docMk/>
            <pc:sldMk cId="4169018157" sldId="293"/>
            <ac:picMk id="5128" creationId="{94D266E7-8458-98DD-A8D1-072A6CA5D840}"/>
          </ac:picMkLst>
        </pc:picChg>
        <pc:picChg chg="add mod">
          <ac:chgData name="Zara Thorpe" userId="c312a8be-aa6c-4bbc-b749-b62a83843bb4" providerId="ADAL" clId="{8E99CD7F-243C-4CC7-A06B-CA1F248D37F5}" dt="2025-03-19T14:49:12.730" v="447" actId="1076"/>
          <ac:picMkLst>
            <pc:docMk/>
            <pc:sldMk cId="4169018157" sldId="293"/>
            <ac:picMk id="5132" creationId="{E0AFB036-263D-A415-24F7-B9BFBF7A4DF5}"/>
          </ac:picMkLst>
        </pc:picChg>
        <pc:picChg chg="add mod">
          <ac:chgData name="Zara Thorpe" userId="c312a8be-aa6c-4bbc-b749-b62a83843bb4" providerId="ADAL" clId="{8E99CD7F-243C-4CC7-A06B-CA1F248D37F5}" dt="2025-03-19T14:49:08.231" v="444" actId="14100"/>
          <ac:picMkLst>
            <pc:docMk/>
            <pc:sldMk cId="4169018157" sldId="293"/>
            <ac:picMk id="5134" creationId="{E3D82092-E35D-6381-7964-CDBF52A0E60F}"/>
          </ac:picMkLst>
        </pc:picChg>
      </pc:sldChg>
      <pc:sldChg chg="addSp delSp modSp add mod">
        <pc:chgData name="Zara Thorpe" userId="c312a8be-aa6c-4bbc-b749-b62a83843bb4" providerId="ADAL" clId="{8E99CD7F-243C-4CC7-A06B-CA1F248D37F5}" dt="2025-03-19T14:53:15.200" v="510" actId="1076"/>
        <pc:sldMkLst>
          <pc:docMk/>
          <pc:sldMk cId="3191120303" sldId="294"/>
        </pc:sldMkLst>
        <pc:spChg chg="add mod">
          <ac:chgData name="Zara Thorpe" userId="c312a8be-aa6c-4bbc-b749-b62a83843bb4" providerId="ADAL" clId="{8E99CD7F-243C-4CC7-A06B-CA1F248D37F5}" dt="2025-03-19T14:50:12.395" v="484" actId="1076"/>
          <ac:spMkLst>
            <pc:docMk/>
            <pc:sldMk cId="3191120303" sldId="294"/>
            <ac:spMk id="6" creationId="{39367B98-FFC9-D818-07D8-1656A9FF1AEC}"/>
          </ac:spMkLst>
        </pc:spChg>
        <pc:spChg chg="add mod">
          <ac:chgData name="Zara Thorpe" userId="c312a8be-aa6c-4bbc-b749-b62a83843bb4" providerId="ADAL" clId="{8E99CD7F-243C-4CC7-A06B-CA1F248D37F5}" dt="2025-03-19T14:53:13.958" v="509" actId="1076"/>
          <ac:spMkLst>
            <pc:docMk/>
            <pc:sldMk cId="3191120303" sldId="294"/>
            <ac:spMk id="10" creationId="{ED5BA6FF-4734-205B-D79C-D454BD0E5D46}"/>
          </ac:spMkLst>
        </pc:spChg>
        <pc:spChg chg="mod">
          <ac:chgData name="Zara Thorpe" userId="c312a8be-aa6c-4bbc-b749-b62a83843bb4" providerId="ADAL" clId="{8E99CD7F-243C-4CC7-A06B-CA1F248D37F5}" dt="2025-03-19T14:49:40.770" v="473" actId="20577"/>
          <ac:spMkLst>
            <pc:docMk/>
            <pc:sldMk cId="3191120303" sldId="294"/>
            <ac:spMk id="11" creationId="{0DE9B997-B21B-3805-FF2A-FA3F5C304EE6}"/>
          </ac:spMkLst>
        </pc:spChg>
        <pc:spChg chg="add mod">
          <ac:chgData name="Zara Thorpe" userId="c312a8be-aa6c-4bbc-b749-b62a83843bb4" providerId="ADAL" clId="{8E99CD7F-243C-4CC7-A06B-CA1F248D37F5}" dt="2025-03-19T14:51:29.501" v="492"/>
          <ac:spMkLst>
            <pc:docMk/>
            <pc:sldMk cId="3191120303" sldId="294"/>
            <ac:spMk id="13" creationId="{43AAD6CF-CA7E-0F7B-1977-250488999E13}"/>
          </ac:spMkLst>
        </pc:spChg>
        <pc:picChg chg="add mod">
          <ac:chgData name="Zara Thorpe" userId="c312a8be-aa6c-4bbc-b749-b62a83843bb4" providerId="ADAL" clId="{8E99CD7F-243C-4CC7-A06B-CA1F248D37F5}" dt="2025-03-19T14:49:59.054" v="481" actId="1076"/>
          <ac:picMkLst>
            <pc:docMk/>
            <pc:sldMk cId="3191120303" sldId="294"/>
            <ac:picMk id="6146" creationId="{861B16D1-1D2D-70FE-F36E-29C0C20D082E}"/>
          </ac:picMkLst>
        </pc:picChg>
        <pc:picChg chg="add mod">
          <ac:chgData name="Zara Thorpe" userId="c312a8be-aa6c-4bbc-b749-b62a83843bb4" providerId="ADAL" clId="{8E99CD7F-243C-4CC7-A06B-CA1F248D37F5}" dt="2025-03-19T14:52:58.127" v="503" actId="1076"/>
          <ac:picMkLst>
            <pc:docMk/>
            <pc:sldMk cId="3191120303" sldId="294"/>
            <ac:picMk id="6148" creationId="{015DCF02-46C0-DAC6-FE94-595C5F66A21C}"/>
          </ac:picMkLst>
        </pc:picChg>
        <pc:picChg chg="add mod">
          <ac:chgData name="Zara Thorpe" userId="c312a8be-aa6c-4bbc-b749-b62a83843bb4" providerId="ADAL" clId="{8E99CD7F-243C-4CC7-A06B-CA1F248D37F5}" dt="2025-03-19T14:52:59.214" v="504" actId="1076"/>
          <ac:picMkLst>
            <pc:docMk/>
            <pc:sldMk cId="3191120303" sldId="294"/>
            <ac:picMk id="6154" creationId="{12F4D91F-C270-E1F8-364F-E76F8913EABF}"/>
          </ac:picMkLst>
        </pc:picChg>
        <pc:picChg chg="add mod">
          <ac:chgData name="Zara Thorpe" userId="c312a8be-aa6c-4bbc-b749-b62a83843bb4" providerId="ADAL" clId="{8E99CD7F-243C-4CC7-A06B-CA1F248D37F5}" dt="2025-03-19T14:53:15.200" v="510" actId="1076"/>
          <ac:picMkLst>
            <pc:docMk/>
            <pc:sldMk cId="3191120303" sldId="294"/>
            <ac:picMk id="6156" creationId="{9B5D4750-6FF0-6F20-0129-C6F595D2D737}"/>
          </ac:picMkLst>
        </pc:picChg>
      </pc:sldChg>
      <pc:sldChg chg="addSp delSp modSp add mod">
        <pc:chgData name="Zara Thorpe" userId="c312a8be-aa6c-4bbc-b749-b62a83843bb4" providerId="ADAL" clId="{8E99CD7F-243C-4CC7-A06B-CA1F248D37F5}" dt="2025-03-19T14:54:55.179" v="560" actId="1076"/>
        <pc:sldMkLst>
          <pc:docMk/>
          <pc:sldMk cId="610073617" sldId="295"/>
        </pc:sldMkLst>
        <pc:spChg chg="add mod">
          <ac:chgData name="Zara Thorpe" userId="c312a8be-aa6c-4bbc-b749-b62a83843bb4" providerId="ADAL" clId="{8E99CD7F-243C-4CC7-A06B-CA1F248D37F5}" dt="2025-03-19T14:54:14.105" v="556" actId="1076"/>
          <ac:spMkLst>
            <pc:docMk/>
            <pc:sldMk cId="610073617" sldId="295"/>
            <ac:spMk id="4" creationId="{25D2E85A-CBE3-F69F-7F3D-C489EF8F85A8}"/>
          </ac:spMkLst>
        </pc:spChg>
        <pc:spChg chg="mod">
          <ac:chgData name="Zara Thorpe" userId="c312a8be-aa6c-4bbc-b749-b62a83843bb4" providerId="ADAL" clId="{8E99CD7F-243C-4CC7-A06B-CA1F248D37F5}" dt="2025-03-19T14:53:41.911" v="552" actId="20577"/>
          <ac:spMkLst>
            <pc:docMk/>
            <pc:sldMk cId="610073617" sldId="295"/>
            <ac:spMk id="11" creationId="{3B3EB124-6020-2AC0-AC11-79090A103D22}"/>
          </ac:spMkLst>
        </pc:spChg>
        <pc:picChg chg="add mod">
          <ac:chgData name="Zara Thorpe" userId="c312a8be-aa6c-4bbc-b749-b62a83843bb4" providerId="ADAL" clId="{8E99CD7F-243C-4CC7-A06B-CA1F248D37F5}" dt="2025-03-19T14:54:55.179" v="560" actId="1076"/>
          <ac:picMkLst>
            <pc:docMk/>
            <pc:sldMk cId="610073617" sldId="295"/>
            <ac:picMk id="12" creationId="{CE4AC846-EB3F-F880-9E88-B7E4471E880D}"/>
          </ac:picMkLst>
        </pc:picChg>
      </pc:sldChg>
      <pc:sldChg chg="addSp delSp modSp add mod">
        <pc:chgData name="Zara Thorpe" userId="c312a8be-aa6c-4bbc-b749-b62a83843bb4" providerId="ADAL" clId="{8E99CD7F-243C-4CC7-A06B-CA1F248D37F5}" dt="2025-03-20T10:52:40.611" v="664" actId="1076"/>
        <pc:sldMkLst>
          <pc:docMk/>
          <pc:sldMk cId="1436912476" sldId="296"/>
        </pc:sldMkLst>
        <pc:spChg chg="mod">
          <ac:chgData name="Zara Thorpe" userId="c312a8be-aa6c-4bbc-b749-b62a83843bb4" providerId="ADAL" clId="{8E99CD7F-243C-4CC7-A06B-CA1F248D37F5}" dt="2025-03-20T10:37:20.468" v="582" actId="5793"/>
          <ac:spMkLst>
            <pc:docMk/>
            <pc:sldMk cId="1436912476" sldId="296"/>
            <ac:spMk id="11" creationId="{516D1619-1764-747E-2107-6719E46E15B1}"/>
          </ac:spMkLst>
        </pc:spChg>
        <pc:picChg chg="add mod">
          <ac:chgData name="Zara Thorpe" userId="c312a8be-aa6c-4bbc-b749-b62a83843bb4" providerId="ADAL" clId="{8E99CD7F-243C-4CC7-A06B-CA1F248D37F5}" dt="2025-03-20T10:52:39.709" v="663" actId="1076"/>
          <ac:picMkLst>
            <pc:docMk/>
            <pc:sldMk cId="1436912476" sldId="296"/>
            <ac:picMk id="1026" creationId="{302D7BBB-6A58-E0A4-BAA9-B67433C74497}"/>
          </ac:picMkLst>
        </pc:picChg>
        <pc:picChg chg="add mod">
          <ac:chgData name="Zara Thorpe" userId="c312a8be-aa6c-4bbc-b749-b62a83843bb4" providerId="ADAL" clId="{8E99CD7F-243C-4CC7-A06B-CA1F248D37F5}" dt="2025-03-20T10:52:40.611" v="664" actId="1076"/>
          <ac:picMkLst>
            <pc:docMk/>
            <pc:sldMk cId="1436912476" sldId="296"/>
            <ac:picMk id="1028" creationId="{8CF53D39-E2C5-4A58-F537-881A5D77349F}"/>
          </ac:picMkLst>
        </pc:picChg>
        <pc:picChg chg="add mod">
          <ac:chgData name="Zara Thorpe" userId="c312a8be-aa6c-4bbc-b749-b62a83843bb4" providerId="ADAL" clId="{8E99CD7F-243C-4CC7-A06B-CA1F248D37F5}" dt="2025-03-20T10:52:38.829" v="662" actId="1076"/>
          <ac:picMkLst>
            <pc:docMk/>
            <pc:sldMk cId="1436912476" sldId="296"/>
            <ac:picMk id="1030" creationId="{4B15E15A-0E10-0DDE-8D3D-F1A5E7455F97}"/>
          </ac:picMkLst>
        </pc:picChg>
        <pc:picChg chg="add mod">
          <ac:chgData name="Zara Thorpe" userId="c312a8be-aa6c-4bbc-b749-b62a83843bb4" providerId="ADAL" clId="{8E99CD7F-243C-4CC7-A06B-CA1F248D37F5}" dt="2025-03-20T10:52:37.576" v="661" actId="1076"/>
          <ac:picMkLst>
            <pc:docMk/>
            <pc:sldMk cId="1436912476" sldId="296"/>
            <ac:picMk id="1032" creationId="{3D446065-3284-A731-6A91-FCFE09340F7A}"/>
          </ac:picMkLst>
        </pc:picChg>
        <pc:picChg chg="add mod">
          <ac:chgData name="Zara Thorpe" userId="c312a8be-aa6c-4bbc-b749-b62a83843bb4" providerId="ADAL" clId="{8E99CD7F-243C-4CC7-A06B-CA1F248D37F5}" dt="2025-03-20T10:52:36.439" v="660" actId="1076"/>
          <ac:picMkLst>
            <pc:docMk/>
            <pc:sldMk cId="1436912476" sldId="296"/>
            <ac:picMk id="1034" creationId="{67B64F05-157F-6DC6-05A7-48EE05AD2022}"/>
          </ac:picMkLst>
        </pc:picChg>
        <pc:picChg chg="add mod">
          <ac:chgData name="Zara Thorpe" userId="c312a8be-aa6c-4bbc-b749-b62a83843bb4" providerId="ADAL" clId="{8E99CD7F-243C-4CC7-A06B-CA1F248D37F5}" dt="2025-03-20T10:51:54.985" v="650" actId="1076"/>
          <ac:picMkLst>
            <pc:docMk/>
            <pc:sldMk cId="1436912476" sldId="296"/>
            <ac:picMk id="1038" creationId="{410FA9BB-481E-CE5E-4015-70F324C6BA4B}"/>
          </ac:picMkLst>
        </pc:picChg>
        <pc:picChg chg="add mod">
          <ac:chgData name="Zara Thorpe" userId="c312a8be-aa6c-4bbc-b749-b62a83843bb4" providerId="ADAL" clId="{8E99CD7F-243C-4CC7-A06B-CA1F248D37F5}" dt="2025-03-20T10:52:27.963" v="658" actId="1076"/>
          <ac:picMkLst>
            <pc:docMk/>
            <pc:sldMk cId="1436912476" sldId="296"/>
            <ac:picMk id="1042" creationId="{7F6FCE5A-6003-E22F-8B4D-9A3850EE14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4FC1D-C3BD-4C74-B576-48715B8D0DA8}"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862-EBA4-49ED-A28C-82CA9EE3E235}" type="slidenum">
              <a:rPr lang="en-GB" smtClean="0"/>
              <a:t>‹#›</a:t>
            </a:fld>
            <a:endParaRPr lang="en-GB"/>
          </a:p>
        </p:txBody>
      </p:sp>
    </p:spTree>
    <p:extLst>
      <p:ext uri="{BB962C8B-B14F-4D97-AF65-F5344CB8AC3E}">
        <p14:creationId xmlns:p14="http://schemas.microsoft.com/office/powerpoint/2010/main" val="205780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75FF6-780B-4621-8D84-964FD5B423AE}" type="slidenum">
              <a:rPr lang="en-GB" smtClean="0"/>
              <a:t>1</a:t>
            </a:fld>
            <a:endParaRPr lang="en-GB"/>
          </a:p>
        </p:txBody>
      </p:sp>
    </p:spTree>
    <p:extLst>
      <p:ext uri="{BB962C8B-B14F-4D97-AF65-F5344CB8AC3E}">
        <p14:creationId xmlns:p14="http://schemas.microsoft.com/office/powerpoint/2010/main" val="242296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75FF6-780B-4621-8D84-964FD5B423AE}" type="slidenum">
              <a:rPr lang="en-GB" smtClean="0"/>
              <a:t>2</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C8579-76B3-8DD3-2B08-33D2E5A25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86B4F-ABE0-04B1-D12F-A65AF300F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CB27E-DCE3-1971-1229-48DBBE94AD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0D28B3-6575-2326-41AE-EBB2DCFBE06D}"/>
              </a:ext>
            </a:extLst>
          </p:cNvPr>
          <p:cNvSpPr>
            <a:spLocks noGrp="1"/>
          </p:cNvSpPr>
          <p:nvPr>
            <p:ph type="sldNum" sz="quarter" idx="5"/>
          </p:nvPr>
        </p:nvSpPr>
        <p:spPr/>
        <p:txBody>
          <a:bodyPr/>
          <a:lstStyle/>
          <a:p>
            <a:fld id="{64E75FF6-780B-4621-8D84-964FD5B423AE}" type="slidenum">
              <a:rPr lang="en-GB" smtClean="0"/>
              <a:t>3</a:t>
            </a:fld>
            <a:endParaRPr lang="en-GB"/>
          </a:p>
        </p:txBody>
      </p:sp>
    </p:spTree>
    <p:extLst>
      <p:ext uri="{BB962C8B-B14F-4D97-AF65-F5344CB8AC3E}">
        <p14:creationId xmlns:p14="http://schemas.microsoft.com/office/powerpoint/2010/main" val="324841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75FF6-780B-4621-8D84-964FD5B423AE}" type="slidenum">
              <a:rPr lang="en-GB" smtClean="0"/>
              <a:t>4</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245C-32ED-9CE5-F90F-837F92AFF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3D9CE-D1F7-5C68-8E62-49E5DE1FF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25D9B-4A2D-7D8F-8783-CFB732BB7E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3CCD6A-FE4F-A1C0-A381-85D7D5754375}"/>
              </a:ext>
            </a:extLst>
          </p:cNvPr>
          <p:cNvSpPr>
            <a:spLocks noGrp="1"/>
          </p:cNvSpPr>
          <p:nvPr>
            <p:ph type="sldNum" sz="quarter" idx="5"/>
          </p:nvPr>
        </p:nvSpPr>
        <p:spPr/>
        <p:txBody>
          <a:bodyPr/>
          <a:lstStyle/>
          <a:p>
            <a:fld id="{64E75FF6-780B-4621-8D84-964FD5B423AE}" type="slidenum">
              <a:rPr lang="en-GB" smtClean="0"/>
              <a:t>6</a:t>
            </a:fld>
            <a:endParaRPr lang="en-GB"/>
          </a:p>
        </p:txBody>
      </p:sp>
    </p:spTree>
    <p:extLst>
      <p:ext uri="{BB962C8B-B14F-4D97-AF65-F5344CB8AC3E}">
        <p14:creationId xmlns:p14="http://schemas.microsoft.com/office/powerpoint/2010/main" val="153556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889EEE-1CAD-4A19-A11D-845A6C405053}" type="slidenum">
              <a:rPr lang="en-GB" smtClean="0"/>
              <a:t>8</a:t>
            </a:fld>
            <a:endParaRPr lang="en-GB"/>
          </a:p>
        </p:txBody>
      </p:sp>
    </p:spTree>
    <p:extLst>
      <p:ext uri="{BB962C8B-B14F-4D97-AF65-F5344CB8AC3E}">
        <p14:creationId xmlns:p14="http://schemas.microsoft.com/office/powerpoint/2010/main" val="187147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889EEE-1CAD-4A19-A11D-845A6C405053}" type="slidenum">
              <a:rPr lang="en-GB" smtClean="0"/>
              <a:t>9</a:t>
            </a:fld>
            <a:endParaRPr lang="en-GB"/>
          </a:p>
        </p:txBody>
      </p:sp>
    </p:spTree>
    <p:extLst>
      <p:ext uri="{BB962C8B-B14F-4D97-AF65-F5344CB8AC3E}">
        <p14:creationId xmlns:p14="http://schemas.microsoft.com/office/powerpoint/2010/main" val="181215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889EEE-1CAD-4A19-A11D-845A6C405053}" type="slidenum">
              <a:rPr lang="en-GB" smtClean="0"/>
              <a:t>12</a:t>
            </a:fld>
            <a:endParaRPr lang="en-GB"/>
          </a:p>
        </p:txBody>
      </p:sp>
    </p:spTree>
    <p:extLst>
      <p:ext uri="{BB962C8B-B14F-4D97-AF65-F5344CB8AC3E}">
        <p14:creationId xmlns:p14="http://schemas.microsoft.com/office/powerpoint/2010/main" val="78233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901502-C5B5-4ACD-A996-B89EE82A379B}" type="slidenum">
              <a:rPr lang="en-GB" smtClean="0"/>
              <a:t>15</a:t>
            </a:fld>
            <a:endParaRPr lang="en-GB"/>
          </a:p>
        </p:txBody>
      </p:sp>
    </p:spTree>
    <p:extLst>
      <p:ext uri="{BB962C8B-B14F-4D97-AF65-F5344CB8AC3E}">
        <p14:creationId xmlns:p14="http://schemas.microsoft.com/office/powerpoint/2010/main" val="162763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4B37-5FD9-1944-3F43-EC5AEF4931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65C75B-33AF-1A29-E845-3A4662944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397CC2-1BD7-8BD4-8B69-8FCBABD8A6A4}"/>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6CB26D83-D28E-8516-D155-56EC4606A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A290B-D2D0-522C-54C4-A3670884BA98}"/>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38253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49A8-8449-D1C6-BE84-7D4BD131D8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9B3041-F202-EDAF-A2D8-AA7F862DA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D76E9B-DA39-2842-B520-88D33D730EAD}"/>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354B9BB6-FF4E-AD08-927A-FCF96DEBD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EC62E-9580-FE50-2A54-F14C02A0E37C}"/>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230399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BADBEC-64CC-5001-13BE-44052DDACF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741A79-2B77-A6DF-0F8D-562A8AF27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7F908-6956-C110-B571-5514BA95372D}"/>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BB9D51DE-0C28-0AF1-C9C9-5093C1104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D6966-DCEE-0411-4A29-34D2226F7B45}"/>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284908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504A-3B9C-57B8-3091-26E3A7D8FA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6B8A3-68ED-0C64-A225-E71748377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FE4EA-8293-57A8-1641-513C43E4FA67}"/>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52533655-451F-4F23-5BB0-26733F3B3A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E821E-11BE-871F-240A-9572C0F48227}"/>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418494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258-93E2-DD37-A7EA-06473C587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A31AC9-7E72-F8DE-A677-744188533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7D29E-47EA-D563-B2CB-B35C7D9EDDA3}"/>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683D152C-44F3-7D51-8E14-FB6C3D9D5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93C05-1CF4-E095-3FA1-102721F25B5C}"/>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332267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3563-5D16-5399-84DC-759CF4C74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EA4B2F-F90F-E63D-921F-CB03EDAE5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4786D3-5542-CE1C-5042-442EC49939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CA5C57-366D-F44B-8DF3-4E1E7F6E6B3B}"/>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6" name="Footer Placeholder 5">
            <a:extLst>
              <a:ext uri="{FF2B5EF4-FFF2-40B4-BE49-F238E27FC236}">
                <a16:creationId xmlns:a16="http://schemas.microsoft.com/office/drawing/2014/main" id="{B583295D-EFEE-FF84-E76C-EC7BA48A0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CFD0D-5F35-B812-1CA6-13BA5C3DFD99}"/>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40455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2067-516B-C2F8-1E9C-9483D87BF6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1ECB93-9F5A-09E7-5DA3-5F9E07BD7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034A2A-F98A-2AFB-7348-B63E71425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9EB46B-B037-9877-0CE2-C43B2C567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B76E2-784B-1E65-EE2E-A22449AEC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5194BB-0F08-1A8B-DD32-46AB549BDAB9}"/>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8" name="Footer Placeholder 7">
            <a:extLst>
              <a:ext uri="{FF2B5EF4-FFF2-40B4-BE49-F238E27FC236}">
                <a16:creationId xmlns:a16="http://schemas.microsoft.com/office/drawing/2014/main" id="{6DB80061-F561-0122-BE3D-E7635C3CAE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149BE3-B41E-57DD-AADD-A63CB6D85EC3}"/>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45626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9229-FB6A-8454-67A4-9C64D80B9B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DB47D8-411D-7A2F-F116-0BCDC73F1BE8}"/>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4" name="Footer Placeholder 3">
            <a:extLst>
              <a:ext uri="{FF2B5EF4-FFF2-40B4-BE49-F238E27FC236}">
                <a16:creationId xmlns:a16="http://schemas.microsoft.com/office/drawing/2014/main" id="{92C3C90A-74DD-692D-3C35-E4B39E2608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57D9C3-8083-16CF-5575-AEB22073B89E}"/>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165937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2C6EA-93D7-EC27-382F-D3953E9CD390}"/>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3" name="Footer Placeholder 2">
            <a:extLst>
              <a:ext uri="{FF2B5EF4-FFF2-40B4-BE49-F238E27FC236}">
                <a16:creationId xmlns:a16="http://schemas.microsoft.com/office/drawing/2014/main" id="{A84AA0C0-FD60-2033-0A4C-1E28E00F36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F151E9-DCBF-3809-746A-00CE6A9AFDB8}"/>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294188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028-7390-4AF4-56EF-15CD8E187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1C1438-AA9B-740A-4094-5BAE15AB0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67A2F9-A0B7-5CC0-DBA5-7B85A9CA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67675-E9DE-6D17-11F0-6E94B26F1E04}"/>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6" name="Footer Placeholder 5">
            <a:extLst>
              <a:ext uri="{FF2B5EF4-FFF2-40B4-BE49-F238E27FC236}">
                <a16:creationId xmlns:a16="http://schemas.microsoft.com/office/drawing/2014/main" id="{48700D7D-FDC5-79F2-FBAC-1BD0F7BD0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B155F-412B-8C7F-AA4C-A6789522DBCA}"/>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338492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77D8-865D-82E0-FE03-567F871FA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E83586-CBE8-F0AB-43BD-48BD75F6B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F17F28-4428-A811-FC21-1E923F100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034C1-965B-0029-CDC2-5C4BDBAB0DD1}"/>
              </a:ext>
            </a:extLst>
          </p:cNvPr>
          <p:cNvSpPr>
            <a:spLocks noGrp="1"/>
          </p:cNvSpPr>
          <p:nvPr>
            <p:ph type="dt" sz="half" idx="10"/>
          </p:nvPr>
        </p:nvSpPr>
        <p:spPr/>
        <p:txBody>
          <a:bodyPr/>
          <a:lstStyle/>
          <a:p>
            <a:fld id="{8A71BE5A-9A28-4472-A969-8571C60CE81B}" type="datetimeFigureOut">
              <a:rPr lang="en-GB" smtClean="0"/>
              <a:t>24/03/2025</a:t>
            </a:fld>
            <a:endParaRPr lang="en-GB"/>
          </a:p>
        </p:txBody>
      </p:sp>
      <p:sp>
        <p:nvSpPr>
          <p:cNvPr id="6" name="Footer Placeholder 5">
            <a:extLst>
              <a:ext uri="{FF2B5EF4-FFF2-40B4-BE49-F238E27FC236}">
                <a16:creationId xmlns:a16="http://schemas.microsoft.com/office/drawing/2014/main" id="{801C0E0E-14D8-571D-C4BD-06850F93A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6730D-2826-BC5B-7F07-255F30A08304}"/>
              </a:ext>
            </a:extLst>
          </p:cNvPr>
          <p:cNvSpPr>
            <a:spLocks noGrp="1"/>
          </p:cNvSpPr>
          <p:nvPr>
            <p:ph type="sldNum" sz="quarter" idx="12"/>
          </p:nvPr>
        </p:nvSpPr>
        <p:spPr/>
        <p:txBody>
          <a:bodyPr/>
          <a:lstStyle/>
          <a:p>
            <a:fld id="{72672655-0714-422A-81DA-7C32601417F4}" type="slidenum">
              <a:rPr lang="en-GB" smtClean="0"/>
              <a:t>‹#›</a:t>
            </a:fld>
            <a:endParaRPr lang="en-GB"/>
          </a:p>
        </p:txBody>
      </p:sp>
    </p:spTree>
    <p:extLst>
      <p:ext uri="{BB962C8B-B14F-4D97-AF65-F5344CB8AC3E}">
        <p14:creationId xmlns:p14="http://schemas.microsoft.com/office/powerpoint/2010/main" val="148091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AD021-8EE2-6036-136D-FA4257A3D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EB9C60-BFA7-9D2D-2661-B991FAC23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F429AF-2282-3123-076C-C2C86AA4A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1BE5A-9A28-4472-A969-8571C60CE81B}" type="datetimeFigureOut">
              <a:rPr lang="en-GB" smtClean="0"/>
              <a:t>24/03/2025</a:t>
            </a:fld>
            <a:endParaRPr lang="en-GB"/>
          </a:p>
        </p:txBody>
      </p:sp>
      <p:sp>
        <p:nvSpPr>
          <p:cNvPr id="5" name="Footer Placeholder 4">
            <a:extLst>
              <a:ext uri="{FF2B5EF4-FFF2-40B4-BE49-F238E27FC236}">
                <a16:creationId xmlns:a16="http://schemas.microsoft.com/office/drawing/2014/main" id="{A2F58E27-F473-BD7B-30AD-3CA12E7CD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268D11-24A3-BF18-2B46-7BCCFFF10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72655-0714-422A-81DA-7C32601417F4}" type="slidenum">
              <a:rPr lang="en-GB" smtClean="0"/>
              <a:t>‹#›</a:t>
            </a:fld>
            <a:endParaRPr lang="en-GB"/>
          </a:p>
        </p:txBody>
      </p:sp>
    </p:spTree>
    <p:extLst>
      <p:ext uri="{BB962C8B-B14F-4D97-AF65-F5344CB8AC3E}">
        <p14:creationId xmlns:p14="http://schemas.microsoft.com/office/powerpoint/2010/main" val="4242248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VirtualSchool@Lincolnshire.gov.uk" TargetMode="External"/><Relationship Id="rId5"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 Id="rId4" Type="http://schemas.openxmlformats.org/officeDocument/2006/relationships/hyperlink" Target="mailto:VirtualSchoolTraining@lincolnshire.gov.u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hyperlink" Target="https://www.printable-puzzles.com/printable-logic-puzzles.php#list" TargetMode="External"/><Relationship Id="rId4" Type="http://schemas.openxmlformats.org/officeDocument/2006/relationships/hyperlink" Target="http://www.dailysudoku.co.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appypuzzle.co.u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mailto:VirtualSchoolTraining@lincolnshire.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431" y="231446"/>
            <a:ext cx="9144000" cy="6858000"/>
          </a:xfrm>
          <a:prstGeom prst="rect">
            <a:avLst/>
          </a:prstGeom>
        </p:spPr>
      </p:pic>
      <p:sp>
        <p:nvSpPr>
          <p:cNvPr id="2" name="Title 1"/>
          <p:cNvSpPr>
            <a:spLocks noGrp="1"/>
          </p:cNvSpPr>
          <p:nvPr>
            <p:ph type="ctrTitle"/>
          </p:nvPr>
        </p:nvSpPr>
        <p:spPr>
          <a:xfrm>
            <a:off x="795130" y="1231535"/>
            <a:ext cx="6330188" cy="2670350"/>
          </a:xfrm>
        </p:spPr>
        <p:txBody>
          <a:bodyPr>
            <a:normAutofit fontScale="90000"/>
          </a:bodyPr>
          <a:lstStyle/>
          <a:p>
            <a:pPr algn="l"/>
            <a:r>
              <a:rPr lang="en-US" sz="5400" dirty="0">
                <a:solidFill>
                  <a:schemeClr val="bg1">
                    <a:lumMod val="50000"/>
                  </a:schemeClr>
                </a:solidFill>
                <a:latin typeface="Open Sans"/>
                <a:ea typeface="ＭＳ Ｐゴシック" charset="0"/>
                <a:cs typeface="Open Sans"/>
              </a:rPr>
              <a:t>Lincolnshire Virtual School</a:t>
            </a:r>
            <a:br>
              <a:rPr lang="en-US" sz="5400" dirty="0">
                <a:solidFill>
                  <a:schemeClr val="bg1">
                    <a:lumMod val="50000"/>
                  </a:schemeClr>
                </a:solidFill>
                <a:latin typeface="Open Sans"/>
                <a:ea typeface="ＭＳ Ｐゴシック" charset="0"/>
                <a:cs typeface="Open Sans"/>
              </a:rPr>
            </a:br>
            <a:br>
              <a:rPr lang="en-US" sz="5400" dirty="0">
                <a:solidFill>
                  <a:schemeClr val="bg1">
                    <a:lumMod val="50000"/>
                  </a:schemeClr>
                </a:solidFill>
                <a:latin typeface="Open Sans"/>
                <a:ea typeface="ＭＳ Ｐゴシック" charset="0"/>
                <a:cs typeface="Open Sans"/>
              </a:rPr>
            </a:br>
            <a:r>
              <a:rPr lang="en-US" sz="5400" b="1">
                <a:solidFill>
                  <a:srgbClr val="000000"/>
                </a:solidFill>
                <a:latin typeface="Open Sans"/>
                <a:ea typeface="ＭＳ Ｐゴシック" charset="0"/>
                <a:cs typeface="Open Sans"/>
              </a:rPr>
              <a:t>Visual Reasoning </a:t>
            </a:r>
            <a:r>
              <a:rPr lang="en-US" sz="5400" b="1" dirty="0">
                <a:solidFill>
                  <a:srgbClr val="000000"/>
                </a:solidFill>
                <a:latin typeface="Open Sans"/>
                <a:ea typeface="ＭＳ Ｐゴシック" charset="0"/>
                <a:cs typeface="Open Sans"/>
              </a:rPr>
              <a:t>and Maths Skills</a:t>
            </a:r>
            <a:endParaRPr lang="en-US" sz="5400" b="1" dirty="0">
              <a:solidFill>
                <a:srgbClr val="000000"/>
              </a:solidFill>
              <a:latin typeface="Open Sans"/>
              <a:cs typeface="Open Sans"/>
            </a:endParaRPr>
          </a:p>
        </p:txBody>
      </p:sp>
      <p:sp>
        <p:nvSpPr>
          <p:cNvPr id="3" name="Subtitle 2"/>
          <p:cNvSpPr>
            <a:spLocks noGrp="1"/>
          </p:cNvSpPr>
          <p:nvPr>
            <p:ph type="subTitle" idx="1"/>
          </p:nvPr>
        </p:nvSpPr>
        <p:spPr>
          <a:xfrm>
            <a:off x="903564" y="4291290"/>
            <a:ext cx="7345913" cy="1752600"/>
          </a:xfrm>
        </p:spPr>
        <p:txBody>
          <a:bodyPr>
            <a:noAutofit/>
          </a:bodyPr>
          <a:lstStyle/>
          <a:p>
            <a:pPr algn="l"/>
            <a:r>
              <a:rPr lang="en-US" sz="2800" dirty="0">
                <a:solidFill>
                  <a:schemeClr val="bg1">
                    <a:lumMod val="50000"/>
                  </a:schemeClr>
                </a:solidFill>
                <a:latin typeface="Open Sans"/>
                <a:ea typeface="ＭＳ Ｐゴシック" charset="0"/>
                <a:cs typeface="Open Sans"/>
              </a:rPr>
              <a:t>Spring Term 2025</a:t>
            </a:r>
          </a:p>
          <a:p>
            <a:pPr algn="l"/>
            <a:r>
              <a:rPr lang="en-US" sz="2800" dirty="0">
                <a:solidFill>
                  <a:schemeClr val="bg1">
                    <a:lumMod val="50000"/>
                  </a:schemeClr>
                </a:solidFill>
                <a:latin typeface="Open Sans"/>
                <a:ea typeface="ＭＳ Ｐゴシック" charset="0"/>
                <a:cs typeface="Open Sans"/>
              </a:rPr>
              <a:t>Assistant Head Teacher: Zara Thorpe</a:t>
            </a:r>
          </a:p>
          <a:p>
            <a:pPr algn="l"/>
            <a:r>
              <a:rPr lang="en-US" sz="2800" dirty="0">
                <a:solidFill>
                  <a:schemeClr val="bg1">
                    <a:lumMod val="50000"/>
                  </a:schemeClr>
                </a:solidFill>
                <a:latin typeface="Open Sans"/>
                <a:ea typeface="ＭＳ Ｐゴシック" charset="0"/>
                <a:cs typeface="Open Sans"/>
              </a:rPr>
              <a:t>Academic Progress Lead: Jen Dunning</a:t>
            </a:r>
            <a:endParaRPr lang="en-US" sz="2800" dirty="0">
              <a:solidFill>
                <a:schemeClr val="bg1">
                  <a:lumMod val="50000"/>
                </a:schemeClr>
              </a:solidFill>
              <a:latin typeface="Open Sans"/>
              <a:cs typeface="Open Sans"/>
            </a:endParaRPr>
          </a:p>
        </p:txBody>
      </p:sp>
    </p:spTree>
    <p:extLst>
      <p:ext uri="{BB962C8B-B14F-4D97-AF65-F5344CB8AC3E}">
        <p14:creationId xmlns:p14="http://schemas.microsoft.com/office/powerpoint/2010/main" val="357314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875580-BDE0-4A49-B35A-F8BAD1C77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61" y="643467"/>
            <a:ext cx="917047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96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3929CD-C0DD-4C08-A12E-277C065EA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814" y="643467"/>
            <a:ext cx="9208371" cy="5571065"/>
          </a:xfrm>
          <a:prstGeom prst="rect">
            <a:avLst/>
          </a:prstGeom>
          <a:ln>
            <a:noFill/>
          </a:ln>
        </p:spPr>
      </p:pic>
    </p:spTree>
    <p:extLst>
      <p:ext uri="{BB962C8B-B14F-4D97-AF65-F5344CB8AC3E}">
        <p14:creationId xmlns:p14="http://schemas.microsoft.com/office/powerpoint/2010/main" val="176931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squares with a question mark&#10;&#10;AI-generated content may be incorrect.">
            <a:extLst>
              <a:ext uri="{FF2B5EF4-FFF2-40B4-BE49-F238E27FC236}">
                <a16:creationId xmlns:a16="http://schemas.microsoft.com/office/drawing/2014/main" id="{8FD474E0-6ADA-4026-BE2D-DA6F6B997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446" y="643467"/>
            <a:ext cx="928510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4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3488-C5E4-A25E-7BA1-930DCBE4C300}"/>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1224D196-97B4-C5A4-4BE4-1F36775B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77443A1D-BE0E-FC47-21E1-9A9ECB001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57" y="515022"/>
            <a:ext cx="9102691" cy="6456783"/>
          </a:xfrm>
          <a:prstGeom prst="rect">
            <a:avLst/>
          </a:prstGeom>
        </p:spPr>
      </p:pic>
      <p:sp>
        <p:nvSpPr>
          <p:cNvPr id="5" name="Title 1">
            <a:extLst>
              <a:ext uri="{FF2B5EF4-FFF2-40B4-BE49-F238E27FC236}">
                <a16:creationId xmlns:a16="http://schemas.microsoft.com/office/drawing/2014/main" id="{D9956B32-B231-141F-05C3-CB07252D1AA6}"/>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630FE569-92BA-37A0-4CF9-B5C53F7481DF}"/>
              </a:ext>
            </a:extLst>
          </p:cNvPr>
          <p:cNvSpPr txBox="1"/>
          <p:nvPr/>
        </p:nvSpPr>
        <p:spPr>
          <a:xfrm>
            <a:off x="817418" y="1420282"/>
            <a:ext cx="10557163" cy="992579"/>
          </a:xfrm>
          <a:prstGeom prst="rect">
            <a:avLst/>
          </a:prstGeom>
          <a:noFill/>
        </p:spPr>
        <p:txBody>
          <a:bodyPr wrap="square" lIns="68580" tIns="34290" rIns="68580" bIns="34290" rtlCol="0" anchor="t">
            <a:spAutoFit/>
          </a:bodyPr>
          <a:lstStyle/>
          <a:p>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9F581820-6ADA-4643-0263-238DA8757C75}"/>
              </a:ext>
            </a:extLst>
          </p:cNvPr>
          <p:cNvPicPr>
            <a:picLocks noChangeAspect="1"/>
          </p:cNvPicPr>
          <p:nvPr/>
        </p:nvPicPr>
        <p:blipFill>
          <a:blip r:embed="rId4"/>
          <a:stretch>
            <a:fillRect/>
          </a:stretch>
        </p:blipFill>
        <p:spPr>
          <a:xfrm>
            <a:off x="1133325" y="1475550"/>
            <a:ext cx="5687219" cy="1838582"/>
          </a:xfrm>
          <a:prstGeom prst="rect">
            <a:avLst/>
          </a:prstGeom>
        </p:spPr>
      </p:pic>
      <p:pic>
        <p:nvPicPr>
          <p:cNvPr id="9" name="Picture 8">
            <a:extLst>
              <a:ext uri="{FF2B5EF4-FFF2-40B4-BE49-F238E27FC236}">
                <a16:creationId xmlns:a16="http://schemas.microsoft.com/office/drawing/2014/main" id="{27E5DC74-F2ED-E940-4D5D-EDCBF87114A6}"/>
              </a:ext>
            </a:extLst>
          </p:cNvPr>
          <p:cNvPicPr>
            <a:picLocks noChangeAspect="1"/>
          </p:cNvPicPr>
          <p:nvPr/>
        </p:nvPicPr>
        <p:blipFill>
          <a:blip r:embed="rId5"/>
          <a:stretch>
            <a:fillRect/>
          </a:stretch>
        </p:blipFill>
        <p:spPr>
          <a:xfrm>
            <a:off x="1205485" y="3544452"/>
            <a:ext cx="5615059" cy="1598516"/>
          </a:xfrm>
          <a:prstGeom prst="rect">
            <a:avLst/>
          </a:prstGeom>
        </p:spPr>
      </p:pic>
      <p:sp>
        <p:nvSpPr>
          <p:cNvPr id="10" name="TextBox 9">
            <a:extLst>
              <a:ext uri="{FF2B5EF4-FFF2-40B4-BE49-F238E27FC236}">
                <a16:creationId xmlns:a16="http://schemas.microsoft.com/office/drawing/2014/main" id="{A897BFAE-107B-0DB3-324B-0352C288504D}"/>
              </a:ext>
            </a:extLst>
          </p:cNvPr>
          <p:cNvSpPr txBox="1"/>
          <p:nvPr/>
        </p:nvSpPr>
        <p:spPr>
          <a:xfrm>
            <a:off x="8160026" y="1729409"/>
            <a:ext cx="3607904" cy="4524315"/>
          </a:xfrm>
          <a:prstGeom prst="rect">
            <a:avLst/>
          </a:prstGeom>
          <a:noFill/>
        </p:spPr>
        <p:txBody>
          <a:bodyPr wrap="square" rtlCol="0">
            <a:spAutoFit/>
          </a:bodyPr>
          <a:lstStyle/>
          <a:p>
            <a:r>
              <a:rPr lang="en-GB" sz="3200" dirty="0"/>
              <a:t>In Lincolnshire, we would typically consider visual reasoning skills as something needed for 11+ as part of the non-verbal reasoning paper.</a:t>
            </a:r>
          </a:p>
          <a:p>
            <a:endParaRPr lang="en-GB" sz="3200" dirty="0"/>
          </a:p>
        </p:txBody>
      </p:sp>
    </p:spTree>
    <p:extLst>
      <p:ext uri="{BB962C8B-B14F-4D97-AF65-F5344CB8AC3E}">
        <p14:creationId xmlns:p14="http://schemas.microsoft.com/office/powerpoint/2010/main" val="40966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AC54-0B56-39B9-86A1-0B956C91FDB6}"/>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157D8176-DFF8-9A75-AA89-C358CEBDA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2CDC2893-CF68-C29B-68C3-D06922B90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57" y="526039"/>
            <a:ext cx="9102691" cy="6456783"/>
          </a:xfrm>
          <a:prstGeom prst="rect">
            <a:avLst/>
          </a:prstGeom>
        </p:spPr>
      </p:pic>
      <p:sp>
        <p:nvSpPr>
          <p:cNvPr id="5" name="Title 1">
            <a:extLst>
              <a:ext uri="{FF2B5EF4-FFF2-40B4-BE49-F238E27FC236}">
                <a16:creationId xmlns:a16="http://schemas.microsoft.com/office/drawing/2014/main" id="{50F8CB7C-DA91-DA5D-8B40-00556E1581E8}"/>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1E7EC2D0-4FAB-B583-797B-27A7A2FF8C1D}"/>
              </a:ext>
            </a:extLst>
          </p:cNvPr>
          <p:cNvSpPr txBox="1"/>
          <p:nvPr/>
        </p:nvSpPr>
        <p:spPr>
          <a:xfrm>
            <a:off x="817418" y="981573"/>
            <a:ext cx="10557163" cy="1977464"/>
          </a:xfrm>
          <a:prstGeom prst="rect">
            <a:avLst/>
          </a:prstGeom>
          <a:noFill/>
        </p:spPr>
        <p:txBody>
          <a:bodyPr wrap="square" lIns="68580" tIns="34290" rIns="68580" bIns="34290" rtlCol="0" anchor="t">
            <a:spAutoFit/>
          </a:bodyPr>
          <a:lstStyle/>
          <a:p>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ctr"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800" dirty="0">
                <a:effectLst/>
                <a:latin typeface="Arial" panose="020B0604020202020204" pitchFamily="34" charset="0"/>
                <a:ea typeface="Times New Roman" panose="02020603050405020304" pitchFamily="18" charset="0"/>
                <a:cs typeface="Arial" panose="020B0604020202020204" pitchFamily="34" charset="0"/>
              </a:rPr>
              <a:t>To help the Virtual School identify these needs, we buy in hours from STT to assess our children at specific points within their school journey.</a:t>
            </a:r>
            <a:endParaRPr lang="en-GB" sz="2800" dirty="0">
              <a:solidFill>
                <a:srgbClr val="000000"/>
              </a:solidFill>
              <a:latin typeface="Arial" panose="020B0604020202020204" pitchFamily="34" charset="0"/>
              <a:ea typeface="Times New Roman" panose="02020603050405020304" pitchFamily="18" charset="0"/>
            </a:endParaRPr>
          </a:p>
        </p:txBody>
      </p:sp>
      <p:pic>
        <p:nvPicPr>
          <p:cNvPr id="2052" name="Picture 4" descr="Assessment and Evaluation Toolkit">
            <a:extLst>
              <a:ext uri="{FF2B5EF4-FFF2-40B4-BE49-F238E27FC236}">
                <a16:creationId xmlns:a16="http://schemas.microsoft.com/office/drawing/2014/main" id="{365D42BA-ED77-0D4F-96F2-DB9F639F4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556" y="3054341"/>
            <a:ext cx="6174888" cy="346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33717"/>
              </p:ext>
            </p:extLst>
          </p:nvPr>
        </p:nvGraphicFramePr>
        <p:xfrm>
          <a:off x="838199" y="188641"/>
          <a:ext cx="10790583" cy="6394719"/>
        </p:xfrm>
        <a:graphic>
          <a:graphicData uri="http://schemas.openxmlformats.org/drawingml/2006/table">
            <a:tbl>
              <a:tblPr firstRow="1" bandRow="1">
                <a:tableStyleId>{5C22544A-7EE6-4342-B048-85BDC9FD1C3A}</a:tableStyleId>
              </a:tblPr>
              <a:tblGrid>
                <a:gridCol w="3596861">
                  <a:extLst>
                    <a:ext uri="{9D8B030D-6E8A-4147-A177-3AD203B41FA5}">
                      <a16:colId xmlns:a16="http://schemas.microsoft.com/office/drawing/2014/main" val="20000"/>
                    </a:ext>
                  </a:extLst>
                </a:gridCol>
                <a:gridCol w="3596861">
                  <a:extLst>
                    <a:ext uri="{9D8B030D-6E8A-4147-A177-3AD203B41FA5}">
                      <a16:colId xmlns:a16="http://schemas.microsoft.com/office/drawing/2014/main" val="20001"/>
                    </a:ext>
                  </a:extLst>
                </a:gridCol>
                <a:gridCol w="3596861">
                  <a:extLst>
                    <a:ext uri="{9D8B030D-6E8A-4147-A177-3AD203B41FA5}">
                      <a16:colId xmlns:a16="http://schemas.microsoft.com/office/drawing/2014/main" val="20002"/>
                    </a:ext>
                  </a:extLst>
                </a:gridCol>
              </a:tblGrid>
              <a:tr h="74626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Wellcomm – By EY teacher / 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STT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6717">
                <a:tc>
                  <a:txBody>
                    <a:bodyPr/>
                    <a:lstStyle/>
                    <a:p>
                      <a:pPr algn="ctr"/>
                      <a:r>
                        <a:rPr lang="en-GB" b="1" dirty="0"/>
                        <a:t>EYFS / Reception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5020">
                <a:tc>
                  <a:txBody>
                    <a:bodyPr/>
                    <a:lstStyle/>
                    <a:p>
                      <a:pPr algn="ctr"/>
                      <a:r>
                        <a:rPr lang="en-GB" b="1" dirty="0"/>
                        <a:t>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b="1" dirty="0"/>
                        <a:t>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97011">
                <a:tc>
                  <a:txBody>
                    <a:bodyPr/>
                    <a:lstStyle/>
                    <a:p>
                      <a:pPr algn="ctr"/>
                      <a:r>
                        <a:rPr lang="en-GB" b="1" dirty="0"/>
                        <a:t>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400" b="0" i="1" dirty="0"/>
                        <a:t>If needed / reviewed due to low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597011">
                <a:tc>
                  <a:txBody>
                    <a:bodyPr/>
                    <a:lstStyle/>
                    <a:p>
                      <a:pPr algn="ctr"/>
                      <a:r>
                        <a:rPr lang="en-GB" b="1" dirty="0"/>
                        <a:t>Y3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400" b="0" i="1" dirty="0"/>
                        <a:t>If needed / reviewed due to low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95020">
                <a:tc>
                  <a:txBody>
                    <a:bodyPr/>
                    <a:lstStyle/>
                    <a:p>
                      <a:pPr algn="ctr"/>
                      <a:r>
                        <a:rPr lang="en-GB" b="1" dirty="0"/>
                        <a:t>Y4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New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595020">
                <a:tc>
                  <a:txBody>
                    <a:bodyPr/>
                    <a:lstStyle/>
                    <a:p>
                      <a:pPr algn="ctr"/>
                      <a:r>
                        <a:rPr lang="en-GB" b="1" dirty="0"/>
                        <a:t>Y5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595020">
                <a:tc>
                  <a:txBody>
                    <a:bodyPr/>
                    <a:lstStyle/>
                    <a:p>
                      <a:pPr algn="ctr"/>
                      <a:r>
                        <a:rPr lang="en-GB" b="1" dirty="0"/>
                        <a:t>Y6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06352">
                <a:tc>
                  <a:txBody>
                    <a:bodyPr/>
                    <a:lstStyle/>
                    <a:p>
                      <a:pPr algn="ctr"/>
                      <a:r>
                        <a:rPr lang="en-GB" b="1" dirty="0"/>
                        <a:t>Y7 –</a:t>
                      </a:r>
                      <a:r>
                        <a:rPr lang="en-GB" b="1" baseline="0" dirty="0"/>
                        <a:t> 8</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New baseline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t>Potential</a:t>
                      </a:r>
                      <a:r>
                        <a:rPr lang="en-GB" sz="1400" i="1" baseline="0" dirty="0"/>
                        <a:t> a</a:t>
                      </a:r>
                      <a:r>
                        <a:rPr lang="en-GB" sz="1400" i="1" dirty="0"/>
                        <a:t>ccess arrangements are advised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651284">
                <a:tc>
                  <a:txBody>
                    <a:bodyPr/>
                    <a:lstStyle/>
                    <a:p>
                      <a:pPr algn="ctr"/>
                      <a:r>
                        <a:rPr lang="en-GB" b="1" dirty="0"/>
                        <a:t>Y 9 – 11</a:t>
                      </a:r>
                    </a:p>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992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76CF-11DB-BAA5-A5CC-B46A6142504B}"/>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270A2AEF-ECD7-91BB-32D9-EAFC36D52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783E2E9C-B74C-9AB6-A1B8-12773163D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57" y="526039"/>
            <a:ext cx="9102691" cy="6456783"/>
          </a:xfrm>
          <a:prstGeom prst="rect">
            <a:avLst/>
          </a:prstGeom>
        </p:spPr>
      </p:pic>
      <p:sp>
        <p:nvSpPr>
          <p:cNvPr id="5" name="Title 1">
            <a:extLst>
              <a:ext uri="{FF2B5EF4-FFF2-40B4-BE49-F238E27FC236}">
                <a16:creationId xmlns:a16="http://schemas.microsoft.com/office/drawing/2014/main" id="{C84815B7-3907-43CC-751A-7493364E5970}"/>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450E0928-6376-1123-6449-CE29358DB8BA}"/>
              </a:ext>
            </a:extLst>
          </p:cNvPr>
          <p:cNvSpPr txBox="1"/>
          <p:nvPr/>
        </p:nvSpPr>
        <p:spPr>
          <a:xfrm>
            <a:off x="637309" y="1469122"/>
            <a:ext cx="10917381" cy="2531462"/>
          </a:xfrm>
          <a:prstGeom prst="rect">
            <a:avLst/>
          </a:prstGeom>
          <a:noFill/>
        </p:spPr>
        <p:txBody>
          <a:bodyPr wrap="square" lIns="68580" tIns="34290" rIns="68580" bIns="34290" rtlCol="0" anchor="t">
            <a:spAutoFit/>
          </a:bodyPr>
          <a:lstStyle/>
          <a:p>
            <a:pPr algn="ctr"/>
            <a:r>
              <a:rPr lang="en-GB" sz="2400" dirty="0">
                <a:solidFill>
                  <a:srgbClr val="000000"/>
                </a:solidFill>
                <a:latin typeface="Arial" panose="020B0604020202020204" pitchFamily="34" charset="0"/>
                <a:ea typeface="Times New Roman" panose="02020603050405020304" pitchFamily="18" charset="0"/>
              </a:rPr>
              <a:t>In Lincolnshire, our Maths skills for children in care are lower than that of children in care in other areas.</a:t>
            </a:r>
          </a:p>
          <a:p>
            <a:pPr algn="ctr"/>
            <a:endParaRPr lang="en-GB" sz="2400" dirty="0">
              <a:solidFill>
                <a:srgbClr val="000000"/>
              </a:solidFill>
              <a:latin typeface="Arial" panose="020B0604020202020204" pitchFamily="34" charset="0"/>
              <a:ea typeface="Times New Roman" panose="02020603050405020304" pitchFamily="18" charset="0"/>
            </a:endParaRPr>
          </a:p>
          <a:p>
            <a:pPr algn="ctr"/>
            <a:r>
              <a:rPr lang="en-GB" sz="2400" dirty="0">
                <a:solidFill>
                  <a:srgbClr val="000000"/>
                </a:solidFill>
                <a:latin typeface="Arial" panose="020B0604020202020204" pitchFamily="34" charset="0"/>
                <a:ea typeface="Times New Roman" panose="02020603050405020304" pitchFamily="18" charset="0"/>
              </a:rPr>
              <a:t>Analysis of data of Lincolnshire’s children in care’s STT reports also shows a continuing pattern</a:t>
            </a:r>
            <a:r>
              <a:rPr lang="en-GB" sz="2000" dirty="0">
                <a:solidFill>
                  <a:srgbClr val="000000"/>
                </a:solidFill>
                <a:latin typeface="Arial" panose="020B0604020202020204" pitchFamily="34" charset="0"/>
                <a:ea typeface="Times New Roman" panose="02020603050405020304" pitchFamily="18" charset="0"/>
              </a:rPr>
              <a: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8" name="Oval 7">
            <a:extLst>
              <a:ext uri="{FF2B5EF4-FFF2-40B4-BE49-F238E27FC236}">
                <a16:creationId xmlns:a16="http://schemas.microsoft.com/office/drawing/2014/main" id="{4B74AF98-DA8C-C9B2-4916-9DDF9ADB6F59}"/>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2BFBEC-A5BE-3EA1-B3CC-46C9D9FA71B8}"/>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074" name="Picture 2" descr="RRSP contribution rates on downward trajectory: report | Investment  Executive">
            <a:extLst>
              <a:ext uri="{FF2B5EF4-FFF2-40B4-BE49-F238E27FC236}">
                <a16:creationId xmlns:a16="http://schemas.microsoft.com/office/drawing/2014/main" id="{4A8C2F94-C8B6-9237-C677-F7C90A4B5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511" y="3458545"/>
            <a:ext cx="4284977" cy="32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7A59-D2D2-603F-6AB6-A7747440D095}"/>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A2E4A7AA-5746-9653-B929-A3B2ED590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3" y="160620"/>
            <a:ext cx="1623346" cy="98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41602513-6570-BD0E-AE77-AE53A75EF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390" y="401217"/>
            <a:ext cx="9102691" cy="6456783"/>
          </a:xfrm>
          <a:prstGeom prst="rect">
            <a:avLst/>
          </a:prstGeom>
        </p:spPr>
      </p:pic>
      <p:sp>
        <p:nvSpPr>
          <p:cNvPr id="5" name="Title 1">
            <a:extLst>
              <a:ext uri="{FF2B5EF4-FFF2-40B4-BE49-F238E27FC236}">
                <a16:creationId xmlns:a16="http://schemas.microsoft.com/office/drawing/2014/main" id="{716BCF9E-0C98-95F1-4B3A-BEBE73185AB1}"/>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49E36DA9-0A74-69B5-7238-17BEA6C8228C}"/>
              </a:ext>
            </a:extLst>
          </p:cNvPr>
          <p:cNvSpPr txBox="1"/>
          <p:nvPr/>
        </p:nvSpPr>
        <p:spPr>
          <a:xfrm>
            <a:off x="817419" y="1420282"/>
            <a:ext cx="971624" cy="684803"/>
          </a:xfrm>
          <a:prstGeom prst="rect">
            <a:avLst/>
          </a:prstGeom>
          <a:noFill/>
        </p:spPr>
        <p:txBody>
          <a:bodyPr wrap="square" lIns="68580" tIns="34290" rIns="68580" bIns="34290" rtlCol="0" anchor="t">
            <a:spAutoFit/>
          </a:bodyPr>
          <a:lstStyle/>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000" dirty="0">
                <a:solidFill>
                  <a:srgbClr val="000000"/>
                </a:solidFill>
                <a:latin typeface="Arial" panose="020B0604020202020204" pitchFamily="34" charset="0"/>
                <a:ea typeface="Times New Roman" panose="02020603050405020304" pitchFamily="18" charset="0"/>
              </a:rPr>
              <a:t>EYFS</a:t>
            </a:r>
          </a:p>
        </p:txBody>
      </p:sp>
      <p:sp>
        <p:nvSpPr>
          <p:cNvPr id="8" name="Oval 7">
            <a:extLst>
              <a:ext uri="{FF2B5EF4-FFF2-40B4-BE49-F238E27FC236}">
                <a16:creationId xmlns:a16="http://schemas.microsoft.com/office/drawing/2014/main" id="{CBD5F649-310E-AA18-C73C-E969A0ABFC97}"/>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95B23BD-8D6A-A50A-DE82-1681BE708A2D}"/>
              </a:ext>
            </a:extLst>
          </p:cNvPr>
          <p:cNvSpPr/>
          <p:nvPr/>
        </p:nvSpPr>
        <p:spPr>
          <a:xfrm>
            <a:off x="9311943" y="5933661"/>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1" name="Picture 10">
            <a:extLst>
              <a:ext uri="{FF2B5EF4-FFF2-40B4-BE49-F238E27FC236}">
                <a16:creationId xmlns:a16="http://schemas.microsoft.com/office/drawing/2014/main" id="{4E94D41F-BF76-0D6F-4B1A-FAE55DA9E3B3}"/>
              </a:ext>
            </a:extLst>
          </p:cNvPr>
          <p:cNvPicPr>
            <a:picLocks noChangeAspect="1"/>
          </p:cNvPicPr>
          <p:nvPr/>
        </p:nvPicPr>
        <p:blipFill>
          <a:blip r:embed="rId4"/>
          <a:stretch>
            <a:fillRect/>
          </a:stretch>
        </p:blipFill>
        <p:spPr>
          <a:xfrm>
            <a:off x="2756679" y="6409480"/>
            <a:ext cx="6401693" cy="409632"/>
          </a:xfrm>
          <a:prstGeom prst="rect">
            <a:avLst/>
          </a:prstGeom>
        </p:spPr>
      </p:pic>
      <p:pic>
        <p:nvPicPr>
          <p:cNvPr id="10" name="Picture 9">
            <a:extLst>
              <a:ext uri="{FF2B5EF4-FFF2-40B4-BE49-F238E27FC236}">
                <a16:creationId xmlns:a16="http://schemas.microsoft.com/office/drawing/2014/main" id="{5EF7CF1E-93C9-7979-649B-AB2562AE2156}"/>
              </a:ext>
            </a:extLst>
          </p:cNvPr>
          <p:cNvPicPr>
            <a:picLocks noChangeAspect="1"/>
          </p:cNvPicPr>
          <p:nvPr/>
        </p:nvPicPr>
        <p:blipFill>
          <a:blip r:embed="rId5"/>
          <a:stretch>
            <a:fillRect/>
          </a:stretch>
        </p:blipFill>
        <p:spPr>
          <a:xfrm>
            <a:off x="4946657" y="923936"/>
            <a:ext cx="1994937" cy="5101856"/>
          </a:xfrm>
          <a:prstGeom prst="rect">
            <a:avLst/>
          </a:prstGeom>
          <a:ln w="6350">
            <a:solidFill>
              <a:schemeClr val="tx1"/>
            </a:solidFill>
          </a:ln>
        </p:spPr>
      </p:pic>
      <p:pic>
        <p:nvPicPr>
          <p:cNvPr id="12" name="Picture 11">
            <a:extLst>
              <a:ext uri="{FF2B5EF4-FFF2-40B4-BE49-F238E27FC236}">
                <a16:creationId xmlns:a16="http://schemas.microsoft.com/office/drawing/2014/main" id="{453CBD37-6C0F-7406-E831-FFB93375DD80}"/>
              </a:ext>
            </a:extLst>
          </p:cNvPr>
          <p:cNvPicPr>
            <a:picLocks noChangeAspect="1"/>
          </p:cNvPicPr>
          <p:nvPr/>
        </p:nvPicPr>
        <p:blipFill>
          <a:blip r:embed="rId6"/>
          <a:stretch>
            <a:fillRect/>
          </a:stretch>
        </p:blipFill>
        <p:spPr>
          <a:xfrm>
            <a:off x="1780477" y="923937"/>
            <a:ext cx="1994937" cy="5101855"/>
          </a:xfrm>
          <a:prstGeom prst="rect">
            <a:avLst/>
          </a:prstGeom>
          <a:ln w="3175">
            <a:solidFill>
              <a:schemeClr val="tx1"/>
            </a:solidFill>
          </a:ln>
        </p:spPr>
      </p:pic>
      <p:sp>
        <p:nvSpPr>
          <p:cNvPr id="13" name="Rectangle 12">
            <a:extLst>
              <a:ext uri="{FF2B5EF4-FFF2-40B4-BE49-F238E27FC236}">
                <a16:creationId xmlns:a16="http://schemas.microsoft.com/office/drawing/2014/main" id="{F198C46A-DD91-2EF5-A245-4364C9A5835E}"/>
              </a:ext>
            </a:extLst>
          </p:cNvPr>
          <p:cNvSpPr/>
          <p:nvPr/>
        </p:nvSpPr>
        <p:spPr>
          <a:xfrm>
            <a:off x="1897862" y="5327928"/>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606C885A-67C7-EBC4-533D-814CFAD60C97}"/>
              </a:ext>
            </a:extLst>
          </p:cNvPr>
          <p:cNvSpPr txBox="1"/>
          <p:nvPr/>
        </p:nvSpPr>
        <p:spPr>
          <a:xfrm>
            <a:off x="4102940" y="1426985"/>
            <a:ext cx="971624" cy="684803"/>
          </a:xfrm>
          <a:prstGeom prst="rect">
            <a:avLst/>
          </a:prstGeom>
          <a:noFill/>
        </p:spPr>
        <p:txBody>
          <a:bodyPr wrap="square" lIns="68580" tIns="34290" rIns="68580" bIns="34290" rtlCol="0" anchor="t">
            <a:spAutoFit/>
          </a:bodyPr>
          <a:lstStyle/>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000" dirty="0">
                <a:solidFill>
                  <a:srgbClr val="000000"/>
                </a:solidFill>
                <a:latin typeface="Arial" panose="020B0604020202020204" pitchFamily="34" charset="0"/>
                <a:ea typeface="Times New Roman" panose="02020603050405020304" pitchFamily="18" charset="0"/>
              </a:rPr>
              <a:t>KS2</a:t>
            </a:r>
          </a:p>
        </p:txBody>
      </p:sp>
      <p:sp>
        <p:nvSpPr>
          <p:cNvPr id="16" name="TextBox 15">
            <a:extLst>
              <a:ext uri="{FF2B5EF4-FFF2-40B4-BE49-F238E27FC236}">
                <a16:creationId xmlns:a16="http://schemas.microsoft.com/office/drawing/2014/main" id="{32326970-39D7-1D7E-C522-D552D803885B}"/>
              </a:ext>
            </a:extLst>
          </p:cNvPr>
          <p:cNvSpPr txBox="1"/>
          <p:nvPr/>
        </p:nvSpPr>
        <p:spPr>
          <a:xfrm>
            <a:off x="7269120" y="1426985"/>
            <a:ext cx="1120776" cy="684803"/>
          </a:xfrm>
          <a:prstGeom prst="rect">
            <a:avLst/>
          </a:prstGeom>
          <a:noFill/>
        </p:spPr>
        <p:txBody>
          <a:bodyPr wrap="square" lIns="68580" tIns="34290" rIns="68580" bIns="34290" rtlCol="0" anchor="t">
            <a:spAutoFit/>
          </a:bodyPr>
          <a:lstStyle/>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000" dirty="0">
                <a:solidFill>
                  <a:srgbClr val="000000"/>
                </a:solidFill>
                <a:latin typeface="Arial" panose="020B0604020202020204" pitchFamily="34" charset="0"/>
                <a:ea typeface="Times New Roman" panose="02020603050405020304" pitchFamily="18" charset="0"/>
              </a:rPr>
              <a:t>GCSEs</a:t>
            </a:r>
          </a:p>
        </p:txBody>
      </p:sp>
      <p:pic>
        <p:nvPicPr>
          <p:cNvPr id="18" name="Picture 17">
            <a:extLst>
              <a:ext uri="{FF2B5EF4-FFF2-40B4-BE49-F238E27FC236}">
                <a16:creationId xmlns:a16="http://schemas.microsoft.com/office/drawing/2014/main" id="{B3427392-055B-3CC4-F922-6954B5928364}"/>
              </a:ext>
            </a:extLst>
          </p:cNvPr>
          <p:cNvPicPr>
            <a:picLocks noChangeAspect="1"/>
          </p:cNvPicPr>
          <p:nvPr/>
        </p:nvPicPr>
        <p:blipFill>
          <a:blip r:embed="rId7"/>
          <a:stretch>
            <a:fillRect/>
          </a:stretch>
        </p:blipFill>
        <p:spPr>
          <a:xfrm>
            <a:off x="8396689" y="923936"/>
            <a:ext cx="2468656" cy="5101856"/>
          </a:xfrm>
          <a:prstGeom prst="rect">
            <a:avLst/>
          </a:prstGeom>
          <a:ln w="6350">
            <a:solidFill>
              <a:schemeClr val="tx1"/>
            </a:solidFill>
          </a:ln>
        </p:spPr>
      </p:pic>
    </p:spTree>
    <p:extLst>
      <p:ext uri="{BB962C8B-B14F-4D97-AF65-F5344CB8AC3E}">
        <p14:creationId xmlns:p14="http://schemas.microsoft.com/office/powerpoint/2010/main" val="40805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35A50-0B92-050B-D803-82FF2D29DFC5}"/>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F72F117F-D24C-478A-BE01-053318C22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35338A7-F4C6-793F-23B7-5D1215ADF9B0}"/>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96E499CD-512D-CE43-47D5-31BDC9BB5598}"/>
              </a:ext>
            </a:extLst>
          </p:cNvPr>
          <p:cNvSpPr txBox="1"/>
          <p:nvPr/>
        </p:nvSpPr>
        <p:spPr>
          <a:xfrm>
            <a:off x="546228" y="1560443"/>
            <a:ext cx="11484906" cy="1177245"/>
          </a:xfrm>
          <a:prstGeom prst="rect">
            <a:avLst/>
          </a:prstGeom>
          <a:noFill/>
        </p:spPr>
        <p:txBody>
          <a:bodyPr wrap="square" lIns="68580" tIns="34290" rIns="68580" bIns="34290" rtlCol="0" anchor="t">
            <a:spAutoFit/>
          </a:bodyPr>
          <a:lstStyle/>
          <a:p>
            <a:pPr algn="ctr"/>
            <a:r>
              <a:rPr lang="en-GB" sz="3200" dirty="0">
                <a:solidFill>
                  <a:srgbClr val="000000"/>
                </a:solidFill>
                <a:latin typeface="Arial" panose="020B0604020202020204" pitchFamily="34" charset="0"/>
                <a:ea typeface="Times New Roman" panose="02020603050405020304" pitchFamily="18" charset="0"/>
              </a:rPr>
              <a:t>Playing games is a great way to improve visual reasoning!</a:t>
            </a:r>
            <a:endParaRPr lang="en-GB" sz="32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8" name="Oval 7">
            <a:extLst>
              <a:ext uri="{FF2B5EF4-FFF2-40B4-BE49-F238E27FC236}">
                <a16:creationId xmlns:a16="http://schemas.microsoft.com/office/drawing/2014/main" id="{9B8D52D9-8805-8803-5D1C-DC5D5E7FE9B9}"/>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B19C551-32EB-1C18-53F9-31DB2ADF364C}"/>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2B0811AD-F93A-CDDE-3605-F9FC4FEF98A1}"/>
              </a:ext>
            </a:extLst>
          </p:cNvPr>
          <p:cNvSpPr txBox="1"/>
          <p:nvPr/>
        </p:nvSpPr>
        <p:spPr>
          <a:xfrm>
            <a:off x="3887172" y="2608216"/>
            <a:ext cx="3875068"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Strategy Games…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pic>
        <p:nvPicPr>
          <p:cNvPr id="4100" name="Picture 4" descr="XO Noughts &amp;amp; Crosses Wooden Game Naughts Crosses Tic Tac Toe, Fun Travel Board Game For Everyone, XO Chess Board Game, Classic Game, Interactive Wooden Board Game for Family &amp;amp; Kids (Blue/Orange)">
            <a:extLst>
              <a:ext uri="{FF2B5EF4-FFF2-40B4-BE49-F238E27FC236}">
                <a16:creationId xmlns:a16="http://schemas.microsoft.com/office/drawing/2014/main" id="{8AE3DE2E-7607-B857-0FF1-0107564A2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53" y="2302471"/>
            <a:ext cx="2200382" cy="14214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olding Draughts Set | 12&quot; Board ...">
            <a:extLst>
              <a:ext uri="{FF2B5EF4-FFF2-40B4-BE49-F238E27FC236}">
                <a16:creationId xmlns:a16="http://schemas.microsoft.com/office/drawing/2014/main" id="{5698D73E-8B6D-5129-8747-8EB179269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174" y="209752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Who's Who? Game | Smyths Toys UK">
            <a:extLst>
              <a:ext uri="{FF2B5EF4-FFF2-40B4-BE49-F238E27FC236}">
                <a16:creationId xmlns:a16="http://schemas.microsoft.com/office/drawing/2014/main" id="{9DF04628-8746-9D37-ECAE-78DADB5AE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8678" y="437944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Ravensburger - Labyrinth - Classic ...">
            <a:extLst>
              <a:ext uri="{FF2B5EF4-FFF2-40B4-BE49-F238E27FC236}">
                <a16:creationId xmlns:a16="http://schemas.microsoft.com/office/drawing/2014/main" id="{D05B3754-9A6C-C7E1-5800-E4E972467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3789" y="3166061"/>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Mancala | Wooden Board Games | Bigjigs Toys">
            <a:extLst>
              <a:ext uri="{FF2B5EF4-FFF2-40B4-BE49-F238E27FC236}">
                <a16:creationId xmlns:a16="http://schemas.microsoft.com/office/drawing/2014/main" id="{A4DC3E57-EBDC-5CB3-E50A-CA4A3687A8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1698" b="37984"/>
          <a:stretch/>
        </p:blipFill>
        <p:spPr bwMode="auto">
          <a:xfrm>
            <a:off x="3357032" y="3473653"/>
            <a:ext cx="3129448" cy="94879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Standard Staunton 3&quot; King Wooden Chess ...">
            <a:extLst>
              <a:ext uri="{FF2B5EF4-FFF2-40B4-BE49-F238E27FC236}">
                <a16:creationId xmlns:a16="http://schemas.microsoft.com/office/drawing/2014/main" id="{AB28E82D-C2D1-20D5-C961-4EA287F925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70" y="395714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onnect 4 Strategy Board Game ...">
            <a:extLst>
              <a:ext uri="{FF2B5EF4-FFF2-40B4-BE49-F238E27FC236}">
                <a16:creationId xmlns:a16="http://schemas.microsoft.com/office/drawing/2014/main" id="{1E68A258-79C0-73B2-7461-434558AFBD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8536" y="44598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0C4B-4CA9-6E1A-831C-765892ECD042}"/>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2DDDF2D9-82AC-CC26-D2F1-701C1FAEA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7C87C82-CC44-4206-9B81-1177414EE7C8}"/>
              </a:ext>
            </a:extLst>
          </p:cNvPr>
          <p:cNvSpPr txBox="1">
            <a:spLocks/>
          </p:cNvSpPr>
          <p:nvPr/>
        </p:nvSpPr>
        <p:spPr>
          <a:xfrm>
            <a:off x="2369352" y="382463"/>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8" name="Oval 7">
            <a:extLst>
              <a:ext uri="{FF2B5EF4-FFF2-40B4-BE49-F238E27FC236}">
                <a16:creationId xmlns:a16="http://schemas.microsoft.com/office/drawing/2014/main" id="{DB83C14B-622E-515F-9F19-79E73F09203C}"/>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5C85807-0DFA-184E-FEE8-1E14A9F1697D}"/>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55B925F3-7AEC-B4E8-11B9-1F2627B193B6}"/>
              </a:ext>
            </a:extLst>
          </p:cNvPr>
          <p:cNvSpPr txBox="1"/>
          <p:nvPr/>
        </p:nvSpPr>
        <p:spPr>
          <a:xfrm>
            <a:off x="2479193" y="1304851"/>
            <a:ext cx="6928814"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Spot the difference or matching games…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3" name="AutoShape 2" descr="Orchard Toys Red Dog Blue Dog Lotto Game, A Fun First Matching and Memory Game, Perfect For Children Aged 2-5, Develops Memory Skills">
            <a:extLst>
              <a:ext uri="{FF2B5EF4-FFF2-40B4-BE49-F238E27FC236}">
                <a16:creationId xmlns:a16="http://schemas.microsoft.com/office/drawing/2014/main" id="{FFD436C2-3FE8-6367-6E89-9C4708C4B0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Orchard Toys Shopping List Memory Game ...">
            <a:extLst>
              <a:ext uri="{FF2B5EF4-FFF2-40B4-BE49-F238E27FC236}">
                <a16:creationId xmlns:a16="http://schemas.microsoft.com/office/drawing/2014/main" id="{5E5B46BB-732D-4F3A-C8AE-C516B3C2B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8" y="1744626"/>
            <a:ext cx="2309214" cy="23092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rchard Toys Rainforest Match, Colour ...">
            <a:extLst>
              <a:ext uri="{FF2B5EF4-FFF2-40B4-BE49-F238E27FC236}">
                <a16:creationId xmlns:a16="http://schemas.microsoft.com/office/drawing/2014/main" id="{AB44ADB6-83C3-4CA6-C542-5853602B9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960" y="1770025"/>
            <a:ext cx="2646362" cy="210028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Orchard Toys - Animal Match Mini Game ...">
            <a:extLst>
              <a:ext uri="{FF2B5EF4-FFF2-40B4-BE49-F238E27FC236}">
                <a16:creationId xmlns:a16="http://schemas.microsoft.com/office/drawing/2014/main" id="{94D266E7-8458-98DD-A8D1-072A6CA5D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193" y="4177079"/>
            <a:ext cx="2449828" cy="244982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pot the difference – interactive game ...">
            <a:extLst>
              <a:ext uri="{FF2B5EF4-FFF2-40B4-BE49-F238E27FC236}">
                <a16:creationId xmlns:a16="http://schemas.microsoft.com/office/drawing/2014/main" id="{E0AFB036-263D-A415-24F7-B9BFBF7A4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045" y="1942006"/>
            <a:ext cx="3013110" cy="224824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pot the Difference: City - Hidden ...">
            <a:extLst>
              <a:ext uri="{FF2B5EF4-FFF2-40B4-BE49-F238E27FC236}">
                <a16:creationId xmlns:a16="http://schemas.microsoft.com/office/drawing/2014/main" id="{E3D82092-E35D-6381-7964-CDBF52A0E6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3753" y="4437460"/>
            <a:ext cx="3036887" cy="202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629" y="0"/>
            <a:ext cx="9144000" cy="6858000"/>
          </a:xfrm>
          <a:prstGeom prst="rect">
            <a:avLst/>
          </a:prstGeom>
        </p:spPr>
      </p:pic>
      <p:sp>
        <p:nvSpPr>
          <p:cNvPr id="5" name="Title 1"/>
          <p:cNvSpPr txBox="1">
            <a:spLocks/>
          </p:cNvSpPr>
          <p:nvPr/>
        </p:nvSpPr>
        <p:spPr>
          <a:xfrm>
            <a:off x="644056" y="163002"/>
            <a:ext cx="7545787"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 Training Offer</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All bookings are made through our 2024 – 2025 booklet. </a:t>
            </a:r>
            <a:r>
              <a:rPr lang="en-GB" sz="1800" b="1" dirty="0">
                <a:effectLst/>
                <a:latin typeface="Aptos" panose="020B0004020202020204" pitchFamily="34" charset="0"/>
                <a:ea typeface="Calibri" panose="020F0502020204030204" pitchFamily="34" charset="0"/>
                <a:cs typeface="Calibri" panose="020F0502020204030204" pitchFamily="34" charset="0"/>
              </a:rPr>
              <a:t>You do not have to have a child in care to attend our training.</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If you require any further information or advice around our training offer, email us on: </a:t>
            </a:r>
            <a:r>
              <a:rPr lang="en-GB" sz="18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4"/>
              </a:rPr>
              <a:t>VirtualSchoolTraining@lincolnshire.gov.uk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effectLst/>
              <a:latin typeface="Aptos" panose="020B0004020202020204" pitchFamily="34" charset="0"/>
              <a:ea typeface="Calibri" panose="020F0502020204030204" pitchFamily="34" charset="0"/>
            </a:endParaRPr>
          </a:p>
          <a:p>
            <a:pPr algn="l"/>
            <a:r>
              <a:rPr lang="en-GB" sz="1800" dirty="0">
                <a:latin typeface="Aptos" panose="020B0004020202020204" pitchFamily="34" charset="0"/>
              </a:rPr>
              <a:t>More information on the role of the Virtual School can be </a:t>
            </a:r>
          </a:p>
          <a:p>
            <a:pPr algn="l"/>
            <a:r>
              <a:rPr lang="en-GB" sz="1800" dirty="0">
                <a:latin typeface="Aptos" panose="020B0004020202020204" pitchFamily="34" charset="0"/>
              </a:rPr>
              <a:t>found at: </a:t>
            </a:r>
            <a:r>
              <a:rPr lang="en-GB" sz="1800" dirty="0">
                <a:latin typeface="Aptos" panose="020B0004020202020204" pitchFamily="34" charset="0"/>
                <a:hlinkClick r:id="rId5"/>
              </a:rPr>
              <a:t>Promoting the education of children with a social worker and children in kinship care arrangements: virtual school head role extension - GOV.UK (www.gov.uk)</a:t>
            </a:r>
            <a:r>
              <a:rPr lang="en-GB" sz="1800" dirty="0">
                <a:latin typeface="Aptos" panose="020B0004020202020204" pitchFamily="34" charset="0"/>
              </a:rPr>
              <a:t> </a:t>
            </a:r>
            <a:r>
              <a:rPr lang="en-GB" sz="1800" dirty="0">
                <a:effectLst/>
                <a:latin typeface="Aptos" panose="020B0004020202020204" pitchFamily="34" charset="0"/>
                <a:ea typeface="Calibri" panose="020F0502020204030204" pitchFamily="34" charset="0"/>
                <a:cs typeface="Calibri" panose="020F0502020204030204" pitchFamily="34" charset="0"/>
              </a:rPr>
              <a:t>Please don’t hesitate to contact us for any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CWSW, PLAC and Kinship care guidance: </a:t>
            </a:r>
            <a:r>
              <a:rPr lang="en-GB" sz="1800" dirty="0">
                <a:effectLst/>
                <a:latin typeface="Aptos" panose="020B0004020202020204" pitchFamily="34" charset="0"/>
                <a:ea typeface="Calibri" panose="020F0502020204030204" pitchFamily="34" charset="0"/>
                <a:cs typeface="Calibri" panose="020F0502020204030204" pitchFamily="34" charset="0"/>
                <a:hlinkClick r:id="rId6"/>
              </a:rPr>
              <a:t>VirtualSchool@Lincolnshire.gov.uk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36" y="107343"/>
            <a:ext cx="1601400" cy="9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5509106-2798-13E4-5FA6-01D9E08FC4ED}"/>
              </a:ext>
            </a:extLst>
          </p:cNvPr>
          <p:cNvPicPr>
            <a:picLocks noChangeAspect="1"/>
          </p:cNvPicPr>
          <p:nvPr/>
        </p:nvPicPr>
        <p:blipFill>
          <a:blip r:embed="rId8"/>
          <a:stretch>
            <a:fillRect/>
          </a:stretch>
        </p:blipFill>
        <p:spPr>
          <a:xfrm>
            <a:off x="8566400" y="1231665"/>
            <a:ext cx="3196031" cy="4493274"/>
          </a:xfrm>
          <a:prstGeom prst="rect">
            <a:avLst/>
          </a:prstGeom>
          <a:ln w="6350">
            <a:solidFill>
              <a:schemeClr val="tx1"/>
            </a:solidFill>
          </a:ln>
        </p:spPr>
      </p:pic>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C45A1-4802-E086-37CC-30BD2DDF05ED}"/>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C38198AA-9C7C-67DF-7D97-7E76AAEE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612C9F1-F2BA-26E3-CBC7-3CB0EA103E93}"/>
              </a:ext>
            </a:extLst>
          </p:cNvPr>
          <p:cNvSpPr txBox="1">
            <a:spLocks/>
          </p:cNvSpPr>
          <p:nvPr/>
        </p:nvSpPr>
        <p:spPr>
          <a:xfrm>
            <a:off x="2369352" y="382463"/>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8" name="Oval 7">
            <a:extLst>
              <a:ext uri="{FF2B5EF4-FFF2-40B4-BE49-F238E27FC236}">
                <a16:creationId xmlns:a16="http://schemas.microsoft.com/office/drawing/2014/main" id="{47A58CA7-946A-8570-DACD-83FD90C97E69}"/>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09A7069-3DB1-6C8D-C677-FBD417F0148B}"/>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0DE9B997-B21B-3805-FF2A-FA3F5C304EE6}"/>
              </a:ext>
            </a:extLst>
          </p:cNvPr>
          <p:cNvSpPr txBox="1"/>
          <p:nvPr/>
        </p:nvSpPr>
        <p:spPr>
          <a:xfrm>
            <a:off x="2479193" y="1304851"/>
            <a:ext cx="6928814"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Logic puzzles…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pic>
        <p:nvPicPr>
          <p:cNvPr id="6146" name="Picture 2" descr="Sudoku - Wikipedia">
            <a:extLst>
              <a:ext uri="{FF2B5EF4-FFF2-40B4-BE49-F238E27FC236}">
                <a16:creationId xmlns:a16="http://schemas.microsoft.com/office/drawing/2014/main" id="{861B16D1-1D2D-70FE-F36E-29C0C20D0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47" y="203919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367B98-FFC9-D818-07D8-1656A9FF1AEC}"/>
              </a:ext>
            </a:extLst>
          </p:cNvPr>
          <p:cNvSpPr txBox="1"/>
          <p:nvPr/>
        </p:nvSpPr>
        <p:spPr>
          <a:xfrm>
            <a:off x="452589" y="4252794"/>
            <a:ext cx="2580640" cy="369332"/>
          </a:xfrm>
          <a:prstGeom prst="rect">
            <a:avLst/>
          </a:prstGeom>
          <a:noFill/>
        </p:spPr>
        <p:txBody>
          <a:bodyPr wrap="square">
            <a:spAutoFit/>
          </a:bodyPr>
          <a:lstStyle/>
          <a:p>
            <a:r>
              <a:rPr lang="en-GB" sz="1800" u="sng"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4"/>
              </a:rPr>
              <a:t>www.dailysudoku.co.uk</a:t>
            </a:r>
            <a:endParaRPr lang="en-GB" dirty="0"/>
          </a:p>
        </p:txBody>
      </p:sp>
      <p:sp>
        <p:nvSpPr>
          <p:cNvPr id="10" name="TextBox 9">
            <a:extLst>
              <a:ext uri="{FF2B5EF4-FFF2-40B4-BE49-F238E27FC236}">
                <a16:creationId xmlns:a16="http://schemas.microsoft.com/office/drawing/2014/main" id="{ED5BA6FF-4734-205B-D79C-D454BD0E5D46}"/>
              </a:ext>
            </a:extLst>
          </p:cNvPr>
          <p:cNvSpPr txBox="1"/>
          <p:nvPr/>
        </p:nvSpPr>
        <p:spPr>
          <a:xfrm>
            <a:off x="4261878" y="2530863"/>
            <a:ext cx="3698722" cy="461665"/>
          </a:xfrm>
          <a:prstGeom prst="rect">
            <a:avLst/>
          </a:prstGeom>
          <a:noFill/>
        </p:spPr>
        <p:txBody>
          <a:bodyPr wrap="square">
            <a:spAutoFit/>
          </a:bodyPr>
          <a:lstStyle/>
          <a:p>
            <a:r>
              <a:rPr lang="en-GB" sz="2400" dirty="0">
                <a:hlinkClick r:id="rId5"/>
              </a:rPr>
              <a:t>Printable Logic Puzzles</a:t>
            </a:r>
            <a:endParaRPr lang="en-GB" sz="2400" dirty="0"/>
          </a:p>
        </p:txBody>
      </p:sp>
      <p:pic>
        <p:nvPicPr>
          <p:cNvPr id="6148" name="Picture 4" descr="Logic Puzzles for Kids Ages 4-8: A Fun ...">
            <a:extLst>
              <a:ext uri="{FF2B5EF4-FFF2-40B4-BE49-F238E27FC236}">
                <a16:creationId xmlns:a16="http://schemas.microsoft.com/office/drawing/2014/main" id="{015DCF02-46C0-DAC6-FE94-595C5F66A2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9774" y="1241663"/>
            <a:ext cx="1876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descr="Coogam Wooden Intelligence Puzzle 40 Pcs Tangram Jigsaw Brain Teaser Toy for Kids Wood Puzzle Box Brain Game Building Block Intelligence Educational">
            <a:extLst>
              <a:ext uri="{FF2B5EF4-FFF2-40B4-BE49-F238E27FC236}">
                <a16:creationId xmlns:a16="http://schemas.microsoft.com/office/drawing/2014/main" id="{43AAD6CF-CA7E-0F7B-1977-250488999E1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154" name="Picture 10" descr="Wooden Logic Puzzle - Puzzles - Games ...">
            <a:extLst>
              <a:ext uri="{FF2B5EF4-FFF2-40B4-BE49-F238E27FC236}">
                <a16:creationId xmlns:a16="http://schemas.microsoft.com/office/drawing/2014/main" id="{12F4D91F-C270-E1F8-364F-E76F8913E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177" r="17949"/>
          <a:stretch/>
        </p:blipFill>
        <p:spPr bwMode="auto">
          <a:xfrm>
            <a:off x="7058260" y="3733800"/>
            <a:ext cx="198736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Logic Puzzles for Kids Ages 6-8: A Fun ...">
            <a:extLst>
              <a:ext uri="{FF2B5EF4-FFF2-40B4-BE49-F238E27FC236}">
                <a16:creationId xmlns:a16="http://schemas.microsoft.com/office/drawing/2014/main" id="{9B5D4750-6FF0-6F20-0129-C6F595D2D7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2080" y="3943971"/>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2A45-EE10-2BB7-859E-80D8802D0C7F}"/>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97164D14-A158-4DD2-98E7-D288A64FD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EA3824-6B41-9C5C-219C-00168E6D046A}"/>
              </a:ext>
            </a:extLst>
          </p:cNvPr>
          <p:cNvSpPr txBox="1">
            <a:spLocks/>
          </p:cNvSpPr>
          <p:nvPr/>
        </p:nvSpPr>
        <p:spPr>
          <a:xfrm>
            <a:off x="2369352" y="382463"/>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8" name="Oval 7">
            <a:extLst>
              <a:ext uri="{FF2B5EF4-FFF2-40B4-BE49-F238E27FC236}">
                <a16:creationId xmlns:a16="http://schemas.microsoft.com/office/drawing/2014/main" id="{2F8703BB-227E-A0E6-2B79-90A84D43ED99}"/>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8317739-6CEE-943B-089A-81F2693AADE4}"/>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3B3EB124-6020-2AC0-AC11-79090A103D22}"/>
              </a:ext>
            </a:extLst>
          </p:cNvPr>
          <p:cNvSpPr txBox="1"/>
          <p:nvPr/>
        </p:nvSpPr>
        <p:spPr>
          <a:xfrm>
            <a:off x="2479193" y="1304851"/>
            <a:ext cx="6928814"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The Happy Puzzle Company…</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3" name="AutoShape 8" descr="Coogam Wooden Intelligence Puzzle 40 Pcs Tangram Jigsaw Brain Teaser Toy for Kids Wood Puzzle Box Brain Game Building Block Intelligence Educational">
            <a:extLst>
              <a:ext uri="{FF2B5EF4-FFF2-40B4-BE49-F238E27FC236}">
                <a16:creationId xmlns:a16="http://schemas.microsoft.com/office/drawing/2014/main" id="{A8071C04-48A3-29D4-4BF2-56538964DAD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TextBox 3">
            <a:extLst>
              <a:ext uri="{FF2B5EF4-FFF2-40B4-BE49-F238E27FC236}">
                <a16:creationId xmlns:a16="http://schemas.microsoft.com/office/drawing/2014/main" id="{25D2E85A-CBE3-F69F-7F3D-C489EF8F85A8}"/>
              </a:ext>
            </a:extLst>
          </p:cNvPr>
          <p:cNvSpPr txBox="1"/>
          <p:nvPr/>
        </p:nvSpPr>
        <p:spPr>
          <a:xfrm>
            <a:off x="2214879" y="2140139"/>
            <a:ext cx="8067040" cy="369332"/>
          </a:xfrm>
          <a:prstGeom prst="rect">
            <a:avLst/>
          </a:prstGeom>
          <a:noFill/>
        </p:spPr>
        <p:txBody>
          <a:bodyPr wrap="square">
            <a:spAutoFit/>
          </a:bodyPr>
          <a:lstStyle/>
          <a:p>
            <a:r>
              <a:rPr lang="en-GB" dirty="0">
                <a:hlinkClick r:id="rId3"/>
              </a:rPr>
              <a:t>Educational Puzzles, Games &amp; Toys for All Ages - The Happy Puzzle Company</a:t>
            </a:r>
            <a:endParaRPr lang="en-GB" dirty="0"/>
          </a:p>
        </p:txBody>
      </p:sp>
      <p:pic>
        <p:nvPicPr>
          <p:cNvPr id="12" name="Picture 11">
            <a:extLst>
              <a:ext uri="{FF2B5EF4-FFF2-40B4-BE49-F238E27FC236}">
                <a16:creationId xmlns:a16="http://schemas.microsoft.com/office/drawing/2014/main" id="{CE4AC846-EB3F-F880-9E88-B7E4471E880D}"/>
              </a:ext>
            </a:extLst>
          </p:cNvPr>
          <p:cNvPicPr>
            <a:picLocks noChangeAspect="1"/>
          </p:cNvPicPr>
          <p:nvPr/>
        </p:nvPicPr>
        <p:blipFill>
          <a:blip r:embed="rId4"/>
          <a:stretch>
            <a:fillRect/>
          </a:stretch>
        </p:blipFill>
        <p:spPr>
          <a:xfrm>
            <a:off x="2144732" y="2662294"/>
            <a:ext cx="7096916" cy="3958468"/>
          </a:xfrm>
          <a:prstGeom prst="rect">
            <a:avLst/>
          </a:prstGeom>
        </p:spPr>
      </p:pic>
    </p:spTree>
    <p:extLst>
      <p:ext uri="{BB962C8B-B14F-4D97-AF65-F5344CB8AC3E}">
        <p14:creationId xmlns:p14="http://schemas.microsoft.com/office/powerpoint/2010/main" val="6100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4BC5-E495-AB45-1985-0E1DA9FDFCED}"/>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4A345A49-83AB-63E7-4D2F-C9D906229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CF8249F-4607-A39C-CC58-AA98F7EBC0A6}"/>
              </a:ext>
            </a:extLst>
          </p:cNvPr>
          <p:cNvSpPr txBox="1">
            <a:spLocks/>
          </p:cNvSpPr>
          <p:nvPr/>
        </p:nvSpPr>
        <p:spPr>
          <a:xfrm>
            <a:off x="2369352" y="382463"/>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8" name="Oval 7">
            <a:extLst>
              <a:ext uri="{FF2B5EF4-FFF2-40B4-BE49-F238E27FC236}">
                <a16:creationId xmlns:a16="http://schemas.microsoft.com/office/drawing/2014/main" id="{DDD72F85-7BF1-0175-A6B9-A002131F9AF8}"/>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CF48F9E-80F9-4E36-079F-4B4725A84107}"/>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516D1619-1764-747E-2107-6719E46E15B1}"/>
              </a:ext>
            </a:extLst>
          </p:cNvPr>
          <p:cNvSpPr txBox="1"/>
          <p:nvPr/>
        </p:nvSpPr>
        <p:spPr>
          <a:xfrm>
            <a:off x="2479193" y="1304851"/>
            <a:ext cx="6928814"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Construction toys…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3" name="AutoShape 8" descr="Coogam Wooden Intelligence Puzzle 40 Pcs Tangram Jigsaw Brain Teaser Toy for Kids Wood Puzzle Box Brain Game Building Block Intelligence Educational">
            <a:extLst>
              <a:ext uri="{FF2B5EF4-FFF2-40B4-BE49-F238E27FC236}">
                <a16:creationId xmlns:a16="http://schemas.microsoft.com/office/drawing/2014/main" id="{AFFEDA66-C885-BF61-44F1-D4AD0AAB9F5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6" name="Picture 2" descr="LEGO® Large Creative Brick Box 10698 ...">
            <a:extLst>
              <a:ext uri="{FF2B5EF4-FFF2-40B4-BE49-F238E27FC236}">
                <a16:creationId xmlns:a16="http://schemas.microsoft.com/office/drawing/2014/main" id="{302D7BBB-6A58-E0A4-BAA9-B67433C74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74" y="190746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ccano, Super Construction 25-in-1 ...">
            <a:extLst>
              <a:ext uri="{FF2B5EF4-FFF2-40B4-BE49-F238E27FC236}">
                <a16:creationId xmlns:a16="http://schemas.microsoft.com/office/drawing/2014/main" id="{8CF53D39-E2C5-4A58-F537-881A5D773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308" y="41888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ars! Gears! Gears!® Deluxe Building ...">
            <a:extLst>
              <a:ext uri="{FF2B5EF4-FFF2-40B4-BE49-F238E27FC236}">
                <a16:creationId xmlns:a16="http://schemas.microsoft.com/office/drawing/2014/main" id="{4B15E15A-0E10-0DDE-8D3D-F1A5E7455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871" y="2074153"/>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dgits Deluxe Set 30 pieces NEW Sealed ...">
            <a:extLst>
              <a:ext uri="{FF2B5EF4-FFF2-40B4-BE49-F238E27FC236}">
                <a16:creationId xmlns:a16="http://schemas.microsoft.com/office/drawing/2014/main" id="{3D446065-3284-A731-6A91-FCFE09340F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33647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omag Classic Supercolor Recycled 142 ...">
            <a:extLst>
              <a:ext uri="{FF2B5EF4-FFF2-40B4-BE49-F238E27FC236}">
                <a16:creationId xmlns:a16="http://schemas.microsoft.com/office/drawing/2014/main" id="{67B64F05-157F-6DC6-05A7-48EE05AD20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254" y="169602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aser Pegs 6 In 1 Monster Truck Night ...">
            <a:extLst>
              <a:ext uri="{FF2B5EF4-FFF2-40B4-BE49-F238E27FC236}">
                <a16:creationId xmlns:a16="http://schemas.microsoft.com/office/drawing/2014/main" id="{410FA9BB-481E-CE5E-4015-70F324C6BA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542" y="4245984"/>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tural-Colored Building Blocks ...">
            <a:extLst>
              <a:ext uri="{FF2B5EF4-FFF2-40B4-BE49-F238E27FC236}">
                <a16:creationId xmlns:a16="http://schemas.microsoft.com/office/drawing/2014/main" id="{7F6FCE5A-6003-E22F-8B4D-9A3850EE14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1943" y="4256433"/>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9E26E-A187-52F5-59B1-4A54221424D6}"/>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4FAD506E-DD37-63E1-F5CB-AC12B2453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39844635-D3FC-52CA-470C-98E397E5C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551" y="339779"/>
            <a:ext cx="9102691" cy="6456783"/>
          </a:xfrm>
          <a:prstGeom prst="rect">
            <a:avLst/>
          </a:prstGeom>
        </p:spPr>
      </p:pic>
      <p:sp>
        <p:nvSpPr>
          <p:cNvPr id="5" name="Title 1">
            <a:extLst>
              <a:ext uri="{FF2B5EF4-FFF2-40B4-BE49-F238E27FC236}">
                <a16:creationId xmlns:a16="http://schemas.microsoft.com/office/drawing/2014/main" id="{24CDC60B-33F8-3697-18F7-FC8A446CD6FE}"/>
              </a:ext>
            </a:extLst>
          </p:cNvPr>
          <p:cNvSpPr txBox="1">
            <a:spLocks/>
          </p:cNvSpPr>
          <p:nvPr/>
        </p:nvSpPr>
        <p:spPr>
          <a:xfrm>
            <a:off x="2409634" y="335431"/>
            <a:ext cx="7758095"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Maths Skills</a:t>
            </a:r>
            <a:endParaRPr lang="en-GB" sz="3400" b="1" dirty="0">
              <a:solidFill>
                <a:schemeClr val="bg1"/>
              </a:solidFill>
              <a:latin typeface="Open Sans"/>
              <a:ea typeface="ＭＳ Ｐゴシック" charset="0"/>
              <a:cs typeface="Open Sans"/>
            </a:endParaRPr>
          </a:p>
        </p:txBody>
      </p:sp>
      <p:sp>
        <p:nvSpPr>
          <p:cNvPr id="6" name="TextBox 5">
            <a:extLst>
              <a:ext uri="{FF2B5EF4-FFF2-40B4-BE49-F238E27FC236}">
                <a16:creationId xmlns:a16="http://schemas.microsoft.com/office/drawing/2014/main" id="{2D1AB67C-1405-DD92-E6DC-B762639FE233}"/>
              </a:ext>
            </a:extLst>
          </p:cNvPr>
          <p:cNvSpPr txBox="1"/>
          <p:nvPr/>
        </p:nvSpPr>
        <p:spPr>
          <a:xfrm>
            <a:off x="3017521" y="1166034"/>
            <a:ext cx="5625498" cy="1238801"/>
          </a:xfrm>
          <a:prstGeom prst="rect">
            <a:avLst/>
          </a:prstGeom>
          <a:noFill/>
        </p:spPr>
        <p:txBody>
          <a:bodyPr wrap="square" lIns="68580" tIns="34290" rIns="68580" bIns="34290" rtlCol="0" anchor="t">
            <a:spAutoFit/>
          </a:bodyPr>
          <a:lstStyle/>
          <a:p>
            <a:pPr algn="ctr"/>
            <a:r>
              <a:rPr lang="en-GB" sz="3600" dirty="0">
                <a:solidFill>
                  <a:srgbClr val="000000"/>
                </a:solidFill>
                <a:latin typeface="Arial" panose="020B0604020202020204" pitchFamily="34" charset="0"/>
                <a:ea typeface="Times New Roman" panose="02020603050405020304" pitchFamily="18" charset="0"/>
              </a:rPr>
              <a:t>How can we fit this in?</a:t>
            </a:r>
            <a:endParaRPr lang="en-GB" sz="36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8" name="Oval 7">
            <a:extLst>
              <a:ext uri="{FF2B5EF4-FFF2-40B4-BE49-F238E27FC236}">
                <a16:creationId xmlns:a16="http://schemas.microsoft.com/office/drawing/2014/main" id="{73C216E9-A71A-7902-E326-F02DD4BEDD33}"/>
              </a:ext>
            </a:extLst>
          </p:cNvPr>
          <p:cNvSpPr/>
          <p:nvPr/>
        </p:nvSpPr>
        <p:spPr>
          <a:xfrm>
            <a:off x="9428174" y="5158409"/>
            <a:ext cx="202843" cy="13914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B435FBF-AE61-914E-BD65-F8914BDC0001}"/>
              </a:ext>
            </a:extLst>
          </p:cNvPr>
          <p:cNvSpPr/>
          <p:nvPr/>
        </p:nvSpPr>
        <p:spPr>
          <a:xfrm>
            <a:off x="9311943" y="5991643"/>
            <a:ext cx="319074" cy="680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4B82B40-B376-8F83-F229-AA020842DA2F}"/>
              </a:ext>
            </a:extLst>
          </p:cNvPr>
          <p:cNvSpPr txBox="1"/>
          <p:nvPr/>
        </p:nvSpPr>
        <p:spPr>
          <a:xfrm>
            <a:off x="407758" y="2252891"/>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Coming in to school…</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7DA8D641-7B33-8EDD-8A6E-3B4B0D024D77}"/>
              </a:ext>
            </a:extLst>
          </p:cNvPr>
          <p:cNvSpPr txBox="1"/>
          <p:nvPr/>
        </p:nvSpPr>
        <p:spPr>
          <a:xfrm>
            <a:off x="6677823" y="1971547"/>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Breakfast club…</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6EF98D93-C09B-CCCF-7110-8B16C94A1D9D}"/>
              </a:ext>
            </a:extLst>
          </p:cNvPr>
          <p:cNvSpPr txBox="1"/>
          <p:nvPr/>
        </p:nvSpPr>
        <p:spPr>
          <a:xfrm>
            <a:off x="1133325" y="3667306"/>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Assembly times…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B6C3E472-E992-A03D-1F4F-96D363E81C09}"/>
              </a:ext>
            </a:extLst>
          </p:cNvPr>
          <p:cNvSpPr txBox="1"/>
          <p:nvPr/>
        </p:nvSpPr>
        <p:spPr>
          <a:xfrm>
            <a:off x="-146348" y="5051872"/>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Play times…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F3BD3AA7-125C-7A1A-994F-BAB1A1F77212}"/>
              </a:ext>
            </a:extLst>
          </p:cNvPr>
          <p:cNvSpPr txBox="1"/>
          <p:nvPr/>
        </p:nvSpPr>
        <p:spPr>
          <a:xfrm>
            <a:off x="6022888" y="5242406"/>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Games clubs…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
        <p:nvSpPr>
          <p:cNvPr id="13" name="TextBox 12">
            <a:extLst>
              <a:ext uri="{FF2B5EF4-FFF2-40B4-BE49-F238E27FC236}">
                <a16:creationId xmlns:a16="http://schemas.microsoft.com/office/drawing/2014/main" id="{A90B9D34-E5F2-F347-60C0-40168596DBF5}"/>
              </a:ext>
            </a:extLst>
          </p:cNvPr>
          <p:cNvSpPr txBox="1"/>
          <p:nvPr/>
        </p:nvSpPr>
        <p:spPr>
          <a:xfrm>
            <a:off x="5459054" y="3695676"/>
            <a:ext cx="4708675" cy="1115690"/>
          </a:xfrm>
          <a:prstGeom prst="rect">
            <a:avLst/>
          </a:prstGeom>
          <a:noFill/>
        </p:spPr>
        <p:txBody>
          <a:bodyPr wrap="square" lIns="68580" tIns="34290" rIns="68580" bIns="34290" rtlCol="0" anchor="t">
            <a:spAutoFit/>
          </a:bodyPr>
          <a:lstStyle/>
          <a:p>
            <a:pPr algn="ctr"/>
            <a:r>
              <a:rPr lang="en-GB" sz="2800" dirty="0">
                <a:solidFill>
                  <a:srgbClr val="000000"/>
                </a:solidFill>
                <a:latin typeface="Arial" panose="020B0604020202020204" pitchFamily="34" charset="0"/>
                <a:ea typeface="Times New Roman" panose="02020603050405020304" pitchFamily="18" charset="0"/>
              </a:rPr>
              <a:t>Lunchtime clubs…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3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5A11-29D8-F641-A2F0-C20E242CE242}"/>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F9DE5F2D-7689-FC90-70C7-6C26601B4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969" y="345882"/>
            <a:ext cx="9144000" cy="6858000"/>
          </a:xfrm>
          <a:prstGeom prst="rect">
            <a:avLst/>
          </a:prstGeom>
        </p:spPr>
      </p:pic>
      <p:sp>
        <p:nvSpPr>
          <p:cNvPr id="5" name="Title 1">
            <a:extLst>
              <a:ext uri="{FF2B5EF4-FFF2-40B4-BE49-F238E27FC236}">
                <a16:creationId xmlns:a16="http://schemas.microsoft.com/office/drawing/2014/main" id="{0094D2B3-9ED5-1CD1-7DE7-4A71129FA82F}"/>
              </a:ext>
            </a:extLst>
          </p:cNvPr>
          <p:cNvSpPr txBox="1">
            <a:spLocks/>
          </p:cNvSpPr>
          <p:nvPr/>
        </p:nvSpPr>
        <p:spPr>
          <a:xfrm>
            <a:off x="80742" y="-345882"/>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Open Sans"/>
              <a:ea typeface="ＭＳ Ｐゴシック"/>
              <a:cs typeface="Open Sans"/>
            </a:endParaRPr>
          </a:p>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Our current u</a:t>
            </a:r>
            <a:r>
              <a:rPr lang="en-GB" sz="1800" dirty="0">
                <a:effectLst/>
                <a:latin typeface="Calibri" panose="020F0502020204030204" pitchFamily="34" charset="0"/>
                <a:ea typeface="Calibri" panose="020F0502020204030204" pitchFamily="34" charset="0"/>
                <a:cs typeface="Calibri" panose="020F0502020204030204" pitchFamily="34" charset="0"/>
              </a:rPr>
              <a:t>p and coming events are….</a:t>
            </a: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1FA9B997-E6A1-3722-243B-F73AFD78F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20164757-69A5-B19E-09E1-9CEA29A9D6BF}"/>
              </a:ext>
            </a:extLst>
          </p:cNvPr>
          <p:cNvGraphicFramePr>
            <a:graphicFrameLocks noGrp="1"/>
          </p:cNvGraphicFramePr>
          <p:nvPr>
            <p:extLst>
              <p:ext uri="{D42A27DB-BD31-4B8C-83A1-F6EECF244321}">
                <p14:modId xmlns:p14="http://schemas.microsoft.com/office/powerpoint/2010/main" val="3848512074"/>
              </p:ext>
            </p:extLst>
          </p:nvPr>
        </p:nvGraphicFramePr>
        <p:xfrm>
          <a:off x="405517" y="2389569"/>
          <a:ext cx="11370366" cy="3840480"/>
        </p:xfrm>
        <a:graphic>
          <a:graphicData uri="http://schemas.openxmlformats.org/drawingml/2006/table">
            <a:tbl>
              <a:tblPr>
                <a:tableStyleId>{5C22544A-7EE6-4342-B048-85BDC9FD1C3A}</a:tableStyleId>
              </a:tblPr>
              <a:tblGrid>
                <a:gridCol w="7811514">
                  <a:extLst>
                    <a:ext uri="{9D8B030D-6E8A-4147-A177-3AD203B41FA5}">
                      <a16:colId xmlns:a16="http://schemas.microsoft.com/office/drawing/2014/main" val="3997798305"/>
                    </a:ext>
                  </a:extLst>
                </a:gridCol>
                <a:gridCol w="3558852">
                  <a:extLst>
                    <a:ext uri="{9D8B030D-6E8A-4147-A177-3AD203B41FA5}">
                      <a16:colId xmlns:a16="http://schemas.microsoft.com/office/drawing/2014/main" val="1426844953"/>
                    </a:ext>
                  </a:extLst>
                </a:gridCol>
              </a:tblGrid>
              <a:tr h="342450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chemeClr val="tx1"/>
                          </a:solidFill>
                          <a:effectLst/>
                          <a:latin typeface="+mn-lt"/>
                          <a:ea typeface="Calibri" panose="020F0502020204030204" pitchFamily="34" charset="0"/>
                          <a:cs typeface="Times New Roman" panose="02020603050405020304" pitchFamily="18" charset="0"/>
                        </a:rPr>
                        <a:t>A Relationships based approach to inclusion – policy and practice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chemeClr val="accent1"/>
                          </a:solidFill>
                          <a:effectLst/>
                          <a:latin typeface="+mn-lt"/>
                          <a:ea typeface="Calibri" panose="020F0502020204030204" pitchFamily="34" charset="0"/>
                          <a:cs typeface="Times New Roman" panose="02020603050405020304" pitchFamily="18" charset="0"/>
                        </a:rPr>
                        <a:t>Caring Schools Audit Workshop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SDQs – what they are, why we do them, and how to complete them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The role of the Designated Teacher in meeting the needs of children in care </a:t>
                      </a: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accent1"/>
                          </a:solidFill>
                          <a:latin typeface="+mn-lt"/>
                          <a:ea typeface="+mn-ea"/>
                          <a:cs typeface="+mn-cs"/>
                        </a:rPr>
                        <a:t>The role of the Designated Teacher in meeting the needs of children previously in care </a:t>
                      </a:r>
                      <a:endParaRPr lang="en-GB" sz="1800" b="0" kern="100" dirty="0">
                        <a:solidFill>
                          <a:schemeClr val="accent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chemeClr val="tx1"/>
                          </a:solidFill>
                          <a:effectLst/>
                          <a:latin typeface="+mn-lt"/>
                          <a:ea typeface="Calibri" panose="020F0502020204030204" pitchFamily="34" charset="0"/>
                          <a:cs typeface="Times New Roman" panose="02020603050405020304" pitchFamily="18" charset="0"/>
                        </a:rPr>
                        <a:t>Introduction to the Responsibilities of the Designated Teacher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chemeClr val="accent1"/>
                          </a:solidFill>
                          <a:effectLst/>
                          <a:latin typeface="+mn-lt"/>
                          <a:ea typeface="Calibri" panose="020F0502020204030204" pitchFamily="34" charset="0"/>
                          <a:cs typeface="Times New Roman" panose="02020603050405020304" pitchFamily="18" charset="0"/>
                        </a:rPr>
                        <a:t>An introduction to the Lincolnshire ePEP System</a:t>
                      </a:r>
                    </a:p>
                    <a:p>
                      <a:pPr marL="285750" indent="-285750" algn="l">
                        <a:lnSpc>
                          <a:spcPct val="100000"/>
                        </a:lnSpc>
                        <a:buFont typeface="Wingdings" panose="05000000000000000000" pitchFamily="2" charset="2"/>
                        <a:buChar char="v"/>
                      </a:pP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p>
                      <a:pPr marL="285750" indent="-285750" algn="l">
                        <a:lnSpc>
                          <a:spcPct val="100000"/>
                        </a:lnSpc>
                        <a:buFont typeface="Wingdings" panose="05000000000000000000" pitchFamily="2" charset="2"/>
                        <a:buChar char="v"/>
                      </a:pPr>
                      <a:r>
                        <a:rPr lang="en-GB" sz="1800" b="0" kern="100" dirty="0">
                          <a:solidFill>
                            <a:schemeClr val="tx1"/>
                          </a:solidFill>
                          <a:effectLst/>
                          <a:latin typeface="+mn-lt"/>
                          <a:ea typeface="Calibri" panose="020F0502020204030204" pitchFamily="34" charset="0"/>
                          <a:cs typeface="Times New Roman" panose="02020603050405020304" pitchFamily="18" charset="0"/>
                        </a:rPr>
                        <a:t>Governor Training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kern="100" dirty="0">
                          <a:solidFill>
                            <a:schemeClr val="accent1"/>
                          </a:solidFill>
                          <a:effectLst/>
                          <a:latin typeface="+mn-lt"/>
                          <a:ea typeface="Calibri" panose="020F0502020204030204" pitchFamily="34" charset="0"/>
                          <a:cs typeface="Times New Roman" panose="02020603050405020304" pitchFamily="18" charset="0"/>
                        </a:rPr>
                        <a:t>Understanding Dyslexia for carers and schools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9 May 2025, 13:00—15:00</a:t>
                      </a:r>
                    </a:p>
                    <a:p>
                      <a:pPr marL="285750" indent="-285750">
                        <a:buFont typeface="Wingdings" panose="05000000000000000000" pitchFamily="2" charset="2"/>
                        <a:buChar char="v"/>
                      </a:pPr>
                      <a:r>
                        <a:rPr lang="en-GB" sz="1800" b="0" i="0" u="none" strike="noStrike" kern="1200" baseline="0" dirty="0">
                          <a:solidFill>
                            <a:schemeClr val="accent1"/>
                          </a:solidFill>
                          <a:latin typeface="+mn-lt"/>
                          <a:ea typeface="+mn-ea"/>
                          <a:cs typeface="+mn-cs"/>
                        </a:rPr>
                        <a:t>3 June 2025, 13:00—14:30 </a:t>
                      </a:r>
                    </a:p>
                    <a:p>
                      <a:pPr marL="285750" indent="-285750">
                        <a:buFont typeface="Wingdings" panose="05000000000000000000" pitchFamily="2" charset="2"/>
                        <a:buChar char="v"/>
                      </a:pPr>
                      <a:r>
                        <a:rPr lang="en-GB" sz="1800" b="0" i="0" u="none" strike="noStrike" kern="1200" baseline="0" dirty="0">
                          <a:solidFill>
                            <a:schemeClr val="tx1"/>
                          </a:solidFill>
                          <a:latin typeface="+mn-lt"/>
                          <a:ea typeface="+mn-ea"/>
                          <a:cs typeface="+mn-cs"/>
                        </a:rPr>
                        <a:t>12 June 2025, 09:30—11:00 </a:t>
                      </a:r>
                    </a:p>
                    <a:p>
                      <a:pPr marL="0" indent="0">
                        <a:buFont typeface="Wingdings" panose="05000000000000000000" pitchFamily="2" charset="2"/>
                        <a:buNone/>
                      </a:pPr>
                      <a:r>
                        <a:rPr lang="en-GB" sz="1800" b="0" i="0" u="none" strike="noStrike" kern="1200" baseline="0" dirty="0">
                          <a:solidFill>
                            <a:schemeClr val="tx1"/>
                          </a:solidFill>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29 April 2025, 09:30—11:30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accent1"/>
                          </a:solidFill>
                          <a:latin typeface="+mn-lt"/>
                          <a:ea typeface="+mn-ea"/>
                          <a:cs typeface="+mn-cs"/>
                        </a:rPr>
                        <a:t>1 May 2025, 13:30—15:00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800" b="0" i="0" u="none" strike="noStrike" kern="1200" baseline="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17 June 2025, 09:30—11:00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accent1"/>
                          </a:solidFill>
                          <a:latin typeface="+mn-lt"/>
                          <a:ea typeface="+mn-ea"/>
                          <a:cs typeface="+mn-cs"/>
                        </a:rPr>
                        <a:t>18 June 2025, 09:30 – 11:00</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0" i="0" u="none" strike="noStrike" kern="1200" baseline="0" dirty="0">
                        <a:solidFill>
                          <a:schemeClr val="tx1"/>
                        </a:solidFill>
                        <a:latin typeface="+mn-lt"/>
                        <a:ea typeface="+mn-ea"/>
                        <a:cs typeface="+mn-cs"/>
                      </a:endParaRPr>
                    </a:p>
                    <a:p>
                      <a:pPr marL="285750" indent="-285750">
                        <a:lnSpc>
                          <a:spcPct val="100000"/>
                        </a:lnSpc>
                        <a:buFont typeface="Wingdings" panose="05000000000000000000" pitchFamily="2" charset="2"/>
                        <a:buChar char="v"/>
                      </a:pPr>
                      <a:r>
                        <a:rPr lang="en-GB" sz="1800" b="0" i="0" u="none" strike="noStrike" kern="1200" baseline="0" dirty="0">
                          <a:solidFill>
                            <a:schemeClr val="tx1"/>
                          </a:solidFill>
                          <a:latin typeface="+mn-lt"/>
                          <a:ea typeface="+mn-ea"/>
                          <a:cs typeface="+mn-cs"/>
                        </a:rPr>
                        <a:t>22 April 10:00—12:00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accent1"/>
                          </a:solidFill>
                          <a:latin typeface="+mn-lt"/>
                          <a:ea typeface="+mn-ea"/>
                          <a:cs typeface="+mn-cs"/>
                        </a:rPr>
                        <a:t>16 June 18:30-19:30</a:t>
                      </a:r>
                      <a:r>
                        <a:rPr lang="en-GB" sz="1800" b="0" i="0" u="none" strike="noStrike" kern="1200" baseline="0" dirty="0">
                          <a:solidFill>
                            <a:schemeClr val="tx1"/>
                          </a:solidFill>
                          <a:latin typeface="+mn-lt"/>
                          <a:ea typeface="+mn-ea"/>
                          <a:cs typeface="+mn-cs"/>
                        </a:rPr>
                        <a:t>	</a:t>
                      </a:r>
                    </a:p>
                    <a:p>
                      <a:pPr marL="0" indent="0">
                        <a:lnSpc>
                          <a:spcPct val="100000"/>
                        </a:lnSpc>
                        <a:buFont typeface="Wingdings" panose="05000000000000000000" pitchFamily="2" charset="2"/>
                        <a:buNone/>
                      </a:pPr>
                      <a:r>
                        <a:rPr lang="en-GB" sz="1800" b="0" i="0" u="none" strike="noStrike" kern="1200" baseline="0" dirty="0">
                          <a:solidFill>
                            <a:schemeClr val="tx1"/>
                          </a:solidFill>
                          <a:latin typeface="+mn-lt"/>
                          <a:ea typeface="+mn-ea"/>
                          <a:cs typeface="+mn-cs"/>
                        </a:rPr>
                        <a:t>		</a:t>
                      </a:r>
                    </a:p>
                    <a:p>
                      <a:pPr>
                        <a:lnSpc>
                          <a:spcPct val="100000"/>
                        </a:lnSpc>
                      </a:pPr>
                      <a:endParaRPr lang="en-GB" sz="1800" b="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843594"/>
                  </a:ext>
                </a:extLst>
              </a:tr>
            </a:tbl>
          </a:graphicData>
        </a:graphic>
      </p:graphicFrame>
      <p:pic>
        <p:nvPicPr>
          <p:cNvPr id="2" name="Picture 1">
            <a:extLst>
              <a:ext uri="{FF2B5EF4-FFF2-40B4-BE49-F238E27FC236}">
                <a16:creationId xmlns:a16="http://schemas.microsoft.com/office/drawing/2014/main" id="{2DEE7750-E88F-1738-0FB8-63BB3EDA1CDF}"/>
              </a:ext>
            </a:extLst>
          </p:cNvPr>
          <p:cNvPicPr>
            <a:picLocks noChangeAspect="1"/>
          </p:cNvPicPr>
          <p:nvPr/>
        </p:nvPicPr>
        <p:blipFill>
          <a:blip r:embed="rId5"/>
          <a:stretch>
            <a:fillRect/>
          </a:stretch>
        </p:blipFill>
        <p:spPr>
          <a:xfrm>
            <a:off x="10877384" y="66799"/>
            <a:ext cx="1041992" cy="1483514"/>
          </a:xfrm>
          <a:prstGeom prst="rect">
            <a:avLst/>
          </a:prstGeom>
        </p:spPr>
      </p:pic>
    </p:spTree>
    <p:extLst>
      <p:ext uri="{BB962C8B-B14F-4D97-AF65-F5344CB8AC3E}">
        <p14:creationId xmlns:p14="http://schemas.microsoft.com/office/powerpoint/2010/main" val="1682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55" y="226612"/>
            <a:ext cx="9144000" cy="6858000"/>
          </a:xfrm>
          <a:prstGeom prst="rect">
            <a:avLst/>
          </a:prstGeom>
        </p:spPr>
      </p:pic>
      <p:sp>
        <p:nvSpPr>
          <p:cNvPr id="5" name="Title 1"/>
          <p:cNvSpPr txBox="1">
            <a:spLocks/>
          </p:cNvSpPr>
          <p:nvPr/>
        </p:nvSpPr>
        <p:spPr>
          <a:xfrm>
            <a:off x="414792" y="107343"/>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r>
              <a:rPr lang="en-US" sz="3200" b="1" dirty="0">
                <a:solidFill>
                  <a:srgbClr val="000000"/>
                </a:solidFill>
                <a:latin typeface="Open Sans"/>
                <a:ea typeface="ＭＳ Ｐゴシック"/>
                <a:cs typeface="Open Sans"/>
              </a:rPr>
              <a:t>Training events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kern="100" dirty="0">
                <a:effectLst/>
                <a:latin typeface="+mn-lt"/>
              </a:rPr>
              <a:t>Additional workshops available include:</a:t>
            </a: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endParaRPr>
          </a:p>
          <a:p>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use the training booklet to book onto any of the courses. </a:t>
            </a:r>
            <a:endParaRPr lang="en-GB" sz="1800" dirty="0">
              <a:effectLst/>
              <a:latin typeface="+mn-lt"/>
              <a:ea typeface="Calibri" panose="020F0502020204030204" pitchFamily="34" charset="0"/>
            </a:endParaRPr>
          </a:p>
          <a:p>
            <a:r>
              <a:rPr lang="en-GB" sz="1800" dirty="0">
                <a:effectLst/>
                <a:latin typeface="+mn-lt"/>
                <a:ea typeface="Calibri" panose="020F0502020204030204" pitchFamily="34" charset="0"/>
                <a:cs typeface="Calibri" panose="020F0502020204030204" pitchFamily="34" charset="0"/>
              </a:rPr>
              <a:t> </a:t>
            </a:r>
            <a:endParaRPr lang="en-GB" sz="1800" dirty="0">
              <a:effectLst/>
              <a:latin typeface="+mn-lt"/>
              <a:ea typeface="Calibri" panose="020F0502020204030204" pitchFamily="34" charset="0"/>
            </a:endParaRPr>
          </a:p>
          <a:p>
            <a:pPr algn="l"/>
            <a:r>
              <a:rPr lang="en-GB" sz="1800" dirty="0">
                <a:effectLst/>
                <a:latin typeface="+mn-lt"/>
                <a:ea typeface="Calibri" panose="020F0502020204030204" pitchFamily="34" charset="0"/>
                <a:cs typeface="Calibri" panose="020F0502020204030204" pitchFamily="34" charset="0"/>
              </a:rPr>
              <a:t>Please don’t hesitate to contact us via email:  </a:t>
            </a:r>
            <a:r>
              <a:rPr lang="en-GB" sz="1800" u="sng" dirty="0">
                <a:solidFill>
                  <a:srgbClr val="0563C1"/>
                </a:solidFill>
                <a:effectLst/>
                <a:latin typeface="+mn-lt"/>
                <a:ea typeface="Calibri" panose="020F0502020204030204" pitchFamily="34" charset="0"/>
                <a:cs typeface="Calibri" panose="020F0502020204030204" pitchFamily="34" charset="0"/>
                <a:hlinkClick r:id="rId4"/>
              </a:rPr>
              <a:t>VirtualSchoolTraining@lincolnshire.gov.uk</a:t>
            </a:r>
            <a:r>
              <a:rPr lang="en-GB" sz="1800" dirty="0">
                <a:effectLst/>
                <a:latin typeface="+mn-lt"/>
                <a:ea typeface="Calibri" panose="020F0502020204030204" pitchFamily="34" charset="0"/>
                <a:cs typeface="Calibri" panose="020F0502020204030204" pitchFamily="34" charset="0"/>
              </a:rPr>
              <a:t>  if you </a:t>
            </a:r>
          </a:p>
          <a:p>
            <a:pPr algn="l"/>
            <a:r>
              <a:rPr lang="en-GB" sz="1800" dirty="0">
                <a:effectLst/>
                <a:latin typeface="+mn-lt"/>
                <a:ea typeface="Calibri" panose="020F0502020204030204" pitchFamily="34" charset="0"/>
                <a:cs typeface="Calibri" panose="020F0502020204030204" pitchFamily="34" charset="0"/>
              </a:rPr>
              <a:t>require any further information or advice.</a:t>
            </a:r>
            <a:endParaRPr lang="en-GB" sz="1800" dirty="0">
              <a:effectLst/>
              <a:latin typeface="+mn-lt"/>
              <a:ea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1027" name="Picture 7">
            <a:extLst>
              <a:ext uri="{FF2B5EF4-FFF2-40B4-BE49-F238E27FC236}">
                <a16:creationId xmlns:a16="http://schemas.microsoft.com/office/drawing/2014/main" id="{7BA2D5E7-2D76-9FEC-FF84-E3E9F747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821402"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91DED302-B953-0B77-CE1F-8C583A23CC01}"/>
              </a:ext>
            </a:extLst>
          </p:cNvPr>
          <p:cNvGraphicFramePr>
            <a:graphicFrameLocks noGrp="1"/>
          </p:cNvGraphicFramePr>
          <p:nvPr>
            <p:extLst>
              <p:ext uri="{D42A27DB-BD31-4B8C-83A1-F6EECF244321}">
                <p14:modId xmlns:p14="http://schemas.microsoft.com/office/powerpoint/2010/main" val="171686797"/>
              </p:ext>
            </p:extLst>
          </p:nvPr>
        </p:nvGraphicFramePr>
        <p:xfrm>
          <a:off x="414792" y="1964748"/>
          <a:ext cx="11060266" cy="3919217"/>
        </p:xfrm>
        <a:graphic>
          <a:graphicData uri="http://schemas.openxmlformats.org/drawingml/2006/table">
            <a:tbl>
              <a:tblPr>
                <a:tableStyleId>{5C22544A-7EE6-4342-B048-85BDC9FD1C3A}</a:tableStyleId>
              </a:tblPr>
              <a:tblGrid>
                <a:gridCol w="6701625">
                  <a:extLst>
                    <a:ext uri="{9D8B030D-6E8A-4147-A177-3AD203B41FA5}">
                      <a16:colId xmlns:a16="http://schemas.microsoft.com/office/drawing/2014/main" val="2081489121"/>
                    </a:ext>
                  </a:extLst>
                </a:gridCol>
                <a:gridCol w="4358641">
                  <a:extLst>
                    <a:ext uri="{9D8B030D-6E8A-4147-A177-3AD203B41FA5}">
                      <a16:colId xmlns:a16="http://schemas.microsoft.com/office/drawing/2014/main" val="58617799"/>
                    </a:ext>
                  </a:extLst>
                </a:gridCol>
              </a:tblGrid>
              <a:tr h="3919217">
                <a:tc>
                  <a:txBody>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solidFill>
                            <a:schemeClr val="tx1"/>
                          </a:solidFill>
                          <a:effectLst/>
                        </a:rPr>
                        <a:t>An introduction to social pedagogy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solidFill>
                            <a:schemeClr val="accent1"/>
                          </a:solidFill>
                          <a:effectLst/>
                        </a:rPr>
                        <a:t>Introduction to Restorative Practice</a:t>
                      </a:r>
                    </a:p>
                    <a:p>
                      <a:pPr marL="342900" lvl="0" indent="-342900">
                        <a:lnSpc>
                          <a:spcPct val="107000"/>
                        </a:lnSpc>
                        <a:buFont typeface="Wingdings" panose="05000000000000000000" pitchFamily="2" charset="2"/>
                        <a:buChar char=""/>
                      </a:pPr>
                      <a:r>
                        <a:rPr lang="en-GB" sz="1800" kern="100" dirty="0">
                          <a:solidFill>
                            <a:schemeClr val="tx1"/>
                          </a:solidFill>
                          <a:effectLst/>
                        </a:rPr>
                        <a:t>Kids Skills: Solution Focused Coaching </a:t>
                      </a:r>
                    </a:p>
                    <a:p>
                      <a:pPr marL="342900" lvl="0" indent="-342900">
                        <a:lnSpc>
                          <a:spcPct val="107000"/>
                        </a:lnSpc>
                        <a:buFont typeface="Wingdings" panose="05000000000000000000" pitchFamily="2" charset="2"/>
                        <a:buChar char=""/>
                      </a:pPr>
                      <a:r>
                        <a:rPr lang="en-GB" sz="1800" kern="100" dirty="0">
                          <a:solidFill>
                            <a:schemeClr val="accent1"/>
                          </a:solidFill>
                          <a:effectLst/>
                        </a:rPr>
                        <a:t>Relational repair: supporting children to trust others and invest in relationships</a:t>
                      </a:r>
                    </a:p>
                    <a:p>
                      <a:pPr marL="342900" lvl="0" indent="-342900">
                        <a:lnSpc>
                          <a:spcPct val="107000"/>
                        </a:lnSpc>
                        <a:buFont typeface="Wingdings" panose="05000000000000000000" pitchFamily="2" charset="2"/>
                        <a:buChar char=""/>
                      </a:pPr>
                      <a:endParaRPr lang="en-GB" sz="1800" kern="100" dirty="0">
                        <a:solidFill>
                          <a:schemeClr val="tx1"/>
                        </a:solidFill>
                        <a:effectLst/>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solidFill>
                            <a:schemeClr val="tx1"/>
                          </a:solidFill>
                          <a:effectLst/>
                        </a:rPr>
                        <a:t>Supporting grief, loss and positive endings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kern="100" dirty="0">
                          <a:solidFill>
                            <a:schemeClr val="accent1"/>
                          </a:solidFill>
                          <a:effectLst/>
                        </a:rPr>
                        <a:t>Sleep workshop: supporting sleep, nightmares and night terrors</a:t>
                      </a:r>
                    </a:p>
                    <a:p>
                      <a:pPr marL="342900" lvl="0" indent="-342900">
                        <a:lnSpc>
                          <a:spcPct val="107000"/>
                        </a:lnSpc>
                        <a:buFont typeface="Wingdings" panose="05000000000000000000" pitchFamily="2" charset="2"/>
                        <a:buChar char=""/>
                      </a:pPr>
                      <a:r>
                        <a:rPr lang="en-GB" sz="1800" kern="100" dirty="0">
                          <a:solidFill>
                            <a:schemeClr val="tx1"/>
                          </a:solidFill>
                          <a:effectLst/>
                        </a:rPr>
                        <a:t>An Introduction to Trauma Awareness</a:t>
                      </a:r>
                    </a:p>
                    <a:p>
                      <a:pPr marL="342900" lvl="0" indent="-342900">
                        <a:lnSpc>
                          <a:spcPct val="107000"/>
                        </a:lnSpc>
                        <a:buFont typeface="Wingdings" panose="05000000000000000000" pitchFamily="2" charset="2"/>
                        <a:buChar char=""/>
                      </a:pPr>
                      <a:endParaRPr lang="en-GB" sz="1800" kern="100" dirty="0">
                        <a:solidFill>
                          <a:srgbClr val="FF0000"/>
                        </a:solidFill>
                        <a:effectLst/>
                      </a:endParaRPr>
                    </a:p>
                    <a:p>
                      <a:pPr marL="342900" lvl="0" indent="-342900">
                        <a:lnSpc>
                          <a:spcPct val="107000"/>
                        </a:lnSpc>
                        <a:buFont typeface="Wingdings" panose="05000000000000000000" pitchFamily="2" charset="2"/>
                        <a:buChar char=""/>
                      </a:pPr>
                      <a:endParaRPr lang="en-GB" sz="1800" kern="100" dirty="0">
                        <a:solidFill>
                          <a:srgbClr val="FF0000"/>
                        </a:solidFill>
                        <a:effectLst/>
                      </a:endParaRPr>
                    </a:p>
                    <a:p>
                      <a:pPr marL="342900" lvl="0" indent="-342900">
                        <a:lnSpc>
                          <a:spcPct val="107000"/>
                        </a:lnSpc>
                        <a:buFont typeface="Wingdings" panose="05000000000000000000" pitchFamily="2" charset="2"/>
                        <a:buChar char=""/>
                      </a:pPr>
                      <a:endParaRPr lang="en-GB" sz="1800" kern="100" dirty="0">
                        <a:solidFill>
                          <a:srgbClr val="FF0000"/>
                        </a:solidFill>
                        <a:effectLst/>
                      </a:endParaRPr>
                    </a:p>
                    <a:p>
                      <a:pPr marL="342900" lvl="0" indent="-342900">
                        <a:lnSpc>
                          <a:spcPct val="107000"/>
                        </a:lnSpc>
                        <a:buFont typeface="Wingdings" panose="05000000000000000000" pitchFamily="2" charset="2"/>
                        <a:buChar char=""/>
                      </a:pPr>
                      <a:r>
                        <a:rPr lang="en-GB" sz="1800" kern="100" dirty="0">
                          <a:solidFill>
                            <a:schemeClr val="accent1"/>
                          </a:solidFill>
                          <a:effectLst/>
                        </a:rPr>
                        <a:t>Creating calm: emotional regulation for children and adults</a:t>
                      </a:r>
                      <a:endParaRPr lang="en-GB"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kern="100" dirty="0">
                          <a:solidFill>
                            <a:schemeClr val="tx1"/>
                          </a:solidFill>
                          <a:effectLst/>
                          <a:latin typeface="+mn-lt"/>
                        </a:rPr>
                        <a:t>Zoom </a:t>
                      </a:r>
                      <a:r>
                        <a:rPr lang="en-GB" sz="1800" b="0" i="0" u="none" strike="noStrike" kern="1200" baseline="0" dirty="0">
                          <a:solidFill>
                            <a:schemeClr val="tx1"/>
                          </a:solidFill>
                          <a:latin typeface="+mn-lt"/>
                          <a:ea typeface="+mn-ea"/>
                          <a:cs typeface="+mn-cs"/>
                        </a:rPr>
                        <a:t>23 April 12:00 - 14:00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800" kern="100" dirty="0">
                          <a:solidFill>
                            <a:schemeClr val="accent1"/>
                          </a:solidFill>
                          <a:effectLst/>
                          <a:latin typeface="+mn-lt"/>
                        </a:rPr>
                        <a:t>Zoom </a:t>
                      </a:r>
                      <a:r>
                        <a:rPr lang="en-GB" sz="1800" b="0" i="0" u="none" strike="noStrike" kern="1200" baseline="0" dirty="0">
                          <a:solidFill>
                            <a:schemeClr val="accent1"/>
                          </a:solidFill>
                          <a:latin typeface="+mn-lt"/>
                          <a:ea typeface="+mn-ea"/>
                          <a:cs typeface="+mn-cs"/>
                        </a:rPr>
                        <a:t>7 May 2025, 13:00—15:00</a:t>
                      </a:r>
                      <a:endParaRPr lang="en-GB" sz="1800" kern="100" dirty="0">
                        <a:solidFill>
                          <a:schemeClr val="accent1"/>
                        </a:solidFill>
                        <a:effectLst/>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GB" sz="1800" b="0" i="0" u="none" strike="noStrike" kern="1200" baseline="0" dirty="0">
                          <a:solidFill>
                            <a:schemeClr val="tx1"/>
                          </a:solidFill>
                          <a:latin typeface="+mn-lt"/>
                          <a:ea typeface="+mn-ea"/>
                          <a:cs typeface="+mn-cs"/>
                        </a:rPr>
                        <a:t>Zoom 19 May 13:00 —15:00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GB" sz="1800" kern="100" dirty="0">
                          <a:solidFill>
                            <a:schemeClr val="accent1"/>
                          </a:solidFill>
                          <a:effectLst/>
                          <a:latin typeface="+mn-lt"/>
                        </a:rPr>
                        <a:t>Zoom 6 June 10:00 – 12:00</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kern="100" dirty="0">
                        <a:solidFill>
                          <a:srgbClr val="FF0000"/>
                        </a:solidFill>
                        <a:effectLst/>
                        <a:latin typeface="+mn-lt"/>
                      </a:endParaRPr>
                    </a:p>
                    <a:p>
                      <a:pPr marL="0" lvl="0" indent="0">
                        <a:lnSpc>
                          <a:spcPct val="107000"/>
                        </a:lnSpc>
                        <a:buFont typeface="Wingdings" panose="05000000000000000000" pitchFamily="2" charset="2"/>
                        <a:buNone/>
                      </a:pPr>
                      <a:endParaRPr lang="en-GB" sz="1800" kern="100" dirty="0">
                        <a:solidFill>
                          <a:schemeClr val="tx1"/>
                        </a:solidFill>
                        <a:effectLst/>
                        <a:latin typeface="+mn-lt"/>
                      </a:endParaRP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GB" sz="1800" b="0" i="0" u="none" strike="noStrike" kern="1200" baseline="0" dirty="0">
                          <a:solidFill>
                            <a:schemeClr val="tx1"/>
                          </a:solidFill>
                          <a:latin typeface="+mn-lt"/>
                          <a:ea typeface="+mn-ea"/>
                          <a:cs typeface="+mn-cs"/>
                        </a:rPr>
                        <a:t>Zoom 16 May 10:00 — 12:00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GB" sz="1800" kern="100" dirty="0">
                          <a:solidFill>
                            <a:schemeClr val="accent1"/>
                          </a:solidFill>
                          <a:effectLst/>
                          <a:latin typeface="+mn-lt"/>
                        </a:rPr>
                        <a:t>Zoom </a:t>
                      </a:r>
                      <a:r>
                        <a:rPr lang="en-GB" sz="1800" b="0" i="0" u="none" strike="noStrike" kern="1200" baseline="0" dirty="0">
                          <a:solidFill>
                            <a:schemeClr val="accent1"/>
                          </a:solidFill>
                          <a:latin typeface="+mn-lt"/>
                          <a:ea typeface="+mn-ea"/>
                          <a:cs typeface="+mn-cs"/>
                        </a:rPr>
                        <a:t>19 June 2025, 10:00—12:00</a:t>
                      </a:r>
                      <a:endParaRPr lang="en-GB" sz="1800" kern="100" dirty="0">
                        <a:solidFill>
                          <a:schemeClr val="accent1"/>
                        </a:solidFill>
                        <a:effectLst/>
                        <a:latin typeface="+mn-l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v"/>
                      </a:pPr>
                      <a:r>
                        <a:rPr lang="en-GB" sz="1800" kern="100" dirty="0">
                          <a:solidFill>
                            <a:schemeClr val="tx1"/>
                          </a:solidFill>
                          <a:effectLst/>
                          <a:latin typeface="+mn-lt"/>
                        </a:rPr>
                        <a:t>F2F </a:t>
                      </a:r>
                      <a:r>
                        <a:rPr lang="en-GB" sz="1800" b="0" i="0" u="none" strike="noStrike" kern="1200" baseline="0" dirty="0">
                          <a:solidFill>
                            <a:schemeClr val="tx1"/>
                          </a:solidFill>
                          <a:latin typeface="+mn-lt"/>
                          <a:ea typeface="+mn-ea"/>
                          <a:cs typeface="+mn-cs"/>
                        </a:rPr>
                        <a:t>26 June 2025, 10:00—14:00 </a:t>
                      </a:r>
                      <a:r>
                        <a:rPr lang="en-GB" sz="1800" kern="100" dirty="0">
                          <a:solidFill>
                            <a:schemeClr val="tx1"/>
                          </a:solidFill>
                          <a:effectLst/>
                          <a:latin typeface="+mn-lt"/>
                        </a:rPr>
                        <a:t>in Grantham </a:t>
                      </a:r>
                      <a:r>
                        <a:rPr lang="en-GB" sz="1800" u="sng" kern="100" dirty="0">
                          <a:solidFill>
                            <a:schemeClr val="tx1"/>
                          </a:solidFill>
                          <a:effectLst/>
                          <a:latin typeface="+mn-lt"/>
                        </a:rPr>
                        <a:t>or</a:t>
                      </a:r>
                      <a:r>
                        <a:rPr lang="en-GB" sz="1800" kern="100" dirty="0">
                          <a:solidFill>
                            <a:schemeClr val="tx1"/>
                          </a:solidFill>
                          <a:effectLst/>
                          <a:latin typeface="+mn-lt"/>
                        </a:rPr>
                        <a:t> online over 2 sessions </a:t>
                      </a:r>
                      <a:r>
                        <a:rPr lang="en-GB" sz="1800" b="0" i="0" u="none" strike="noStrike" kern="1200" baseline="0" dirty="0">
                          <a:solidFill>
                            <a:schemeClr val="tx1"/>
                          </a:solidFill>
                          <a:effectLst/>
                          <a:latin typeface="+mn-lt"/>
                          <a:ea typeface="+mn-ea"/>
                          <a:cs typeface="+mn-cs"/>
                        </a:rPr>
                        <a:t>3</a:t>
                      </a:r>
                      <a:r>
                        <a:rPr lang="en-GB" sz="1800" b="0" i="0" u="none" strike="noStrike" kern="1200" baseline="0" dirty="0">
                          <a:solidFill>
                            <a:schemeClr val="tx1"/>
                          </a:solidFill>
                          <a:latin typeface="+mn-lt"/>
                          <a:ea typeface="+mn-ea"/>
                          <a:cs typeface="+mn-cs"/>
                        </a:rPr>
                        <a:t> &amp; 10 June, 10:00 - 12:00)</a:t>
                      </a:r>
                      <a:r>
                        <a:rPr lang="en-GB" sz="1800" kern="100" dirty="0">
                          <a:solidFill>
                            <a:schemeClr val="tx1"/>
                          </a:solidFill>
                          <a:effectLst/>
                          <a:latin typeface="+mn-lt"/>
                        </a:rPr>
                        <a:t> </a:t>
                      </a:r>
                    </a:p>
                    <a:p>
                      <a:pPr marL="0" lvl="0" indent="0">
                        <a:lnSpc>
                          <a:spcPct val="107000"/>
                        </a:lnSpc>
                        <a:buFont typeface="Wingdings" panose="05000000000000000000" pitchFamily="2" charset="2"/>
                        <a:buNone/>
                      </a:pPr>
                      <a:endParaRPr lang="en-GB" sz="1800" kern="100" dirty="0">
                        <a:solidFill>
                          <a:schemeClr val="tx1"/>
                        </a:solidFill>
                        <a:effectLst/>
                        <a:latin typeface="+mn-lt"/>
                      </a:endParaRP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GB" sz="1800" kern="100" dirty="0">
                          <a:solidFill>
                            <a:schemeClr val="accent1"/>
                          </a:solidFill>
                          <a:effectLst/>
                          <a:latin typeface="+mn-lt"/>
                        </a:rPr>
                        <a:t>F2F 7 July 10:00 – 14:00 in Lincoln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02740"/>
                  </a:ext>
                </a:extLst>
              </a:tr>
            </a:tbl>
          </a:graphicData>
        </a:graphic>
      </p:graphicFrame>
      <p:pic>
        <p:nvPicPr>
          <p:cNvPr id="3" name="Picture 2">
            <a:extLst>
              <a:ext uri="{FF2B5EF4-FFF2-40B4-BE49-F238E27FC236}">
                <a16:creationId xmlns:a16="http://schemas.microsoft.com/office/drawing/2014/main" id="{50C63FEF-459E-E4B3-6EF1-F11031977450}"/>
              </a:ext>
            </a:extLst>
          </p:cNvPr>
          <p:cNvPicPr>
            <a:picLocks noChangeAspect="1"/>
          </p:cNvPicPr>
          <p:nvPr/>
        </p:nvPicPr>
        <p:blipFill>
          <a:blip r:embed="rId6"/>
          <a:stretch>
            <a:fillRect/>
          </a:stretch>
        </p:blipFill>
        <p:spPr>
          <a:xfrm>
            <a:off x="10877384" y="66799"/>
            <a:ext cx="1041992" cy="1483514"/>
          </a:xfrm>
          <a:prstGeom prst="rect">
            <a:avLst/>
          </a:prstGeom>
        </p:spPr>
      </p:pic>
    </p:spTree>
    <p:extLst>
      <p:ext uri="{BB962C8B-B14F-4D97-AF65-F5344CB8AC3E}">
        <p14:creationId xmlns:p14="http://schemas.microsoft.com/office/powerpoint/2010/main" val="6964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94BAB2C-2098-D98B-9C2B-27F33A3DB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57" y="555857"/>
            <a:ext cx="9102691" cy="6456783"/>
          </a:xfrm>
          <a:prstGeom prst="rect">
            <a:avLst/>
          </a:prstGeom>
        </p:spPr>
      </p:pic>
      <p:sp>
        <p:nvSpPr>
          <p:cNvPr id="5" name="Title 1"/>
          <p:cNvSpPr txBox="1">
            <a:spLocks/>
          </p:cNvSpPr>
          <p:nvPr/>
        </p:nvSpPr>
        <p:spPr>
          <a:xfrm>
            <a:off x="2517453" y="333162"/>
            <a:ext cx="6581539" cy="680635"/>
          </a:xfrm>
          <a:prstGeom prst="rect">
            <a:avLst/>
          </a:prstGeom>
        </p:spPr>
        <p:txBody>
          <a:bodyPr vert="horz" lIns="68580" tIns="34290" rIns="68580" bIns="3429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350" b="1" dirty="0">
                <a:solidFill>
                  <a:srgbClr val="000000"/>
                </a:solidFill>
                <a:latin typeface="Open Sans"/>
                <a:ea typeface="ＭＳ Ｐゴシック" charset="0"/>
                <a:cs typeface="Open Sans"/>
              </a:rPr>
              <a:t>The Role of the Virtual School</a:t>
            </a:r>
            <a:endParaRPr lang="en-GB" sz="3300" b="1" dirty="0">
              <a:solidFill>
                <a:schemeClr val="bg1"/>
              </a:solidFill>
              <a:latin typeface="Open Sans"/>
              <a:ea typeface="ＭＳ Ｐゴシック" charset="0"/>
              <a:cs typeface="Open Sans"/>
            </a:endParaRPr>
          </a:p>
        </p:txBody>
      </p:sp>
      <p:sp>
        <p:nvSpPr>
          <p:cNvPr id="6" name="TextBox 5"/>
          <p:cNvSpPr txBox="1"/>
          <p:nvPr/>
        </p:nvSpPr>
        <p:spPr>
          <a:xfrm>
            <a:off x="803263" y="1284942"/>
            <a:ext cx="8295729" cy="5239896"/>
          </a:xfrm>
          <a:prstGeom prst="rect">
            <a:avLst/>
          </a:prstGeom>
          <a:noFill/>
        </p:spPr>
        <p:txBody>
          <a:bodyPr wrap="square" lIns="68580" tIns="34290" rIns="68580" bIns="34290" rtlCol="0" anchor="t">
            <a:spAutoFit/>
          </a:bodyPr>
          <a:lstStyle/>
          <a:p>
            <a:r>
              <a:rPr lang="en-GB" sz="1600" dirty="0">
                <a:solidFill>
                  <a:srgbClr val="000000"/>
                </a:solidFill>
                <a:latin typeface="Arial" panose="020B0604020202020204" pitchFamily="34" charset="0"/>
                <a:ea typeface="Times New Roman" panose="02020603050405020304" pitchFamily="18" charset="0"/>
              </a:rPr>
              <a:t>The Virtual School has a statutory duty to promote the educational outcomes for children in care and those previously looked-after.  The school does not exist in real terms as a building, nor does it provide online learning.  The Virtual School supports all children in care aged 3 – 18 years in the care of Lincolnshire, regardless of where they are living or accessing education.    </a:t>
            </a:r>
          </a:p>
          <a:p>
            <a:r>
              <a:rPr lang="en-GB" sz="1600" dirty="0">
                <a:solidFill>
                  <a:srgbClr val="000000"/>
                </a:solidFill>
                <a:latin typeface="Arial" panose="020B0604020202020204" pitchFamily="34" charset="0"/>
                <a:ea typeface="Times New Roman" panose="02020603050405020304" pitchFamily="18" charset="0"/>
              </a:rPr>
              <a:t>At the Virtual School our statutory role is to:</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Promote high aspiration and raise achievement for our children in care through challenge, support and targeted intervention</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Ensure that our children in care access high quality teaching and learning</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Celebrate the achievements of our young people in care</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Work closely with all those involved in the care and education of children in care, providing training and support to help understand their unique needs and ensure they achieve success in their educational careers</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Co-ordinate and quality assure all Personal Education Plans (PEPs)</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Monitor and challenge education settings to make the most effective use of Pupil Premium Plus</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Ensure effective transition is provided between schools or settings</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Provide training for Designated Teachers and bespoke packages of support to schools and settings</a:t>
            </a:r>
          </a:p>
          <a:p>
            <a:pPr marL="342900" indent="-342900">
              <a:buFont typeface="Symbol" panose="05050102010706020507" pitchFamily="18" charset="2"/>
              <a:buChar char=""/>
            </a:pPr>
            <a:r>
              <a:rPr lang="en-GB" sz="1600" dirty="0">
                <a:solidFill>
                  <a:srgbClr val="000000"/>
                </a:solidFill>
                <a:latin typeface="Arial" panose="020B0604020202020204" pitchFamily="34" charset="0"/>
                <a:ea typeface="Times New Roman" panose="02020603050405020304" pitchFamily="18" charset="0"/>
              </a:rPr>
              <a:t>Ensure educational settings are meeting the needs of our young people through the graduated approach as part of the SEND Code of Practice</a:t>
            </a:r>
          </a:p>
        </p:txBody>
      </p:sp>
      <p:pic>
        <p:nvPicPr>
          <p:cNvPr id="4" name="Picture 3" descr="Graphical user interface, text&#10;&#10;Description automatically generated">
            <a:extLst>
              <a:ext uri="{FF2B5EF4-FFF2-40B4-BE49-F238E27FC236}">
                <a16:creationId xmlns:a16="http://schemas.microsoft.com/office/drawing/2014/main" id="{73E2335F-3BF1-B60C-D7EF-F1CD64434083}"/>
              </a:ext>
            </a:extLst>
          </p:cNvPr>
          <p:cNvPicPr>
            <a:picLocks noChangeAspect="1"/>
          </p:cNvPicPr>
          <p:nvPr/>
        </p:nvPicPr>
        <p:blipFill>
          <a:blip r:embed="rId4"/>
          <a:stretch>
            <a:fillRect/>
          </a:stretch>
        </p:blipFill>
        <p:spPr>
          <a:xfrm>
            <a:off x="9624253" y="1016066"/>
            <a:ext cx="1542914" cy="2176988"/>
          </a:xfrm>
          <a:prstGeom prst="rect">
            <a:avLst/>
          </a:prstGeom>
          <a:ln>
            <a:noFill/>
          </a:ln>
          <a:effectLst>
            <a:outerShdw blurRad="292100" dist="139700" dir="2700000" algn="tl" rotWithShape="0">
              <a:srgbClr val="333333">
                <a:alpha val="65000"/>
              </a:srgbClr>
            </a:outerShdw>
          </a:effectLst>
        </p:spPr>
      </p:pic>
      <p:pic>
        <p:nvPicPr>
          <p:cNvPr id="10" name="Picture 9" descr="A white background with blue text&#10;&#10;Description automatically generated">
            <a:extLst>
              <a:ext uri="{FF2B5EF4-FFF2-40B4-BE49-F238E27FC236}">
                <a16:creationId xmlns:a16="http://schemas.microsoft.com/office/drawing/2014/main" id="{5DDEF004-2118-D9B5-5AED-9E637C9F96DF}"/>
              </a:ext>
            </a:extLst>
          </p:cNvPr>
          <p:cNvPicPr>
            <a:picLocks noChangeAspect="1"/>
          </p:cNvPicPr>
          <p:nvPr/>
        </p:nvPicPr>
        <p:blipFill>
          <a:blip r:embed="rId5"/>
          <a:stretch>
            <a:fillRect/>
          </a:stretch>
        </p:blipFill>
        <p:spPr>
          <a:xfrm>
            <a:off x="9669534" y="3517641"/>
            <a:ext cx="1542913" cy="2192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324A0-542E-F86A-F839-64C8AB723B0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91AE965-5577-368E-7E73-C1E6360F6F18}"/>
              </a:ext>
            </a:extLst>
          </p:cNvPr>
          <p:cNvSpPr txBox="1">
            <a:spLocks/>
          </p:cNvSpPr>
          <p:nvPr/>
        </p:nvSpPr>
        <p:spPr>
          <a:xfrm>
            <a:off x="414792" y="107343"/>
            <a:ext cx="11964063" cy="70965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endParaRPr>
          </a:p>
          <a:p>
            <a:endParaRPr lang="en-GB" sz="1800" dirty="0">
              <a:effectLst/>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pPr algn="l"/>
            <a:endParaRPr lang="en-GB" sz="1800" dirty="0">
              <a:effectLst/>
              <a:latin typeface="+mn-lt"/>
              <a:ea typeface="Calibri" panose="020F0502020204030204" pitchFamily="34" charset="0"/>
              <a:cs typeface="Calibri" panose="020F0502020204030204" pitchFamily="34" charset="0"/>
            </a:endParaRPr>
          </a:p>
          <a:p>
            <a:endParaRPr lang="en-GB" sz="3200" b="1" dirty="0">
              <a:solidFill>
                <a:schemeClr val="bg1"/>
              </a:solidFill>
              <a:latin typeface="Open Sans"/>
              <a:ea typeface="ＭＳ Ｐゴシック" charset="0"/>
              <a:cs typeface="Open Sans"/>
            </a:endParaRPr>
          </a:p>
        </p:txBody>
      </p:sp>
      <p:pic>
        <p:nvPicPr>
          <p:cNvPr id="7" name="Picture 6" descr="Text slide background_v2.jpg">
            <a:extLst>
              <a:ext uri="{FF2B5EF4-FFF2-40B4-BE49-F238E27FC236}">
                <a16:creationId xmlns:a16="http://schemas.microsoft.com/office/drawing/2014/main" id="{5E25ABAA-961A-5ADB-EF03-0CE5525E8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55" y="226612"/>
            <a:ext cx="9144000" cy="6858000"/>
          </a:xfrm>
          <a:prstGeom prst="rect">
            <a:avLst/>
          </a:prstGeom>
        </p:spPr>
      </p:pic>
      <p:pic>
        <p:nvPicPr>
          <p:cNvPr id="9" name="Picture 8">
            <a:extLst>
              <a:ext uri="{FF2B5EF4-FFF2-40B4-BE49-F238E27FC236}">
                <a16:creationId xmlns:a16="http://schemas.microsoft.com/office/drawing/2014/main" id="{A86EC423-8F4C-BBF4-270E-E36699F7A73F}"/>
              </a:ext>
            </a:extLst>
          </p:cNvPr>
          <p:cNvPicPr>
            <a:picLocks noChangeAspect="1"/>
          </p:cNvPicPr>
          <p:nvPr/>
        </p:nvPicPr>
        <p:blipFill>
          <a:blip r:embed="rId4"/>
          <a:stretch>
            <a:fillRect/>
          </a:stretch>
        </p:blipFill>
        <p:spPr>
          <a:xfrm>
            <a:off x="1083629" y="603511"/>
            <a:ext cx="9765426" cy="5827106"/>
          </a:xfrm>
          <a:prstGeom prst="rect">
            <a:avLst/>
          </a:prstGeom>
        </p:spPr>
      </p:pic>
      <p:pic>
        <p:nvPicPr>
          <p:cNvPr id="1027" name="Picture 7">
            <a:extLst>
              <a:ext uri="{FF2B5EF4-FFF2-40B4-BE49-F238E27FC236}">
                <a16:creationId xmlns:a16="http://schemas.microsoft.com/office/drawing/2014/main" id="{6F05037F-CF1E-B4BD-0C1D-80F125FD5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31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7868-FC04-7F36-F03E-41FB070EEFF5}"/>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3AEAC00F-7AA7-DAFD-F5D8-10FF1922F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2" y="160620"/>
            <a:ext cx="1848147"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xt slide background_v2.jpg">
            <a:extLst>
              <a:ext uri="{FF2B5EF4-FFF2-40B4-BE49-F238E27FC236}">
                <a16:creationId xmlns:a16="http://schemas.microsoft.com/office/drawing/2014/main" id="{9E4CA176-EB87-C79E-F0B4-5EE844E30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56" y="722781"/>
            <a:ext cx="9102691" cy="6456783"/>
          </a:xfrm>
          <a:prstGeom prst="rect">
            <a:avLst/>
          </a:prstGeom>
        </p:spPr>
      </p:pic>
      <p:sp>
        <p:nvSpPr>
          <p:cNvPr id="5" name="Title 1">
            <a:extLst>
              <a:ext uri="{FF2B5EF4-FFF2-40B4-BE49-F238E27FC236}">
                <a16:creationId xmlns:a16="http://schemas.microsoft.com/office/drawing/2014/main" id="{C69845A3-8951-A90C-8A69-1AB7C20B8900}"/>
              </a:ext>
            </a:extLst>
          </p:cNvPr>
          <p:cNvSpPr txBox="1">
            <a:spLocks/>
          </p:cNvSpPr>
          <p:nvPr/>
        </p:nvSpPr>
        <p:spPr>
          <a:xfrm>
            <a:off x="2301969" y="969247"/>
            <a:ext cx="7411790" cy="68063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b="1" dirty="0">
                <a:solidFill>
                  <a:srgbClr val="000000"/>
                </a:solidFill>
                <a:latin typeface="Open Sans"/>
                <a:ea typeface="ＭＳ Ｐゴシック" charset="0"/>
                <a:cs typeface="Open Sans"/>
              </a:rPr>
              <a:t>Visual Reasoning and </a:t>
            </a:r>
            <a:r>
              <a:rPr lang="en-US" sz="3400" b="1" dirty="0" err="1">
                <a:solidFill>
                  <a:srgbClr val="000000"/>
                </a:solidFill>
                <a:latin typeface="Open Sans"/>
                <a:ea typeface="ＭＳ Ｐゴシック" charset="0"/>
                <a:cs typeface="Open Sans"/>
              </a:rPr>
              <a:t>Maths</a:t>
            </a:r>
            <a:r>
              <a:rPr lang="en-US" sz="3400" b="1" dirty="0">
                <a:solidFill>
                  <a:srgbClr val="000000"/>
                </a:solidFill>
                <a:latin typeface="Open Sans"/>
                <a:ea typeface="ＭＳ Ｐゴシック" charset="0"/>
                <a:cs typeface="Open Sans"/>
              </a:rPr>
              <a:t> Skills</a:t>
            </a:r>
            <a:endParaRPr lang="en-GB" sz="3400" b="1" dirty="0">
              <a:solidFill>
                <a:schemeClr val="bg1"/>
              </a:solidFill>
              <a:latin typeface="Open Sans"/>
              <a:ea typeface="ＭＳ Ｐゴシック" charset="0"/>
              <a:cs typeface="Open Sans"/>
            </a:endParaRPr>
          </a:p>
        </p:txBody>
      </p:sp>
      <p:pic>
        <p:nvPicPr>
          <p:cNvPr id="1026" name="Picture 2" descr="Visual processing disorder and dyslexia">
            <a:extLst>
              <a:ext uri="{FF2B5EF4-FFF2-40B4-BE49-F238E27FC236}">
                <a16:creationId xmlns:a16="http://schemas.microsoft.com/office/drawing/2014/main" id="{D8328CAA-EBA7-9D28-72F0-4FEF6C43E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880" y="160620"/>
            <a:ext cx="2271867" cy="1502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14467F-9621-150C-1CC5-C28976948003}"/>
              </a:ext>
            </a:extLst>
          </p:cNvPr>
          <p:cNvSpPr txBox="1"/>
          <p:nvPr/>
        </p:nvSpPr>
        <p:spPr>
          <a:xfrm>
            <a:off x="729282" y="1910013"/>
            <a:ext cx="10557163" cy="4993675"/>
          </a:xfrm>
          <a:prstGeom prst="rect">
            <a:avLst/>
          </a:prstGeom>
          <a:noFill/>
        </p:spPr>
        <p:txBody>
          <a:bodyPr wrap="square" lIns="68580" tIns="34290" rIns="68580" bIns="34290" rtlCol="0" anchor="t">
            <a:spAutoFit/>
          </a:bodyPr>
          <a:lstStyle/>
          <a:p>
            <a:r>
              <a:rPr lang="en-GB" sz="2000" dirty="0">
                <a:solidFill>
                  <a:srgbClr val="000000"/>
                </a:solidFill>
                <a:latin typeface="Arial" panose="020B0604020202020204" pitchFamily="34" charset="0"/>
                <a:ea typeface="Times New Roman" panose="02020603050405020304" pitchFamily="18" charset="0"/>
              </a:rPr>
              <a:t>Visual Reasoning is the </a:t>
            </a:r>
            <a:r>
              <a:rPr lang="en-GB" sz="2000" dirty="0">
                <a:effectLst/>
                <a:latin typeface="Arial" panose="020B0604020202020204" pitchFamily="34" charset="0"/>
                <a:ea typeface="Times New Roman" panose="02020603050405020304" pitchFamily="18" charset="0"/>
                <a:cs typeface="Arial" panose="020B0604020202020204" pitchFamily="34" charset="0"/>
              </a:rPr>
              <a:t>ability to make sense of and complete a pattern or series of related images.</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It supports the understanding of visual information and the ability to solve problems using reasoning and logical thinking skills. </a:t>
            </a: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It suggests an aptitude for learning through direct experience and logic; it does not rely on the use of language and is less influenced by academic experiences.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 </a:t>
            </a: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Visual reasoning supports the learning of many mathematical concepts, computer tasks and scientific problem-solving in the curriculum.</a:t>
            </a: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For example:</a:t>
            </a:r>
          </a:p>
          <a:p>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algn="l"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 pos="1371600" algn="l"/>
                <a:tab pos="1828800" algn="l"/>
                <a:tab pos="2286000" algn="l"/>
                <a:tab pos="2743200" algn="l"/>
                <a:tab pos="3200400" algn="l"/>
                <a:tab pos="3657600" algn="l"/>
                <a:tab pos="4114800" algn="l"/>
                <a:tab pos="4572000" algn="l"/>
                <a:tab pos="5029200" algn="l"/>
                <a:tab pos="5486400" algn="l"/>
              </a:tabLst>
            </a:pPr>
            <a:endParaRPr lang="en-GB" sz="2000"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829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921485-F639-4881-8CBE-C870815BE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58" y="643467"/>
            <a:ext cx="944248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86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FA1A1C-BD99-4948-953D-F90DFB248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192" y="643467"/>
            <a:ext cx="9095616" cy="5571065"/>
          </a:xfrm>
          <a:prstGeom prst="rect">
            <a:avLst/>
          </a:prstGeom>
          <a:ln>
            <a:noFill/>
          </a:ln>
        </p:spPr>
      </p:pic>
    </p:spTree>
    <p:extLst>
      <p:ext uri="{BB962C8B-B14F-4D97-AF65-F5344CB8AC3E}">
        <p14:creationId xmlns:p14="http://schemas.microsoft.com/office/powerpoint/2010/main" val="101225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1096</Words>
  <Application>Microsoft Office PowerPoint</Application>
  <PresentationFormat>Widescreen</PresentationFormat>
  <Paragraphs>201</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Open Sans</vt:lpstr>
      <vt:lpstr>Symbol</vt:lpstr>
      <vt:lpstr>Wingdings</vt:lpstr>
      <vt:lpstr>Office Theme</vt:lpstr>
      <vt:lpstr>Lincolnshire Virtual School  Visual Reasoning and Maths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Dunning</dc:creator>
  <cp:lastModifiedBy>Zara Thorpe</cp:lastModifiedBy>
  <cp:revision>25</cp:revision>
  <dcterms:created xsi:type="dcterms:W3CDTF">2023-11-01T16:22:14Z</dcterms:created>
  <dcterms:modified xsi:type="dcterms:W3CDTF">2025-03-24T13:18:08Z</dcterms:modified>
</cp:coreProperties>
</file>