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81" r:id="rId3"/>
    <p:sldId id="285" r:id="rId4"/>
    <p:sldId id="265" r:id="rId5"/>
    <p:sldId id="286" r:id="rId6"/>
    <p:sldId id="287" r:id="rId7"/>
    <p:sldId id="28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5C8FC4-EBCF-4B65-A2F6-2A72A89A533D}" v="6" dt="2025-04-22T14:41:04.5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 Shearer" userId="68259e6b-aa35-45d4-95db-ce5cfd60de5a" providerId="ADAL" clId="{6E5C8FC4-EBCF-4B65-A2F6-2A72A89A533D}"/>
    <pc:docChg chg="custSel addSld delSld modSld">
      <pc:chgData name="Ben Shearer" userId="68259e6b-aa35-45d4-95db-ce5cfd60de5a" providerId="ADAL" clId="{6E5C8FC4-EBCF-4B65-A2F6-2A72A89A533D}" dt="2025-04-22T14:49:32.634" v="285" actId="14100"/>
      <pc:docMkLst>
        <pc:docMk/>
      </pc:docMkLst>
      <pc:sldChg chg="modSp mod">
        <pc:chgData name="Ben Shearer" userId="68259e6b-aa35-45d4-95db-ce5cfd60de5a" providerId="ADAL" clId="{6E5C8FC4-EBCF-4B65-A2F6-2A72A89A533D}" dt="2025-04-22T14:10:36.472" v="22" actId="20577"/>
        <pc:sldMkLst>
          <pc:docMk/>
          <pc:sldMk cId="1885854036" sldId="256"/>
        </pc:sldMkLst>
        <pc:spChg chg="mod">
          <ac:chgData name="Ben Shearer" userId="68259e6b-aa35-45d4-95db-ce5cfd60de5a" providerId="ADAL" clId="{6E5C8FC4-EBCF-4B65-A2F6-2A72A89A533D}" dt="2025-04-22T14:10:36.472" v="22" actId="20577"/>
          <ac:spMkLst>
            <pc:docMk/>
            <pc:sldMk cId="1885854036" sldId="256"/>
            <ac:spMk id="2" creationId="{00000000-0000-0000-0000-000000000000}"/>
          </ac:spMkLst>
        </pc:spChg>
      </pc:sldChg>
      <pc:sldChg chg="addSp delSp modSp mod">
        <pc:chgData name="Ben Shearer" userId="68259e6b-aa35-45d4-95db-ce5cfd60de5a" providerId="ADAL" clId="{6E5C8FC4-EBCF-4B65-A2F6-2A72A89A533D}" dt="2025-04-22T14:46:55.065" v="282" actId="20577"/>
        <pc:sldMkLst>
          <pc:docMk/>
          <pc:sldMk cId="42341100" sldId="265"/>
        </pc:sldMkLst>
        <pc:spChg chg="del mod">
          <ac:chgData name="Ben Shearer" userId="68259e6b-aa35-45d4-95db-ce5cfd60de5a" providerId="ADAL" clId="{6E5C8FC4-EBCF-4B65-A2F6-2A72A89A533D}" dt="2025-04-22T14:40:13.289" v="69" actId="478"/>
          <ac:spMkLst>
            <pc:docMk/>
            <pc:sldMk cId="42341100" sldId="265"/>
            <ac:spMk id="2" creationId="{00000000-0000-0000-0000-000000000000}"/>
          </ac:spMkLst>
        </pc:spChg>
        <pc:spChg chg="add del mod">
          <ac:chgData name="Ben Shearer" userId="68259e6b-aa35-45d4-95db-ce5cfd60de5a" providerId="ADAL" clId="{6E5C8FC4-EBCF-4B65-A2F6-2A72A89A533D}" dt="2025-04-22T14:40:15.141" v="70" actId="478"/>
          <ac:spMkLst>
            <pc:docMk/>
            <pc:sldMk cId="42341100" sldId="265"/>
            <ac:spMk id="5" creationId="{760401DC-E18D-8550-3565-25B94DF68B55}"/>
          </ac:spMkLst>
        </pc:spChg>
        <pc:spChg chg="del">
          <ac:chgData name="Ben Shearer" userId="68259e6b-aa35-45d4-95db-ce5cfd60de5a" providerId="ADAL" clId="{6E5C8FC4-EBCF-4B65-A2F6-2A72A89A533D}" dt="2025-04-22T14:40:11.733" v="68" actId="478"/>
          <ac:spMkLst>
            <pc:docMk/>
            <pc:sldMk cId="42341100" sldId="265"/>
            <ac:spMk id="6" creationId="{89015C77-3623-8EE0-47E3-5786FB415E8E}"/>
          </ac:spMkLst>
        </pc:spChg>
        <pc:graphicFrameChg chg="add mod modGraphic">
          <ac:chgData name="Ben Shearer" userId="68259e6b-aa35-45d4-95db-ce5cfd60de5a" providerId="ADAL" clId="{6E5C8FC4-EBCF-4B65-A2F6-2A72A89A533D}" dt="2025-04-22T14:46:55.065" v="282" actId="20577"/>
          <ac:graphicFrameMkLst>
            <pc:docMk/>
            <pc:sldMk cId="42341100" sldId="265"/>
            <ac:graphicFrameMk id="3" creationId="{24BCFE93-71BA-49BE-46DD-DCA00CB98C94}"/>
          </ac:graphicFrameMkLst>
        </pc:graphicFrameChg>
      </pc:sldChg>
      <pc:sldChg chg="modSp mod">
        <pc:chgData name="Ben Shearer" userId="68259e6b-aa35-45d4-95db-ce5cfd60de5a" providerId="ADAL" clId="{6E5C8FC4-EBCF-4B65-A2F6-2A72A89A533D}" dt="2025-04-22T14:49:32.634" v="285" actId="14100"/>
        <pc:sldMkLst>
          <pc:docMk/>
          <pc:sldMk cId="3090361811" sldId="281"/>
        </pc:sldMkLst>
        <pc:picChg chg="mod">
          <ac:chgData name="Ben Shearer" userId="68259e6b-aa35-45d4-95db-ce5cfd60de5a" providerId="ADAL" clId="{6E5C8FC4-EBCF-4B65-A2F6-2A72A89A533D}" dt="2025-04-22T14:49:32.634" v="285" actId="14100"/>
          <ac:picMkLst>
            <pc:docMk/>
            <pc:sldMk cId="3090361811" sldId="281"/>
            <ac:picMk id="2" creationId="{D1F37519-0B8C-7D9E-89B3-8D3738AD0B20}"/>
          </ac:picMkLst>
        </pc:picChg>
      </pc:sldChg>
      <pc:sldChg chg="modSp mod">
        <pc:chgData name="Ben Shearer" userId="68259e6b-aa35-45d4-95db-ce5cfd60de5a" providerId="ADAL" clId="{6E5C8FC4-EBCF-4B65-A2F6-2A72A89A533D}" dt="2025-04-22T14:46:28.461" v="268" actId="20577"/>
        <pc:sldMkLst>
          <pc:docMk/>
          <pc:sldMk cId="2109900118" sldId="285"/>
        </pc:sldMkLst>
        <pc:spChg chg="mod">
          <ac:chgData name="Ben Shearer" userId="68259e6b-aa35-45d4-95db-ce5cfd60de5a" providerId="ADAL" clId="{6E5C8FC4-EBCF-4B65-A2F6-2A72A89A533D}" dt="2025-04-22T14:46:28.461" v="268" actId="20577"/>
          <ac:spMkLst>
            <pc:docMk/>
            <pc:sldMk cId="2109900118" sldId="285"/>
            <ac:spMk id="3" creationId="{532EA0B5-2CC8-DD4A-A732-AA5489EE1BA2}"/>
          </ac:spMkLst>
        </pc:spChg>
      </pc:sldChg>
      <pc:sldChg chg="modSp mod">
        <pc:chgData name="Ben Shearer" userId="68259e6b-aa35-45d4-95db-ce5cfd60de5a" providerId="ADAL" clId="{6E5C8FC4-EBCF-4B65-A2F6-2A72A89A533D}" dt="2025-04-22T14:42:34.193" v="181" actId="20577"/>
        <pc:sldMkLst>
          <pc:docMk/>
          <pc:sldMk cId="1529099934" sldId="286"/>
        </pc:sldMkLst>
        <pc:spChg chg="mod">
          <ac:chgData name="Ben Shearer" userId="68259e6b-aa35-45d4-95db-ce5cfd60de5a" providerId="ADAL" clId="{6E5C8FC4-EBCF-4B65-A2F6-2A72A89A533D}" dt="2025-04-22T14:42:01.636" v="161" actId="20577"/>
          <ac:spMkLst>
            <pc:docMk/>
            <pc:sldMk cId="1529099934" sldId="286"/>
            <ac:spMk id="2" creationId="{246E5388-B111-B8DA-9ADD-9DA2793E2E39}"/>
          </ac:spMkLst>
        </pc:spChg>
        <pc:spChg chg="mod">
          <ac:chgData name="Ben Shearer" userId="68259e6b-aa35-45d4-95db-ce5cfd60de5a" providerId="ADAL" clId="{6E5C8FC4-EBCF-4B65-A2F6-2A72A89A533D}" dt="2025-04-22T14:42:34.193" v="181" actId="20577"/>
          <ac:spMkLst>
            <pc:docMk/>
            <pc:sldMk cId="1529099934" sldId="286"/>
            <ac:spMk id="6" creationId="{5472BACB-47C2-DBD4-A859-B4E4219CE042}"/>
          </ac:spMkLst>
        </pc:spChg>
      </pc:sldChg>
      <pc:sldChg chg="modSp mod">
        <pc:chgData name="Ben Shearer" userId="68259e6b-aa35-45d4-95db-ce5cfd60de5a" providerId="ADAL" clId="{6E5C8FC4-EBCF-4B65-A2F6-2A72A89A533D}" dt="2025-04-22T14:43:23.031" v="219" actId="20577"/>
        <pc:sldMkLst>
          <pc:docMk/>
          <pc:sldMk cId="596048769" sldId="287"/>
        </pc:sldMkLst>
        <pc:spChg chg="mod">
          <ac:chgData name="Ben Shearer" userId="68259e6b-aa35-45d4-95db-ce5cfd60de5a" providerId="ADAL" clId="{6E5C8FC4-EBCF-4B65-A2F6-2A72A89A533D}" dt="2025-04-22T14:42:56.522" v="183"/>
          <ac:spMkLst>
            <pc:docMk/>
            <pc:sldMk cId="596048769" sldId="287"/>
            <ac:spMk id="2" creationId="{2FE84229-A8E3-2D03-292F-767E2FDB85E1}"/>
          </ac:spMkLst>
        </pc:spChg>
        <pc:spChg chg="mod">
          <ac:chgData name="Ben Shearer" userId="68259e6b-aa35-45d4-95db-ce5cfd60de5a" providerId="ADAL" clId="{6E5C8FC4-EBCF-4B65-A2F6-2A72A89A533D}" dt="2025-04-22T14:43:23.031" v="219" actId="20577"/>
          <ac:spMkLst>
            <pc:docMk/>
            <pc:sldMk cId="596048769" sldId="287"/>
            <ac:spMk id="6" creationId="{CA1B3A5D-27C4-8C93-BB94-8D0F4102F167}"/>
          </ac:spMkLst>
        </pc:spChg>
      </pc:sldChg>
      <pc:sldChg chg="modSp mod">
        <pc:chgData name="Ben Shearer" userId="68259e6b-aa35-45d4-95db-ce5cfd60de5a" providerId="ADAL" clId="{6E5C8FC4-EBCF-4B65-A2F6-2A72A89A533D}" dt="2025-04-22T14:47:45.751" v="283" actId="1076"/>
        <pc:sldMkLst>
          <pc:docMk/>
          <pc:sldMk cId="3027665944" sldId="288"/>
        </pc:sldMkLst>
        <pc:spChg chg="mod">
          <ac:chgData name="Ben Shearer" userId="68259e6b-aa35-45d4-95db-ce5cfd60de5a" providerId="ADAL" clId="{6E5C8FC4-EBCF-4B65-A2F6-2A72A89A533D}" dt="2025-04-22T14:43:40.147" v="252" actId="20577"/>
          <ac:spMkLst>
            <pc:docMk/>
            <pc:sldMk cId="3027665944" sldId="288"/>
            <ac:spMk id="2" creationId="{218D7E83-A0F3-D4AE-6FAF-1B187D2A064D}"/>
          </ac:spMkLst>
        </pc:spChg>
        <pc:spChg chg="mod">
          <ac:chgData name="Ben Shearer" userId="68259e6b-aa35-45d4-95db-ce5cfd60de5a" providerId="ADAL" clId="{6E5C8FC4-EBCF-4B65-A2F6-2A72A89A533D}" dt="2025-04-22T14:47:45.751" v="283" actId="1076"/>
          <ac:spMkLst>
            <pc:docMk/>
            <pc:sldMk cId="3027665944" sldId="288"/>
            <ac:spMk id="6" creationId="{7847AF3B-7388-A52C-7B76-8C0667A1C4F5}"/>
          </ac:spMkLst>
        </pc:spChg>
      </pc:sldChg>
      <pc:sldChg chg="new del">
        <pc:chgData name="Ben Shearer" userId="68259e6b-aa35-45d4-95db-ce5cfd60de5a" providerId="ADAL" clId="{6E5C8FC4-EBCF-4B65-A2F6-2A72A89A533D}" dt="2025-04-22T14:39:07.393" v="54" actId="47"/>
        <pc:sldMkLst>
          <pc:docMk/>
          <pc:sldMk cId="3178032604" sldId="289"/>
        </pc:sldMkLst>
      </pc:sldChg>
      <pc:sldChg chg="modSp add del mod">
        <pc:chgData name="Ben Shearer" userId="68259e6b-aa35-45d4-95db-ce5cfd60de5a" providerId="ADAL" clId="{6E5C8FC4-EBCF-4B65-A2F6-2A72A89A533D}" dt="2025-04-22T14:41:42.413" v="121" actId="47"/>
        <pc:sldMkLst>
          <pc:docMk/>
          <pc:sldMk cId="3236236307" sldId="290"/>
        </pc:sldMkLst>
        <pc:spChg chg="mod">
          <ac:chgData name="Ben Shearer" userId="68259e6b-aa35-45d4-95db-ce5cfd60de5a" providerId="ADAL" clId="{6E5C8FC4-EBCF-4B65-A2F6-2A72A89A533D}" dt="2025-04-22T14:38:50.729" v="53" actId="20577"/>
          <ac:spMkLst>
            <pc:docMk/>
            <pc:sldMk cId="3236236307" sldId="290"/>
            <ac:spMk id="2" creationId="{4AC66553-00FE-B35E-C4EA-DC4953DE2315}"/>
          </ac:spMkLst>
        </pc:spChg>
      </pc:sldChg>
      <pc:sldChg chg="add del">
        <pc:chgData name="Ben Shearer" userId="68259e6b-aa35-45d4-95db-ce5cfd60de5a" providerId="ADAL" clId="{6E5C8FC4-EBCF-4B65-A2F6-2A72A89A533D}" dt="2025-04-22T14:41:40.952" v="120" actId="47"/>
        <pc:sldMkLst>
          <pc:docMk/>
          <pc:sldMk cId="2605593105" sldId="29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69989A-DAB1-4468-AA39-EE908A6DCD9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BD92EC-29FE-4E9B-8730-6FDEDF9C6F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014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31346-5E50-4DBA-9CB4-4D8D062698C2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E6E9-97BF-445C-91F9-CECAD8ABD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844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31346-5E50-4DBA-9CB4-4D8D062698C2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E6E9-97BF-445C-91F9-CECAD8ABD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502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31346-5E50-4DBA-9CB4-4D8D062698C2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E6E9-97BF-445C-91F9-CECAD8ABD00C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0293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31346-5E50-4DBA-9CB4-4D8D062698C2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E6E9-97BF-445C-91F9-CECAD8ABD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1303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31346-5E50-4DBA-9CB4-4D8D062698C2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E6E9-97BF-445C-91F9-CECAD8ABD00C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38880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31346-5E50-4DBA-9CB4-4D8D062698C2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E6E9-97BF-445C-91F9-CECAD8ABD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8592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31346-5E50-4DBA-9CB4-4D8D062698C2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E6E9-97BF-445C-91F9-CECAD8ABD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884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31346-5E50-4DBA-9CB4-4D8D062698C2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E6E9-97BF-445C-91F9-CECAD8ABD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390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31346-5E50-4DBA-9CB4-4D8D062698C2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E6E9-97BF-445C-91F9-CECAD8ABD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273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31346-5E50-4DBA-9CB4-4D8D062698C2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E6E9-97BF-445C-91F9-CECAD8ABD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643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31346-5E50-4DBA-9CB4-4D8D062698C2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E6E9-97BF-445C-91F9-CECAD8ABD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02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31346-5E50-4DBA-9CB4-4D8D062698C2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E6E9-97BF-445C-91F9-CECAD8ABD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82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31346-5E50-4DBA-9CB4-4D8D062698C2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E6E9-97BF-445C-91F9-CECAD8ABD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502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31346-5E50-4DBA-9CB4-4D8D062698C2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E6E9-97BF-445C-91F9-CECAD8ABD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293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31346-5E50-4DBA-9CB4-4D8D062698C2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E6E9-97BF-445C-91F9-CECAD8ABD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008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31346-5E50-4DBA-9CB4-4D8D062698C2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E6E9-97BF-445C-91F9-CECAD8ABD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019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31346-5E50-4DBA-9CB4-4D8D062698C2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C9AE6E9-97BF-445C-91F9-CECAD8ABD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846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PRT: Transitions Team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5854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23176D-7BBF-3D09-B34E-4DC51C92D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omputer screen shot of a chart&#10;&#10;AI-generated content may be incorrect.">
            <a:extLst>
              <a:ext uri="{FF2B5EF4-FFF2-40B4-BE49-F238E27FC236}">
                <a16:creationId xmlns:a16="http://schemas.microsoft.com/office/drawing/2014/main" id="{D1F37519-0B8C-7D9E-89B3-8D3738AD0B2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9512" y="2007932"/>
            <a:ext cx="9145016" cy="4755409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6972494D-5528-E637-83E7-63150C05E529}"/>
              </a:ext>
            </a:extLst>
          </p:cNvPr>
          <p:cNvSpPr txBox="1">
            <a:spLocks/>
          </p:cNvSpPr>
          <p:nvPr/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dirty="0"/>
              <a:t>The Pupil Reintegration Team (PRT)</a:t>
            </a:r>
          </a:p>
        </p:txBody>
      </p:sp>
    </p:spTree>
    <p:extLst>
      <p:ext uri="{BB962C8B-B14F-4D97-AF65-F5344CB8AC3E}">
        <p14:creationId xmlns:p14="http://schemas.microsoft.com/office/powerpoint/2010/main" val="3090361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DCC124-8C4F-CEDF-C4AE-550B65836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32EA0B5-2CC8-DD4A-A732-AA5489EE1BA2}"/>
              </a:ext>
            </a:extLst>
          </p:cNvPr>
          <p:cNvSpPr txBox="1">
            <a:spLocks/>
          </p:cNvSpPr>
          <p:nvPr/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dirty="0"/>
              <a:t>The Transitions Team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D285EB-F6F5-11C1-D468-56CD7C47C86D}"/>
              </a:ext>
            </a:extLst>
          </p:cNvPr>
          <p:cNvSpPr/>
          <p:nvPr/>
        </p:nvSpPr>
        <p:spPr>
          <a:xfrm>
            <a:off x="609599" y="2151088"/>
            <a:ext cx="6626697" cy="4446264"/>
          </a:xfrm>
          <a:prstGeom prst="rect">
            <a:avLst/>
          </a:prstGeom>
          <a:noFill/>
          <a:ln w="28575">
            <a:noFill/>
          </a:ln>
        </p:spPr>
        <p:txBody>
          <a:bodyPr vert="horz" wrap="square" lIns="68580" tIns="34290" rIns="68580" bIns="3429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450"/>
              </a:spcAft>
              <a:defRPr/>
            </a:pPr>
            <a:r>
              <a:rPr lang="en-US" b="1" dirty="0"/>
              <a:t>Ben Shearer</a:t>
            </a:r>
            <a:br>
              <a:rPr lang="en-US" b="1" dirty="0"/>
            </a:br>
            <a:r>
              <a:rPr lang="en-US" dirty="0"/>
              <a:t>Reintegration Officer</a:t>
            </a:r>
          </a:p>
          <a:p>
            <a:pPr>
              <a:lnSpc>
                <a:spcPct val="90000"/>
              </a:lnSpc>
              <a:spcAft>
                <a:spcPts val="450"/>
              </a:spcAft>
              <a:defRPr/>
            </a:pPr>
            <a:endParaRPr lang="en-US" b="1" dirty="0"/>
          </a:p>
          <a:p>
            <a:pPr>
              <a:lnSpc>
                <a:spcPct val="90000"/>
              </a:lnSpc>
              <a:spcAft>
                <a:spcPts val="450"/>
              </a:spcAft>
              <a:defRPr/>
            </a:pPr>
            <a:r>
              <a:rPr lang="en-US" b="1" dirty="0"/>
              <a:t>Laura Ware</a:t>
            </a:r>
            <a:br>
              <a:rPr lang="en-US" b="1" dirty="0"/>
            </a:br>
            <a:r>
              <a:rPr lang="en-US" dirty="0"/>
              <a:t>Transitions caseworker: Lincoln, North Kesteven and West Lindsey</a:t>
            </a:r>
          </a:p>
          <a:p>
            <a:pPr>
              <a:lnSpc>
                <a:spcPct val="90000"/>
              </a:lnSpc>
              <a:spcAft>
                <a:spcPts val="450"/>
              </a:spcAft>
              <a:defRPr/>
            </a:pPr>
            <a:endParaRPr lang="en-US" b="1" dirty="0"/>
          </a:p>
          <a:p>
            <a:pPr>
              <a:lnSpc>
                <a:spcPct val="90000"/>
              </a:lnSpc>
              <a:spcAft>
                <a:spcPts val="450"/>
              </a:spcAft>
              <a:defRPr/>
            </a:pPr>
            <a:r>
              <a:rPr lang="en-US" b="1" dirty="0"/>
              <a:t>Tom Theedom</a:t>
            </a:r>
          </a:p>
          <a:p>
            <a:pPr>
              <a:lnSpc>
                <a:spcPct val="90000"/>
              </a:lnSpc>
              <a:spcAft>
                <a:spcPts val="450"/>
              </a:spcAft>
              <a:defRPr/>
            </a:pPr>
            <a:r>
              <a:rPr lang="en-US" dirty="0"/>
              <a:t>Transitions Caseworker: South Holland and South Kesteven</a:t>
            </a:r>
          </a:p>
          <a:p>
            <a:pPr>
              <a:lnSpc>
                <a:spcPct val="90000"/>
              </a:lnSpc>
              <a:spcAft>
                <a:spcPts val="450"/>
              </a:spcAft>
              <a:defRPr/>
            </a:pPr>
            <a:endParaRPr lang="en-US" b="1" dirty="0"/>
          </a:p>
          <a:p>
            <a:pPr>
              <a:lnSpc>
                <a:spcPct val="90000"/>
              </a:lnSpc>
              <a:spcAft>
                <a:spcPts val="450"/>
              </a:spcAft>
              <a:defRPr/>
            </a:pPr>
            <a:r>
              <a:rPr lang="en-US" b="1" dirty="0"/>
              <a:t>Tracy Tuck</a:t>
            </a:r>
            <a:br>
              <a:rPr lang="en-US" b="1" dirty="0"/>
            </a:br>
            <a:r>
              <a:rPr lang="en-US" dirty="0"/>
              <a:t>Transitions Caseworker: Boston and Easy Lindsey</a:t>
            </a:r>
          </a:p>
        </p:txBody>
      </p:sp>
    </p:spTree>
    <p:extLst>
      <p:ext uri="{BB962C8B-B14F-4D97-AF65-F5344CB8AC3E}">
        <p14:creationId xmlns:p14="http://schemas.microsoft.com/office/powerpoint/2010/main" val="2109900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4BCFE93-71BA-49BE-46DD-DCA00CB98C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390517"/>
              </p:ext>
            </p:extLst>
          </p:nvPr>
        </p:nvGraphicFramePr>
        <p:xfrm>
          <a:off x="179512" y="260648"/>
          <a:ext cx="8352927" cy="6556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4309">
                  <a:extLst>
                    <a:ext uri="{9D8B030D-6E8A-4147-A177-3AD203B41FA5}">
                      <a16:colId xmlns:a16="http://schemas.microsoft.com/office/drawing/2014/main" val="3482221709"/>
                    </a:ext>
                  </a:extLst>
                </a:gridCol>
                <a:gridCol w="2784309">
                  <a:extLst>
                    <a:ext uri="{9D8B030D-6E8A-4147-A177-3AD203B41FA5}">
                      <a16:colId xmlns:a16="http://schemas.microsoft.com/office/drawing/2014/main" val="3093950536"/>
                    </a:ext>
                  </a:extLst>
                </a:gridCol>
                <a:gridCol w="2784309">
                  <a:extLst>
                    <a:ext uri="{9D8B030D-6E8A-4147-A177-3AD203B41FA5}">
                      <a16:colId xmlns:a16="http://schemas.microsoft.com/office/drawing/2014/main" val="1864319789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r>
                        <a:rPr lang="en-GB" sz="2400" dirty="0"/>
                        <a:t>Alternative Provision to Mainstream Transitions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Specialist Setting to Mainstream Transitions</a:t>
                      </a:r>
                    </a:p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Interim Home Tuition to Mainstream Transitions</a:t>
                      </a:r>
                    </a:p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229537"/>
                  </a:ext>
                </a:extLst>
              </a:tr>
              <a:tr h="46360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2400" dirty="0"/>
                        <a:t>The process:</a:t>
                      </a:r>
                    </a:p>
                    <a:p>
                      <a:pPr>
                        <a:buFont typeface="Wingdings" panose="05000000000000000000" pitchFamily="2" charset="2"/>
                        <a:buChar char="Ø"/>
                      </a:pPr>
                      <a:r>
                        <a:rPr lang="en-GB" sz="2400" dirty="0"/>
                        <a:t>Notification</a:t>
                      </a:r>
                    </a:p>
                    <a:p>
                      <a:pPr>
                        <a:buFont typeface="Wingdings" panose="05000000000000000000" pitchFamily="2" charset="2"/>
                        <a:buChar char="Ø"/>
                      </a:pPr>
                      <a:r>
                        <a:rPr lang="en-GB" sz="2400" dirty="0"/>
                        <a:t>Screening</a:t>
                      </a:r>
                    </a:p>
                    <a:p>
                      <a:pPr>
                        <a:buFont typeface="Wingdings" panose="05000000000000000000" pitchFamily="2" charset="2"/>
                        <a:buChar char="Ø"/>
                      </a:pPr>
                      <a:r>
                        <a:rPr lang="en-GB" sz="2400" dirty="0"/>
                        <a:t>Planning</a:t>
                      </a:r>
                    </a:p>
                    <a:p>
                      <a:pPr>
                        <a:buFont typeface="Wingdings" panose="05000000000000000000" pitchFamily="2" charset="2"/>
                        <a:buChar char="Ø"/>
                      </a:pPr>
                      <a:r>
                        <a:rPr lang="en-GB" sz="2400" dirty="0"/>
                        <a:t>Placement</a:t>
                      </a:r>
                    </a:p>
                    <a:p>
                      <a:pPr>
                        <a:buFont typeface="Wingdings" panose="05000000000000000000" pitchFamily="2" charset="2"/>
                        <a:buChar char="Ø"/>
                      </a:pPr>
                      <a:r>
                        <a:rPr lang="en-GB" sz="2400" dirty="0"/>
                        <a:t>Dual registration</a:t>
                      </a:r>
                    </a:p>
                    <a:p>
                      <a:pPr>
                        <a:buFont typeface="Wingdings" panose="05000000000000000000" pitchFamily="2" charset="2"/>
                        <a:buChar char="Ø"/>
                      </a:pPr>
                      <a:r>
                        <a:rPr lang="en-GB" sz="2400" dirty="0"/>
                        <a:t>Support</a:t>
                      </a:r>
                    </a:p>
                    <a:p>
                      <a:pPr>
                        <a:buFont typeface="Wingdings" panose="05000000000000000000" pitchFamily="2" charset="2"/>
                        <a:buChar char="Ø"/>
                      </a:pPr>
                      <a:r>
                        <a:rPr lang="en-GB" sz="2400" dirty="0"/>
                        <a:t>Single registration</a:t>
                      </a:r>
                    </a:p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2400" dirty="0"/>
                        <a:t>The process:</a:t>
                      </a:r>
                    </a:p>
                    <a:p>
                      <a:pPr>
                        <a:buFont typeface="Wingdings" panose="05000000000000000000" pitchFamily="2" charset="2"/>
                        <a:buChar char="Ø"/>
                      </a:pPr>
                      <a:r>
                        <a:rPr lang="en-GB" sz="2400" dirty="0"/>
                        <a:t>Notification</a:t>
                      </a:r>
                    </a:p>
                    <a:p>
                      <a:pPr>
                        <a:buFont typeface="Wingdings" panose="05000000000000000000" pitchFamily="2" charset="2"/>
                        <a:buChar char="Ø"/>
                      </a:pPr>
                      <a:r>
                        <a:rPr lang="en-GB" sz="2400" dirty="0"/>
                        <a:t>Screening</a:t>
                      </a:r>
                    </a:p>
                    <a:p>
                      <a:pPr>
                        <a:buFont typeface="Wingdings" panose="05000000000000000000" pitchFamily="2" charset="2"/>
                        <a:buChar char="Ø"/>
                      </a:pPr>
                      <a:r>
                        <a:rPr lang="en-GB" sz="2400" dirty="0"/>
                        <a:t>Planning</a:t>
                      </a:r>
                    </a:p>
                    <a:p>
                      <a:pPr>
                        <a:buFont typeface="Wingdings" panose="05000000000000000000" pitchFamily="2" charset="2"/>
                        <a:buChar char="Ø"/>
                      </a:pPr>
                      <a:r>
                        <a:rPr lang="en-GB" sz="2400" dirty="0"/>
                        <a:t>Placement</a:t>
                      </a:r>
                    </a:p>
                    <a:p>
                      <a:pPr>
                        <a:buFont typeface="Wingdings" panose="05000000000000000000" pitchFamily="2" charset="2"/>
                        <a:buChar char="Ø"/>
                      </a:pPr>
                      <a:r>
                        <a:rPr lang="en-GB" sz="2400" dirty="0"/>
                        <a:t>Dual registration</a:t>
                      </a:r>
                    </a:p>
                    <a:p>
                      <a:pPr>
                        <a:buFont typeface="Wingdings" panose="05000000000000000000" pitchFamily="2" charset="2"/>
                        <a:buChar char="Ø"/>
                      </a:pPr>
                      <a:r>
                        <a:rPr lang="en-GB" sz="2400" dirty="0"/>
                        <a:t>Support</a:t>
                      </a:r>
                    </a:p>
                    <a:p>
                      <a:pPr>
                        <a:buFont typeface="Wingdings" panose="05000000000000000000" pitchFamily="2" charset="2"/>
                        <a:buChar char="Ø"/>
                      </a:pPr>
                      <a:r>
                        <a:rPr lang="en-GB" sz="2400" dirty="0"/>
                        <a:t>Single registration</a:t>
                      </a:r>
                    </a:p>
                    <a:p>
                      <a:pPr>
                        <a:buFont typeface="Wingdings" panose="05000000000000000000" pitchFamily="2" charset="2"/>
                        <a:buChar char="Ø"/>
                      </a:pPr>
                      <a:r>
                        <a:rPr lang="en-GB" sz="2400" dirty="0"/>
                        <a:t>Annual Review</a:t>
                      </a:r>
                    </a:p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2400" dirty="0"/>
                        <a:t>The process:</a:t>
                      </a:r>
                    </a:p>
                    <a:p>
                      <a:pPr>
                        <a:buFont typeface="Wingdings" panose="05000000000000000000" pitchFamily="2" charset="2"/>
                        <a:buChar char="Ø"/>
                      </a:pPr>
                      <a:r>
                        <a:rPr lang="en-GB" sz="2400" dirty="0"/>
                        <a:t>Notification</a:t>
                      </a:r>
                    </a:p>
                    <a:p>
                      <a:pPr>
                        <a:buFont typeface="Wingdings" panose="05000000000000000000" pitchFamily="2" charset="2"/>
                        <a:buChar char="Ø"/>
                      </a:pPr>
                      <a:r>
                        <a:rPr lang="en-GB" sz="2400" dirty="0"/>
                        <a:t>Screening</a:t>
                      </a:r>
                    </a:p>
                    <a:p>
                      <a:pPr>
                        <a:buFont typeface="Wingdings" panose="05000000000000000000" pitchFamily="2" charset="2"/>
                        <a:buChar char="Ø"/>
                      </a:pPr>
                      <a:r>
                        <a:rPr lang="en-GB" sz="2400" dirty="0"/>
                        <a:t>Planning</a:t>
                      </a:r>
                    </a:p>
                    <a:p>
                      <a:pPr>
                        <a:buFont typeface="Wingdings" panose="05000000000000000000" pitchFamily="2" charset="2"/>
                        <a:buChar char="Ø"/>
                      </a:pPr>
                      <a:r>
                        <a:rPr lang="en-GB" sz="2400" dirty="0"/>
                        <a:t>Placement</a:t>
                      </a:r>
                    </a:p>
                    <a:p>
                      <a:pPr>
                        <a:buFont typeface="Wingdings" panose="05000000000000000000" pitchFamily="2" charset="2"/>
                        <a:buChar char="Ø"/>
                      </a:pPr>
                      <a:r>
                        <a:rPr lang="en-GB" sz="2400" dirty="0"/>
                        <a:t>Support</a:t>
                      </a:r>
                    </a:p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1893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41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D809D-44C2-D35E-A0CD-54BAAEE3D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E5388-B111-B8DA-9ADD-9DA2793E2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Transition: Barriers and Opportunities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72BACB-47C2-DBD4-A859-B4E4219CE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3728" y="2132856"/>
            <a:ext cx="7632848" cy="47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Barriers: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/>
              <a:t>Readiness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/>
              <a:t>Support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/>
              <a:t>Setting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/>
              <a:t>Collaboration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/>
              <a:t>Placement options </a:t>
            </a:r>
          </a:p>
        </p:txBody>
      </p:sp>
    </p:spTree>
    <p:extLst>
      <p:ext uri="{BB962C8B-B14F-4D97-AF65-F5344CB8AC3E}">
        <p14:creationId xmlns:p14="http://schemas.microsoft.com/office/powerpoint/2010/main" val="1529099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AACBC-032C-8CF6-1D88-25C4A5B0B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84229-A8E3-2D03-292F-767E2FDB8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Transition: Barriers and Opportunities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1B3A5D-27C4-8C93-BB94-8D0F4102F1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3728" y="2132856"/>
            <a:ext cx="7632848" cy="47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Opportunities: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/>
              <a:t>Placement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/>
              <a:t>Academic need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/>
              <a:t>Relationships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/>
              <a:t>Awareness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/>
              <a:t>‘second chance’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/>
              <a:t>Funding/points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2800" dirty="0"/>
          </a:p>
          <a:p>
            <a:pPr>
              <a:buFont typeface="Arial" panose="020B0604020202020204" pitchFamily="34" charset="0"/>
              <a:buChar char="•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596048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19D74-1E11-FC6C-C245-CDB81C36C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D7E83-A0F3-D4AE-6FAF-1B187D2A0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Transitions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47AF3B-7388-A52C-7B76-8C0667A1C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270000"/>
            <a:ext cx="7200800" cy="47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Does it work?</a:t>
            </a:r>
          </a:p>
          <a:p>
            <a:pPr marL="0" indent="0">
              <a:buNone/>
            </a:pPr>
            <a:endParaRPr lang="en-GB" sz="2800" dirty="0"/>
          </a:p>
          <a:p>
            <a:r>
              <a:rPr lang="en-GB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Thank you so much for everything you have done to support XX in his new school, we really appreciate it </a:t>
            </a:r>
            <a:r>
              <a:rPr lang="en-GB" sz="1800" b="0" i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(Voice of the parents) </a:t>
            </a:r>
            <a:endParaRPr lang="en-GB" sz="2800" i="1" dirty="0"/>
          </a:p>
          <a:p>
            <a:r>
              <a:rPr lang="en-GB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Have had very little to do with XX because he seems such a good Bano’ fit.  Thank you for all your hard work </a:t>
            </a:r>
            <a:r>
              <a:rPr lang="en-GB" sz="1800" b="0" i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(Voice of the mainstream setting) </a:t>
            </a:r>
          </a:p>
          <a:p>
            <a:r>
              <a:rPr lang="en-GB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Coming into school today was non-negotiable after being ill, because I knew I needed to come and talk to you. </a:t>
            </a:r>
            <a:r>
              <a:rPr lang="en-GB" sz="1800" b="0" i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(Voice of the child) </a:t>
            </a:r>
          </a:p>
          <a:p>
            <a:r>
              <a:rPr lang="en-GB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It’s so great to hear </a:t>
            </a:r>
            <a:r>
              <a:rPr lang="en-GB" dirty="0">
                <a:solidFill>
                  <a:srgbClr val="000000"/>
                </a:solidFill>
                <a:latin typeface="Aptos" panose="020B0004020202020204" pitchFamily="34" charset="0"/>
              </a:rPr>
              <a:t>XX has the outcome they wanted. </a:t>
            </a:r>
            <a:r>
              <a:rPr lang="en-GB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I'm glad </a:t>
            </a:r>
            <a:r>
              <a:rPr lang="en-GB" dirty="0">
                <a:solidFill>
                  <a:srgbClr val="000000"/>
                </a:solidFill>
                <a:latin typeface="Aptos" panose="020B0004020202020204" pitchFamily="34" charset="0"/>
              </a:rPr>
              <a:t>they’re </a:t>
            </a:r>
            <a:r>
              <a:rPr lang="en-GB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doing so well. Great job! Thanks </a:t>
            </a:r>
            <a:r>
              <a:rPr lang="en-GB" b="0" i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(Voice of the specialist setting)</a:t>
            </a:r>
            <a:endParaRPr lang="en-GB" i="1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02766594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2785</TotalTime>
  <Words>256</Words>
  <Application>Microsoft Office PowerPoint</Application>
  <PresentationFormat>On-screen Show (4:3)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Aptos</vt:lpstr>
      <vt:lpstr>Arial</vt:lpstr>
      <vt:lpstr>Calibri</vt:lpstr>
      <vt:lpstr>Trebuchet MS</vt:lpstr>
      <vt:lpstr>Wingdings</vt:lpstr>
      <vt:lpstr>Wingdings 3</vt:lpstr>
      <vt:lpstr>Facet</vt:lpstr>
      <vt:lpstr>PRT: Transitions Team</vt:lpstr>
      <vt:lpstr>PowerPoint Presentation</vt:lpstr>
      <vt:lpstr>PowerPoint Presentation</vt:lpstr>
      <vt:lpstr>PowerPoint Presentation</vt:lpstr>
      <vt:lpstr>Transition: Barriers and Opportunities</vt:lpstr>
      <vt:lpstr>Transition: Barriers and Opportunities</vt:lpstr>
      <vt:lpstr>Transitions</vt:lpstr>
    </vt:vector>
  </TitlesOfParts>
  <Company>Lincolnshire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INCLUSIVE LINCOLNSHIRE</dc:title>
  <dc:creator>Angela Elwood</dc:creator>
  <cp:lastModifiedBy>Ben Shearer</cp:lastModifiedBy>
  <cp:revision>33</cp:revision>
  <dcterms:created xsi:type="dcterms:W3CDTF">2021-05-17T09:49:57Z</dcterms:created>
  <dcterms:modified xsi:type="dcterms:W3CDTF">2025-04-22T14:49:39Z</dcterms:modified>
</cp:coreProperties>
</file>