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67525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706" autoAdjust="0"/>
  </p:normalViewPr>
  <p:slideViewPr>
    <p:cSldViewPr>
      <p:cViewPr varScale="1">
        <p:scale>
          <a:sx n="68" d="100"/>
          <a:sy n="68" d="100"/>
        </p:scale>
        <p:origin x="10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5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0928CF9-4DDA-4082-853E-5095626BF905}" type="datetimeFigureOut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6534407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r>
              <a:rPr lang="en-GB" dirty="0"/>
              <a:t>This document contains factual information only.  Brought to you by Lincolnshire Parent Carer Forum.  Ref: Children and Families Act 2014 &amp; the SEND code of practice 2014.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1FD7C58-BC22-4649-85CE-E4571C48D2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00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E5FEC74-23B4-4CF4-A3DD-462EE4ACE3A1}" type="datetimeFigureOut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FA17488-6FBE-4F54-A4D6-9D05363B9C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81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6BBBFA-14AC-4381-B43E-5A27FF07EF72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1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1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68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4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1211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75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0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900-0A4A-4B89-A54D-10D95F0E47C9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3D-9861-43A9-8458-B1019301E3C2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E3CC-229B-40E4-8192-222E51CF71C8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BD-87B7-4827-8672-7BE4B2DEC77C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495-F396-47CA-84F3-F3FB4E532127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CA78-85FE-487A-A7AF-892AFA54D292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9337-72E3-4299-BFF8-5DBBDFF08F79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187F-511E-47DB-B03E-69706DEFD566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BE7-B0BC-46E8-8D49-F9DBD9CD28A7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8CB6D-2F59-4E03-9C32-C4A29D07752F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A337DF-830A-9F7D-9239-670B437A6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000108"/>
            <a:ext cx="2479103" cy="2078228"/>
          </a:xfr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0E4289F7-8444-423D-BD7B-E35B290BD605}"/>
              </a:ext>
            </a:extLst>
          </p:cNvPr>
          <p:cNvGrpSpPr>
            <a:grpSpLocks/>
          </p:cNvGrpSpPr>
          <p:nvPr/>
        </p:nvGrpSpPr>
        <p:grpSpPr bwMode="auto">
          <a:xfrm>
            <a:off x="587144" y="96203"/>
            <a:ext cx="7969696" cy="861060"/>
            <a:chOff x="-282" y="294"/>
            <a:chExt cx="13891" cy="1356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9863923F-098A-429F-ACA7-8A0C9CD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6480F31-DF11-4A3C-8DDE-97C934E5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7F002050-2CCE-442C-8519-412105E14F7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0C20882C-053B-4630-923C-CBB1A5A9AF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3244918-774F-471E-B4A8-CEB6AE38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444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SEN Logo">
            <a:extLst>
              <a:ext uri="{FF2B5EF4-FFF2-40B4-BE49-F238E27FC236}">
                <a16:creationId xmlns:a16="http://schemas.microsoft.com/office/drawing/2014/main" id="{1A561CAB-5D64-A1D6-8685-A833C031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286124"/>
            <a:ext cx="1356206" cy="1285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E5869-5F4D-B18C-29EB-B4E973F62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1000108"/>
            <a:ext cx="2479103" cy="207822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C3BE880-CAAE-EB95-7074-96C7A9C0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DEE1F0-E7AB-E3ED-D4B8-77EFF5D1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CB9409A-0042-ECAB-E898-72664046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543D32-B743-F714-676F-D1192BED02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1000108"/>
            <a:ext cx="2468589" cy="2069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6086B7-C8FB-E3CD-8FD1-5B8504D9C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857628"/>
            <a:ext cx="4064027" cy="22860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7C8ABD-B905-BE4A-E8CA-E551208221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429000"/>
            <a:ext cx="1864845" cy="26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4232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Amaranth</vt:lpstr>
      <vt:lpstr>Arial</vt:lpstr>
      <vt:lpstr>Calibri</vt:lpstr>
      <vt:lpstr>Garamond</vt:lpstr>
      <vt:lpstr>Organic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Educational Needs  and the Children and Families Bill</dc:title>
  <dc:creator>T Lord</dc:creator>
  <cp:lastModifiedBy>Coralie Cross</cp:lastModifiedBy>
  <cp:revision>249</cp:revision>
  <cp:lastPrinted>2014-06-25T19:06:55Z</cp:lastPrinted>
  <dcterms:created xsi:type="dcterms:W3CDTF">2013-09-25T09:39:08Z</dcterms:created>
  <dcterms:modified xsi:type="dcterms:W3CDTF">2025-04-16T15:37:31Z</dcterms:modified>
</cp:coreProperties>
</file>