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4"/>
  </p:sldMasterIdLst>
  <p:notesMasterIdLst>
    <p:notesMasterId r:id="rId6"/>
  </p:notesMasterIdLst>
  <p:sldIdLst>
    <p:sldId id="78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04A696-9D08-ADF3-C494-3937E189A269}" v="52" dt="2025-04-21T14:32:45.696"/>
    <p1510:client id="{50CBCFE6-91A1-46C2-A723-71ECEF49E6D6}" v="1" dt="2025-04-22T06:41:26.568"/>
    <p1510:client id="{B12C2299-87E3-4DF4-5A99-882792BD25CF}" v="32" dt="2025-04-21T14:53:49.827"/>
    <p1510:client id="{ED695E0B-C1E7-A6E3-022C-342EFC68E7DF}" v="14" dt="2025-04-21T14:45:00.8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4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B5F723-98BB-44FA-9815-D274ADD4B92D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BE2CF52-4085-4106-9271-E2492F913963}">
      <dgm:prSet phldrT="[Text]"/>
      <dgm:spPr>
        <a:solidFill>
          <a:srgbClr val="0C7489"/>
        </a:solidFill>
      </dgm:spPr>
      <dgm:t>
        <a:bodyPr/>
        <a:lstStyle/>
        <a:p>
          <a:pPr rtl="0"/>
          <a:r>
            <a:rPr lang="en-GB">
              <a:solidFill>
                <a:schemeClr val="bg1"/>
              </a:solidFill>
              <a:latin typeface="Aptos Display" panose="02110004020202020204"/>
            </a:rPr>
            <a:t>Free online parent/carer workshops</a:t>
          </a:r>
          <a:endParaRPr lang="en-GB">
            <a:solidFill>
              <a:schemeClr val="bg1"/>
            </a:solidFill>
          </a:endParaRPr>
        </a:p>
      </dgm:t>
    </dgm:pt>
    <dgm:pt modelId="{8A35CEFE-E441-44A4-87D8-70E44D73E190}" type="parTrans" cxnId="{1A08DE1C-9A9F-4483-AD64-9DED03F41D0C}">
      <dgm:prSet/>
      <dgm:spPr/>
      <dgm:t>
        <a:bodyPr/>
        <a:lstStyle/>
        <a:p>
          <a:endParaRPr lang="en-GB"/>
        </a:p>
      </dgm:t>
    </dgm:pt>
    <dgm:pt modelId="{7129D845-99CE-4CB6-81DE-9584DE124179}" type="sibTrans" cxnId="{1A08DE1C-9A9F-4483-AD64-9DED03F41D0C}">
      <dgm:prSet/>
      <dgm:spPr>
        <a:ln>
          <a:solidFill>
            <a:srgbClr val="A0B419"/>
          </a:solidFill>
        </a:ln>
      </dgm:spPr>
      <dgm:t>
        <a:bodyPr/>
        <a:lstStyle/>
        <a:p>
          <a:endParaRPr lang="en-GB"/>
        </a:p>
      </dgm:t>
    </dgm:pt>
    <dgm:pt modelId="{A9B66046-D9F4-4065-91C0-3FDE1DC663F9}">
      <dgm:prSet phldrT="[Text]"/>
      <dgm:spPr>
        <a:solidFill>
          <a:srgbClr val="E4572E"/>
        </a:solidFill>
      </dgm:spPr>
      <dgm:t>
        <a:bodyPr/>
        <a:lstStyle/>
        <a:p>
          <a:pPr rtl="0"/>
          <a:r>
            <a:rPr lang="en-GB">
              <a:solidFill>
                <a:schemeClr val="bg1"/>
              </a:solidFill>
              <a:latin typeface="Aptos Display" panose="02110004020202020204"/>
            </a:rPr>
            <a:t>Monday 9th June sign up through LPCF Events Page</a:t>
          </a:r>
          <a:endParaRPr lang="en-GB">
            <a:solidFill>
              <a:schemeClr val="bg1"/>
            </a:solidFill>
          </a:endParaRPr>
        </a:p>
      </dgm:t>
    </dgm:pt>
    <dgm:pt modelId="{8FC1B5D9-DC79-4762-86AA-78891D106E14}" type="parTrans" cxnId="{CC3A864E-8EA4-44B8-91EA-638221BC039A}">
      <dgm:prSet/>
      <dgm:spPr/>
      <dgm:t>
        <a:bodyPr/>
        <a:lstStyle/>
        <a:p>
          <a:endParaRPr lang="en-GB"/>
        </a:p>
      </dgm:t>
    </dgm:pt>
    <dgm:pt modelId="{92C78270-D100-4195-A5B0-4BCD794BE620}" type="sibTrans" cxnId="{CC3A864E-8EA4-44B8-91EA-638221BC039A}">
      <dgm:prSet/>
      <dgm:spPr/>
      <dgm:t>
        <a:bodyPr/>
        <a:lstStyle/>
        <a:p>
          <a:endParaRPr lang="en-GB"/>
        </a:p>
      </dgm:t>
    </dgm:pt>
    <dgm:pt modelId="{DBE6DC3F-C4D4-4508-A92E-3C113F5209C6}">
      <dgm:prSet/>
      <dgm:spPr>
        <a:solidFill>
          <a:srgbClr val="1B998B"/>
        </a:solidFill>
      </dgm:spPr>
      <dgm:t>
        <a:bodyPr/>
        <a:lstStyle/>
        <a:p>
          <a:pPr rtl="0"/>
          <a:r>
            <a:rPr lang="en-GB">
              <a:solidFill>
                <a:schemeClr val="bg1"/>
              </a:solidFill>
              <a:latin typeface="Aptos Display" panose="02110004020202020204"/>
            </a:rPr>
            <a:t>Dyslexia diagnosis not needed for the information to be relevant and useful</a:t>
          </a:r>
          <a:endParaRPr lang="en-GB" dirty="0">
            <a:solidFill>
              <a:schemeClr val="bg1"/>
            </a:solidFill>
          </a:endParaRPr>
        </a:p>
      </dgm:t>
    </dgm:pt>
    <dgm:pt modelId="{1AF85982-9F18-4B25-9DD9-2BF82AFEEB95}" type="parTrans" cxnId="{19F5CBC7-F0AC-4FF9-93C1-FAFB8007467C}">
      <dgm:prSet/>
      <dgm:spPr/>
      <dgm:t>
        <a:bodyPr/>
        <a:lstStyle/>
        <a:p>
          <a:endParaRPr lang="en-GB"/>
        </a:p>
      </dgm:t>
    </dgm:pt>
    <dgm:pt modelId="{8A9B72AD-7062-4C29-901E-D242F1522FDE}" type="sibTrans" cxnId="{19F5CBC7-F0AC-4FF9-93C1-FAFB8007467C}">
      <dgm:prSet/>
      <dgm:spPr/>
      <dgm:t>
        <a:bodyPr/>
        <a:lstStyle/>
        <a:p>
          <a:endParaRPr lang="en-GB"/>
        </a:p>
      </dgm:t>
    </dgm:pt>
    <dgm:pt modelId="{3228ECB8-9C5E-418E-8EE3-8A53239B6019}">
      <dgm:prSet phldr="0"/>
      <dgm:spPr>
        <a:solidFill>
          <a:srgbClr val="5D2E46"/>
        </a:solidFill>
      </dgm:spPr>
      <dgm:t>
        <a:bodyPr/>
        <a:lstStyle/>
        <a:p>
          <a:pPr rtl="0"/>
          <a:r>
            <a:rPr lang="en-GB" dirty="0">
              <a:latin typeface="Aptos Display" panose="02110004020202020204"/>
            </a:rPr>
            <a:t>Tuesday 13th May 7-8pm sign up by emailing Jane McWatt</a:t>
          </a:r>
          <a:endParaRPr lang="en-GB" dirty="0"/>
        </a:p>
      </dgm:t>
    </dgm:pt>
    <dgm:pt modelId="{6561653E-368B-4227-B621-E01CD12D7242}" type="parTrans" cxnId="{91505EFC-5DF2-47FF-AE30-D084293A6698}">
      <dgm:prSet/>
      <dgm:spPr/>
      <dgm:t>
        <a:bodyPr/>
        <a:lstStyle/>
        <a:p>
          <a:endParaRPr lang="en-GB"/>
        </a:p>
      </dgm:t>
    </dgm:pt>
    <dgm:pt modelId="{3D643A98-F319-4EFC-A9CD-F563D7B4B075}" type="sibTrans" cxnId="{91505EFC-5DF2-47FF-AE30-D084293A6698}">
      <dgm:prSet/>
      <dgm:spPr/>
      <dgm:t>
        <a:bodyPr/>
        <a:lstStyle/>
        <a:p>
          <a:endParaRPr lang="en-GB"/>
        </a:p>
      </dgm:t>
    </dgm:pt>
    <dgm:pt modelId="{CD0F250A-0146-40CE-9C61-018935D8D09D}" type="pres">
      <dgm:prSet presAssocID="{01B5F723-98BB-44FA-9815-D274ADD4B92D}" presName="Name0" presStyleCnt="0">
        <dgm:presLayoutVars>
          <dgm:chMax val="7"/>
          <dgm:chPref val="7"/>
          <dgm:dir/>
        </dgm:presLayoutVars>
      </dgm:prSet>
      <dgm:spPr/>
    </dgm:pt>
    <dgm:pt modelId="{7C377AD2-EC61-496D-8179-3011F5264953}" type="pres">
      <dgm:prSet presAssocID="{01B5F723-98BB-44FA-9815-D274ADD4B92D}" presName="Name1" presStyleCnt="0"/>
      <dgm:spPr/>
    </dgm:pt>
    <dgm:pt modelId="{6A0F6D77-DA55-4070-8C37-D59C827DF4CE}" type="pres">
      <dgm:prSet presAssocID="{01B5F723-98BB-44FA-9815-D274ADD4B92D}" presName="cycle" presStyleCnt="0"/>
      <dgm:spPr/>
    </dgm:pt>
    <dgm:pt modelId="{6585FE0A-9239-4259-BA7A-6E78C9747A94}" type="pres">
      <dgm:prSet presAssocID="{01B5F723-98BB-44FA-9815-D274ADD4B92D}" presName="srcNode" presStyleLbl="node1" presStyleIdx="0" presStyleCnt="4"/>
      <dgm:spPr/>
    </dgm:pt>
    <dgm:pt modelId="{BE2F3734-83B7-4C31-894F-88BD3AE126BF}" type="pres">
      <dgm:prSet presAssocID="{01B5F723-98BB-44FA-9815-D274ADD4B92D}" presName="conn" presStyleLbl="parChTrans1D2" presStyleIdx="0" presStyleCnt="1"/>
      <dgm:spPr/>
    </dgm:pt>
    <dgm:pt modelId="{E20D8DD8-2D33-4105-9294-EF5933634120}" type="pres">
      <dgm:prSet presAssocID="{01B5F723-98BB-44FA-9815-D274ADD4B92D}" presName="extraNode" presStyleLbl="node1" presStyleIdx="0" presStyleCnt="4"/>
      <dgm:spPr/>
    </dgm:pt>
    <dgm:pt modelId="{B51F4F33-2BEC-42A6-9008-71F0D81044B7}" type="pres">
      <dgm:prSet presAssocID="{01B5F723-98BB-44FA-9815-D274ADD4B92D}" presName="dstNode" presStyleLbl="node1" presStyleIdx="0" presStyleCnt="4"/>
      <dgm:spPr/>
    </dgm:pt>
    <dgm:pt modelId="{184F7FF5-6BEC-431C-A5F6-3E9FBBF9F13D}" type="pres">
      <dgm:prSet presAssocID="{8BE2CF52-4085-4106-9271-E2492F913963}" presName="text_1" presStyleLbl="node1" presStyleIdx="0" presStyleCnt="4">
        <dgm:presLayoutVars>
          <dgm:bulletEnabled val="1"/>
        </dgm:presLayoutVars>
      </dgm:prSet>
      <dgm:spPr/>
    </dgm:pt>
    <dgm:pt modelId="{5296C314-1844-41A2-B03A-A8C6A6E0BF46}" type="pres">
      <dgm:prSet presAssocID="{8BE2CF52-4085-4106-9271-E2492F913963}" presName="accent_1" presStyleCnt="0"/>
      <dgm:spPr/>
    </dgm:pt>
    <dgm:pt modelId="{9C431E3A-EA75-4876-9062-86AAC6502391}" type="pres">
      <dgm:prSet presAssocID="{8BE2CF52-4085-4106-9271-E2492F913963}" presName="accentRepeatNode" presStyleLbl="solidFgAcc1" presStyleIdx="0" presStyleCnt="4"/>
      <dgm:spPr>
        <a:ln>
          <a:solidFill>
            <a:srgbClr val="A0B419"/>
          </a:solidFill>
        </a:ln>
      </dgm:spPr>
    </dgm:pt>
    <dgm:pt modelId="{83DA3F5D-E23C-4ED0-9447-6967B0334954}" type="pres">
      <dgm:prSet presAssocID="{3228ECB8-9C5E-418E-8EE3-8A53239B6019}" presName="text_2" presStyleLbl="node1" presStyleIdx="1" presStyleCnt="4">
        <dgm:presLayoutVars>
          <dgm:bulletEnabled val="1"/>
        </dgm:presLayoutVars>
      </dgm:prSet>
      <dgm:spPr/>
    </dgm:pt>
    <dgm:pt modelId="{09E5E243-4530-4CAC-81F0-5221C998801C}" type="pres">
      <dgm:prSet presAssocID="{3228ECB8-9C5E-418E-8EE3-8A53239B6019}" presName="accent_2" presStyleCnt="0"/>
      <dgm:spPr/>
    </dgm:pt>
    <dgm:pt modelId="{E3AF2D88-AC5F-41BA-994D-BE61236929AD}" type="pres">
      <dgm:prSet presAssocID="{3228ECB8-9C5E-418E-8EE3-8A53239B6019}" presName="accentRepeatNode" presStyleLbl="solidFgAcc1" presStyleIdx="1" presStyleCnt="4"/>
      <dgm:spPr/>
    </dgm:pt>
    <dgm:pt modelId="{65ACF010-0B63-4305-8CA8-0C74880029C9}" type="pres">
      <dgm:prSet presAssocID="{A9B66046-D9F4-4065-91C0-3FDE1DC663F9}" presName="text_3" presStyleLbl="node1" presStyleIdx="2" presStyleCnt="4">
        <dgm:presLayoutVars>
          <dgm:bulletEnabled val="1"/>
        </dgm:presLayoutVars>
      </dgm:prSet>
      <dgm:spPr/>
    </dgm:pt>
    <dgm:pt modelId="{DC9BC796-C429-4AC9-BECF-240955EB06D5}" type="pres">
      <dgm:prSet presAssocID="{A9B66046-D9F4-4065-91C0-3FDE1DC663F9}" presName="accent_3" presStyleCnt="0"/>
      <dgm:spPr/>
    </dgm:pt>
    <dgm:pt modelId="{A29BB8D4-7D96-41AE-8419-437D58CBCF4C}" type="pres">
      <dgm:prSet presAssocID="{A9B66046-D9F4-4065-91C0-3FDE1DC663F9}" presName="accentRepeatNode" presStyleLbl="solidFgAcc1" presStyleIdx="2" presStyleCnt="4"/>
      <dgm:spPr>
        <a:ln>
          <a:solidFill>
            <a:srgbClr val="A0B419"/>
          </a:solidFill>
        </a:ln>
      </dgm:spPr>
    </dgm:pt>
    <dgm:pt modelId="{957F5962-EAFD-4E1D-A858-C058CC544212}" type="pres">
      <dgm:prSet presAssocID="{DBE6DC3F-C4D4-4508-A92E-3C113F5209C6}" presName="text_4" presStyleLbl="node1" presStyleIdx="3" presStyleCnt="4">
        <dgm:presLayoutVars>
          <dgm:bulletEnabled val="1"/>
        </dgm:presLayoutVars>
      </dgm:prSet>
      <dgm:spPr/>
    </dgm:pt>
    <dgm:pt modelId="{C9F508F9-035D-44F4-A508-D91977249D0A}" type="pres">
      <dgm:prSet presAssocID="{DBE6DC3F-C4D4-4508-A92E-3C113F5209C6}" presName="accent_4" presStyleCnt="0"/>
      <dgm:spPr/>
    </dgm:pt>
    <dgm:pt modelId="{3C6623F8-1B78-4D85-8057-A24CDB45207B}" type="pres">
      <dgm:prSet presAssocID="{DBE6DC3F-C4D4-4508-A92E-3C113F5209C6}" presName="accentRepeatNode" presStyleLbl="solidFgAcc1" presStyleIdx="3" presStyleCnt="4"/>
      <dgm:spPr>
        <a:ln>
          <a:solidFill>
            <a:srgbClr val="A0B419"/>
          </a:solidFill>
        </a:ln>
      </dgm:spPr>
    </dgm:pt>
  </dgm:ptLst>
  <dgm:cxnLst>
    <dgm:cxn modelId="{19B72609-C57A-4572-AAA9-CEBCD0D6D148}" type="presOf" srcId="{3228ECB8-9C5E-418E-8EE3-8A53239B6019}" destId="{83DA3F5D-E23C-4ED0-9447-6967B0334954}" srcOrd="0" destOrd="0" presId="urn:microsoft.com/office/officeart/2008/layout/VerticalCurvedList"/>
    <dgm:cxn modelId="{1A08DE1C-9A9F-4483-AD64-9DED03F41D0C}" srcId="{01B5F723-98BB-44FA-9815-D274ADD4B92D}" destId="{8BE2CF52-4085-4106-9271-E2492F913963}" srcOrd="0" destOrd="0" parTransId="{8A35CEFE-E441-44A4-87D8-70E44D73E190}" sibTransId="{7129D845-99CE-4CB6-81DE-9584DE124179}"/>
    <dgm:cxn modelId="{690D4D36-2FD7-4837-AB6C-2D1B852850BC}" type="presOf" srcId="{DBE6DC3F-C4D4-4508-A92E-3C113F5209C6}" destId="{957F5962-EAFD-4E1D-A858-C058CC544212}" srcOrd="0" destOrd="0" presId="urn:microsoft.com/office/officeart/2008/layout/VerticalCurvedList"/>
    <dgm:cxn modelId="{E4DB684C-0014-41E5-A9AB-04E5F1A40AA4}" type="presOf" srcId="{7129D845-99CE-4CB6-81DE-9584DE124179}" destId="{BE2F3734-83B7-4C31-894F-88BD3AE126BF}" srcOrd="0" destOrd="0" presId="urn:microsoft.com/office/officeart/2008/layout/VerticalCurvedList"/>
    <dgm:cxn modelId="{CC3A864E-8EA4-44B8-91EA-638221BC039A}" srcId="{01B5F723-98BB-44FA-9815-D274ADD4B92D}" destId="{A9B66046-D9F4-4065-91C0-3FDE1DC663F9}" srcOrd="2" destOrd="0" parTransId="{8FC1B5D9-DC79-4762-86AA-78891D106E14}" sibTransId="{92C78270-D100-4195-A5B0-4BCD794BE620}"/>
    <dgm:cxn modelId="{745FEC79-DC7D-46DF-85CB-696D9B4C45B9}" type="presOf" srcId="{01B5F723-98BB-44FA-9815-D274ADD4B92D}" destId="{CD0F250A-0146-40CE-9C61-018935D8D09D}" srcOrd="0" destOrd="0" presId="urn:microsoft.com/office/officeart/2008/layout/VerticalCurvedList"/>
    <dgm:cxn modelId="{E699B2A9-1A61-46BF-9F89-551114920999}" type="presOf" srcId="{A9B66046-D9F4-4065-91C0-3FDE1DC663F9}" destId="{65ACF010-0B63-4305-8CA8-0C74880029C9}" srcOrd="0" destOrd="0" presId="urn:microsoft.com/office/officeart/2008/layout/VerticalCurvedList"/>
    <dgm:cxn modelId="{19F5CBC7-F0AC-4FF9-93C1-FAFB8007467C}" srcId="{01B5F723-98BB-44FA-9815-D274ADD4B92D}" destId="{DBE6DC3F-C4D4-4508-A92E-3C113F5209C6}" srcOrd="3" destOrd="0" parTransId="{1AF85982-9F18-4B25-9DD9-2BF82AFEEB95}" sibTransId="{8A9B72AD-7062-4C29-901E-D242F1522FDE}"/>
    <dgm:cxn modelId="{3E0BFBE4-DF2E-4357-94EC-25391190E65A}" type="presOf" srcId="{8BE2CF52-4085-4106-9271-E2492F913963}" destId="{184F7FF5-6BEC-431C-A5F6-3E9FBBF9F13D}" srcOrd="0" destOrd="0" presId="urn:microsoft.com/office/officeart/2008/layout/VerticalCurvedList"/>
    <dgm:cxn modelId="{91505EFC-5DF2-47FF-AE30-D084293A6698}" srcId="{01B5F723-98BB-44FA-9815-D274ADD4B92D}" destId="{3228ECB8-9C5E-418E-8EE3-8A53239B6019}" srcOrd="1" destOrd="0" parTransId="{6561653E-368B-4227-B621-E01CD12D7242}" sibTransId="{3D643A98-F319-4EFC-A9CD-F563D7B4B075}"/>
    <dgm:cxn modelId="{18707D26-58B3-443A-9C94-661783277916}" type="presParOf" srcId="{CD0F250A-0146-40CE-9C61-018935D8D09D}" destId="{7C377AD2-EC61-496D-8179-3011F5264953}" srcOrd="0" destOrd="0" presId="urn:microsoft.com/office/officeart/2008/layout/VerticalCurvedList"/>
    <dgm:cxn modelId="{9CD91904-3B27-486F-B27A-EE070F2DE0E0}" type="presParOf" srcId="{7C377AD2-EC61-496D-8179-3011F5264953}" destId="{6A0F6D77-DA55-4070-8C37-D59C827DF4CE}" srcOrd="0" destOrd="0" presId="urn:microsoft.com/office/officeart/2008/layout/VerticalCurvedList"/>
    <dgm:cxn modelId="{AFDFE00D-A99D-4142-B7FF-92A2D6FEED29}" type="presParOf" srcId="{6A0F6D77-DA55-4070-8C37-D59C827DF4CE}" destId="{6585FE0A-9239-4259-BA7A-6E78C9747A94}" srcOrd="0" destOrd="0" presId="urn:microsoft.com/office/officeart/2008/layout/VerticalCurvedList"/>
    <dgm:cxn modelId="{651BA233-4C7A-401A-88DA-A7EEE1CB4F99}" type="presParOf" srcId="{6A0F6D77-DA55-4070-8C37-D59C827DF4CE}" destId="{BE2F3734-83B7-4C31-894F-88BD3AE126BF}" srcOrd="1" destOrd="0" presId="urn:microsoft.com/office/officeart/2008/layout/VerticalCurvedList"/>
    <dgm:cxn modelId="{5DF36835-B787-4859-B60B-02D4A78C482A}" type="presParOf" srcId="{6A0F6D77-DA55-4070-8C37-D59C827DF4CE}" destId="{E20D8DD8-2D33-4105-9294-EF5933634120}" srcOrd="2" destOrd="0" presId="urn:microsoft.com/office/officeart/2008/layout/VerticalCurvedList"/>
    <dgm:cxn modelId="{D0FCB3ED-B393-4DE4-9FF9-3473EEFCCAE0}" type="presParOf" srcId="{6A0F6D77-DA55-4070-8C37-D59C827DF4CE}" destId="{B51F4F33-2BEC-42A6-9008-71F0D81044B7}" srcOrd="3" destOrd="0" presId="urn:microsoft.com/office/officeart/2008/layout/VerticalCurvedList"/>
    <dgm:cxn modelId="{594B0F84-7489-442A-8C01-7F6FDD5F6A43}" type="presParOf" srcId="{7C377AD2-EC61-496D-8179-3011F5264953}" destId="{184F7FF5-6BEC-431C-A5F6-3E9FBBF9F13D}" srcOrd="1" destOrd="0" presId="urn:microsoft.com/office/officeart/2008/layout/VerticalCurvedList"/>
    <dgm:cxn modelId="{E8FFB401-2E52-4B9A-A36E-F8C5297BE421}" type="presParOf" srcId="{7C377AD2-EC61-496D-8179-3011F5264953}" destId="{5296C314-1844-41A2-B03A-A8C6A6E0BF46}" srcOrd="2" destOrd="0" presId="urn:microsoft.com/office/officeart/2008/layout/VerticalCurvedList"/>
    <dgm:cxn modelId="{751EA336-C7BD-4772-A6B2-49CA614A5CEB}" type="presParOf" srcId="{5296C314-1844-41A2-B03A-A8C6A6E0BF46}" destId="{9C431E3A-EA75-4876-9062-86AAC6502391}" srcOrd="0" destOrd="0" presId="urn:microsoft.com/office/officeart/2008/layout/VerticalCurvedList"/>
    <dgm:cxn modelId="{9DC49F17-78D6-42E4-A2D4-2059E1FFEAB4}" type="presParOf" srcId="{7C377AD2-EC61-496D-8179-3011F5264953}" destId="{83DA3F5D-E23C-4ED0-9447-6967B0334954}" srcOrd="3" destOrd="0" presId="urn:microsoft.com/office/officeart/2008/layout/VerticalCurvedList"/>
    <dgm:cxn modelId="{9A347EFD-94C9-4181-B7A9-BF3236A899E0}" type="presParOf" srcId="{7C377AD2-EC61-496D-8179-3011F5264953}" destId="{09E5E243-4530-4CAC-81F0-5221C998801C}" srcOrd="4" destOrd="0" presId="urn:microsoft.com/office/officeart/2008/layout/VerticalCurvedList"/>
    <dgm:cxn modelId="{80276B1D-4D52-43D6-B69B-37F6FD284967}" type="presParOf" srcId="{09E5E243-4530-4CAC-81F0-5221C998801C}" destId="{E3AF2D88-AC5F-41BA-994D-BE61236929AD}" srcOrd="0" destOrd="0" presId="urn:microsoft.com/office/officeart/2008/layout/VerticalCurvedList"/>
    <dgm:cxn modelId="{C0058FFA-1157-4FBC-A58E-FA094BD5FB2A}" type="presParOf" srcId="{7C377AD2-EC61-496D-8179-3011F5264953}" destId="{65ACF010-0B63-4305-8CA8-0C74880029C9}" srcOrd="5" destOrd="0" presId="urn:microsoft.com/office/officeart/2008/layout/VerticalCurvedList"/>
    <dgm:cxn modelId="{B9534F8A-ED55-43B8-BA24-6277BB88798F}" type="presParOf" srcId="{7C377AD2-EC61-496D-8179-3011F5264953}" destId="{DC9BC796-C429-4AC9-BECF-240955EB06D5}" srcOrd="6" destOrd="0" presId="urn:microsoft.com/office/officeart/2008/layout/VerticalCurvedList"/>
    <dgm:cxn modelId="{FE932A21-A66B-4B25-B88C-38EC8D341639}" type="presParOf" srcId="{DC9BC796-C429-4AC9-BECF-240955EB06D5}" destId="{A29BB8D4-7D96-41AE-8419-437D58CBCF4C}" srcOrd="0" destOrd="0" presId="urn:microsoft.com/office/officeart/2008/layout/VerticalCurvedList"/>
    <dgm:cxn modelId="{AC6AAB8A-E972-4865-A488-1BAC77FBB7EB}" type="presParOf" srcId="{7C377AD2-EC61-496D-8179-3011F5264953}" destId="{957F5962-EAFD-4E1D-A858-C058CC544212}" srcOrd="7" destOrd="0" presId="urn:microsoft.com/office/officeart/2008/layout/VerticalCurvedList"/>
    <dgm:cxn modelId="{6B77CE37-53C1-472F-8E6D-2855CB7082A5}" type="presParOf" srcId="{7C377AD2-EC61-496D-8179-3011F5264953}" destId="{C9F508F9-035D-44F4-A508-D91977249D0A}" srcOrd="8" destOrd="0" presId="urn:microsoft.com/office/officeart/2008/layout/VerticalCurvedList"/>
    <dgm:cxn modelId="{6F6BED5C-67C7-4ADF-A774-6A8B2DF19BA5}" type="presParOf" srcId="{C9F508F9-035D-44F4-A508-D91977249D0A}" destId="{3C6623F8-1B78-4D85-8057-A24CDB45207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2F3734-83B7-4C31-894F-88BD3AE126BF}">
      <dsp:nvSpPr>
        <dsp:cNvPr id="0" name=""/>
        <dsp:cNvSpPr/>
      </dsp:nvSpPr>
      <dsp:spPr>
        <a:xfrm>
          <a:off x="-3693495" y="-567456"/>
          <a:ext cx="4402682" cy="4402682"/>
        </a:xfrm>
        <a:prstGeom prst="blockArc">
          <a:avLst>
            <a:gd name="adj1" fmla="val 18900000"/>
            <a:gd name="adj2" fmla="val 2700000"/>
            <a:gd name="adj3" fmla="val 491"/>
          </a:avLst>
        </a:prstGeom>
        <a:noFill/>
        <a:ln w="19050" cap="flat" cmpd="sng" algn="ctr">
          <a:solidFill>
            <a:srgbClr val="A0B41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4F7FF5-6BEC-431C-A5F6-3E9FBBF9F13D}">
      <dsp:nvSpPr>
        <dsp:cNvPr id="0" name=""/>
        <dsp:cNvSpPr/>
      </dsp:nvSpPr>
      <dsp:spPr>
        <a:xfrm>
          <a:off x="371742" y="251226"/>
          <a:ext cx="9777414" cy="502713"/>
        </a:xfrm>
        <a:prstGeom prst="rect">
          <a:avLst/>
        </a:prstGeom>
        <a:solidFill>
          <a:srgbClr val="0C7489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9029" tIns="60960" rIns="60960" bIns="6096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>
              <a:solidFill>
                <a:schemeClr val="bg1"/>
              </a:solidFill>
              <a:latin typeface="Aptos Display" panose="02110004020202020204"/>
            </a:rPr>
            <a:t>Free online parent/carer workshops</a:t>
          </a:r>
          <a:endParaRPr lang="en-GB" sz="2400" kern="1200">
            <a:solidFill>
              <a:schemeClr val="bg1"/>
            </a:solidFill>
          </a:endParaRPr>
        </a:p>
      </dsp:txBody>
      <dsp:txXfrm>
        <a:off x="371742" y="251226"/>
        <a:ext cx="9777414" cy="502713"/>
      </dsp:txXfrm>
    </dsp:sp>
    <dsp:sp modelId="{9C431E3A-EA75-4876-9062-86AAC6502391}">
      <dsp:nvSpPr>
        <dsp:cNvPr id="0" name=""/>
        <dsp:cNvSpPr/>
      </dsp:nvSpPr>
      <dsp:spPr>
        <a:xfrm>
          <a:off x="57546" y="188386"/>
          <a:ext cx="628392" cy="6283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A0B41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DA3F5D-E23C-4ED0-9447-6967B0334954}">
      <dsp:nvSpPr>
        <dsp:cNvPr id="0" name=""/>
        <dsp:cNvSpPr/>
      </dsp:nvSpPr>
      <dsp:spPr>
        <a:xfrm>
          <a:off x="659959" y="1005427"/>
          <a:ext cx="9489197" cy="502713"/>
        </a:xfrm>
        <a:prstGeom prst="rect">
          <a:avLst/>
        </a:prstGeom>
        <a:solidFill>
          <a:srgbClr val="5D2E4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9029" tIns="60960" rIns="60960" bIns="6096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latin typeface="Aptos Display" panose="02110004020202020204"/>
            </a:rPr>
            <a:t>Tuesday 13th May 7-8pm sign up by emailing Jane McWatt</a:t>
          </a:r>
          <a:endParaRPr lang="en-GB" sz="2400" kern="1200" dirty="0"/>
        </a:p>
      </dsp:txBody>
      <dsp:txXfrm>
        <a:off x="659959" y="1005427"/>
        <a:ext cx="9489197" cy="502713"/>
      </dsp:txXfrm>
    </dsp:sp>
    <dsp:sp modelId="{E3AF2D88-AC5F-41BA-994D-BE61236929AD}">
      <dsp:nvSpPr>
        <dsp:cNvPr id="0" name=""/>
        <dsp:cNvSpPr/>
      </dsp:nvSpPr>
      <dsp:spPr>
        <a:xfrm>
          <a:off x="345763" y="942588"/>
          <a:ext cx="628392" cy="6283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ACF010-0B63-4305-8CA8-0C74880029C9}">
      <dsp:nvSpPr>
        <dsp:cNvPr id="0" name=""/>
        <dsp:cNvSpPr/>
      </dsp:nvSpPr>
      <dsp:spPr>
        <a:xfrm>
          <a:off x="659959" y="1759628"/>
          <a:ext cx="9489197" cy="502713"/>
        </a:xfrm>
        <a:prstGeom prst="rect">
          <a:avLst/>
        </a:prstGeom>
        <a:solidFill>
          <a:srgbClr val="E4572E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9029" tIns="60960" rIns="60960" bIns="6096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>
              <a:solidFill>
                <a:schemeClr val="bg1"/>
              </a:solidFill>
              <a:latin typeface="Aptos Display" panose="02110004020202020204"/>
            </a:rPr>
            <a:t>Monday 9th June sign up through LPCF Events Page</a:t>
          </a:r>
          <a:endParaRPr lang="en-GB" sz="2400" kern="1200">
            <a:solidFill>
              <a:schemeClr val="bg1"/>
            </a:solidFill>
          </a:endParaRPr>
        </a:p>
      </dsp:txBody>
      <dsp:txXfrm>
        <a:off x="659959" y="1759628"/>
        <a:ext cx="9489197" cy="502713"/>
      </dsp:txXfrm>
    </dsp:sp>
    <dsp:sp modelId="{A29BB8D4-7D96-41AE-8419-437D58CBCF4C}">
      <dsp:nvSpPr>
        <dsp:cNvPr id="0" name=""/>
        <dsp:cNvSpPr/>
      </dsp:nvSpPr>
      <dsp:spPr>
        <a:xfrm>
          <a:off x="345763" y="1696789"/>
          <a:ext cx="628392" cy="6283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A0B41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7F5962-EAFD-4E1D-A858-C058CC544212}">
      <dsp:nvSpPr>
        <dsp:cNvPr id="0" name=""/>
        <dsp:cNvSpPr/>
      </dsp:nvSpPr>
      <dsp:spPr>
        <a:xfrm>
          <a:off x="371742" y="2513830"/>
          <a:ext cx="9777414" cy="502713"/>
        </a:xfrm>
        <a:prstGeom prst="rect">
          <a:avLst/>
        </a:prstGeom>
        <a:solidFill>
          <a:srgbClr val="1B998B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9029" tIns="60960" rIns="60960" bIns="6096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>
              <a:solidFill>
                <a:schemeClr val="bg1"/>
              </a:solidFill>
              <a:latin typeface="Aptos Display" panose="02110004020202020204"/>
            </a:rPr>
            <a:t>Dyslexia diagnosis not needed for the information to be relevant and useful</a:t>
          </a:r>
          <a:endParaRPr lang="en-GB" sz="2400" kern="1200" dirty="0">
            <a:solidFill>
              <a:schemeClr val="bg1"/>
            </a:solidFill>
          </a:endParaRPr>
        </a:p>
      </dsp:txBody>
      <dsp:txXfrm>
        <a:off x="371742" y="2513830"/>
        <a:ext cx="9777414" cy="502713"/>
      </dsp:txXfrm>
    </dsp:sp>
    <dsp:sp modelId="{3C6623F8-1B78-4D85-8057-A24CDB45207B}">
      <dsp:nvSpPr>
        <dsp:cNvPr id="0" name=""/>
        <dsp:cNvSpPr/>
      </dsp:nvSpPr>
      <dsp:spPr>
        <a:xfrm>
          <a:off x="57546" y="2450990"/>
          <a:ext cx="628392" cy="6283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A0B41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B0FD7C-BFC9-4F8F-8435-873363585831}" type="datetimeFigureOut">
              <a:t>4/22/2025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F2991-F1D8-4F34-A4AF-8DD683077BF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333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0A0E4-AB04-CE04-4FBB-2DDFE572F1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AB0616-17D7-CFEF-E2B2-71E588C69B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22418-A7E8-CE56-0F60-29003FF07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79EBE-C81C-4FA7-89DB-45362636DB9E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F01D7-087A-58FB-286E-50B5AEE34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09388-7F56-4827-F8C8-9CFFA6539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6397-C6FD-4FFE-A406-DD5AB6CFA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91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A504E-DA43-6451-3243-2B238C94D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395886-6314-C00E-31C0-2C63AEC96D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3B0AA1-7E38-1977-EAA2-E2B4C6A4A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79EBE-C81C-4FA7-89DB-45362636DB9E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5DBDE-E30C-C4D7-7E5C-FAF2D2E16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5A368-3541-7C31-F80D-DF1B1A702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6397-C6FD-4FFE-A406-DD5AB6CFA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291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788662-0406-389B-31BA-A0CB828424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BA2B-C0DF-09D0-963E-32F8406AD6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E8F6F5-9881-7DCD-5264-ED4AB42D1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79EBE-C81C-4FA7-89DB-45362636DB9E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EC5A6-9B49-42EA-96E8-EFD75C593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C7902E-51EF-DBA6-9AEC-9C3F0171C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6397-C6FD-4FFE-A406-DD5AB6CFA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716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5B345-AD85-145D-AB49-0CF103287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30CE3-7053-42BD-5424-23DD50C31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1D61A-6401-E50F-F352-A0D55996E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79EBE-C81C-4FA7-89DB-45362636DB9E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19B8F-297C-5733-FD6D-E1879686C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4688E-6479-883D-C7D7-51C4A1F5D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6397-C6FD-4FFE-A406-DD5AB6CFA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969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3A1BB-DC8B-D9D1-AB5E-2A4F47262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6BFD47-AF38-9848-D1D0-034A8C2D2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EBB61-5999-DA97-C582-21F6E8702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79EBE-C81C-4FA7-89DB-45362636DB9E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0B1626-D6C6-C158-BC5B-F673D1E06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6C91A-4580-F206-8FBD-FE879C72E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6397-C6FD-4FFE-A406-DD5AB6CFA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119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5B5A9-296B-6544-673E-270105150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BE5F6-726B-0C57-D679-8D59FBB3B7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0189F7-05EC-BD44-164C-3962BB509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99D782-C9CD-91FF-1C45-3213DD362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79EBE-C81C-4FA7-89DB-45362636DB9E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004B5-9F91-AC6A-942F-241018E41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4A3823-313A-7EBA-41F9-FDD369873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6397-C6FD-4FFE-A406-DD5AB6CFA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869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8C40D-CF6E-859A-08AF-B5A3F4720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7B5A33-2CEC-AA99-8863-1B321FEF1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ABDCC8-2866-D3C3-D6B9-9C6797F25B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C4BD89-E071-7003-1A55-740120379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E07151-B90A-D0DF-29D1-F749ECAE95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B8F8D0-AB0A-3E0D-9D38-982E7FE2B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79EBE-C81C-4FA7-89DB-45362636DB9E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7652BB-1ECE-6C0D-F3C9-25232858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7304C8-E5AB-6F54-5432-1BF351311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6397-C6FD-4FFE-A406-DD5AB6CFA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176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E7E6F-53CB-5308-3350-56717B0FE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E55DED-345D-AFA3-4642-20B685499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79EBE-C81C-4FA7-89DB-45362636DB9E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67B0EE-10E2-2F45-B2A8-4944288F4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9558EE-5143-61A4-867A-B2F14F839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6397-C6FD-4FFE-A406-DD5AB6CFA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925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955797-738C-882E-02E9-713CEC2C0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79EBE-C81C-4FA7-89DB-45362636DB9E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469144-63A2-870B-C022-0925A4DD5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914C50-8BC7-A877-4F94-6DFB2D26A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6397-C6FD-4FFE-A406-DD5AB6CFA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539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227AC-C57A-C3D4-DE59-C74E86CA2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F0A41-A867-04F8-95F0-C5C19B09F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DE07D7-0092-DD9F-CD13-7E68C7A85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96014C-6B8D-62EA-C45E-9DFD2BB43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79EBE-C81C-4FA7-89DB-45362636DB9E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3A2283-00A4-D8F4-B881-3710F556E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1565E1-88C6-92A8-A4F1-FB50CCE97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6397-C6FD-4FFE-A406-DD5AB6CFA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852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2D02D-D6E2-DE9E-E218-E7C6BB051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14F07B-9490-5CD1-0009-FA641D685B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095E97-18BC-F5FF-6658-53CEC354D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26AA76-B4C1-4D4D-3874-103FF99BF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79EBE-C81C-4FA7-89DB-45362636DB9E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377A88-2B14-8F3B-3F8D-E96276BD7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C26AFF-B989-9074-71DF-08DB5F1FB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36397-C6FD-4FFE-A406-DD5AB6CFA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173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6325E9-8933-2F1C-C280-3C6816F85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69E27B-940A-3D9A-9116-11E020558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6B1FC-D8F0-424E-DB79-345B3AC399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D79EBE-C81C-4FA7-89DB-45362636DB9E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6670C-7A00-EC3E-A040-A5EB64CBE9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65ABD-8984-9C43-5E53-5E2AFCE447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C36397-C6FD-4FFE-A406-DD5AB6CFA3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987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3556F-07EF-D70E-A442-82E5953B8A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2">
            <a:extLst>
              <a:ext uri="{FF2B5EF4-FFF2-40B4-BE49-F238E27FC236}">
                <a16:creationId xmlns:a16="http://schemas.microsoft.com/office/drawing/2014/main" id="{68BDB501-21CD-286C-B824-B0ACFBD71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0499" y="4552114"/>
            <a:ext cx="2423795" cy="65849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r>
              <a:rPr lang="en-GB" sz="1200" b="1">
                <a:effectLst/>
                <a:latin typeface="Aptos" panose="020B00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Jane McWatt</a:t>
            </a:r>
            <a:r>
              <a:rPr lang="en-GB" sz="1200">
                <a:effectLst/>
                <a:latin typeface="Aptos" panose="020B00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(South)</a:t>
            </a:r>
            <a:endParaRPr lang="en-GB" sz="120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200">
                <a:effectLst/>
                <a:latin typeface="Aptos" panose="020B00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Tel: 07717 226448	                                  </a:t>
            </a:r>
            <a:endParaRPr lang="en-GB" sz="120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200">
                <a:effectLst/>
                <a:latin typeface="Aptos" panose="020B00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jane.mcwatt@lincolnshire.gov.uk              </a:t>
            </a:r>
            <a:endParaRPr lang="en-GB" sz="120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8A413743-C875-CD56-DC12-47868CFCDA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926" y="5541720"/>
            <a:ext cx="2425825" cy="66043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8C32D050-C682-A601-731E-CAB40C9D08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5362556"/>
            <a:ext cx="12192000" cy="1493649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3995612-E849-D08B-D42E-9AFC61CC1987}"/>
              </a:ext>
            </a:extLst>
          </p:cNvPr>
          <p:cNvSpPr/>
          <p:nvPr/>
        </p:nvSpPr>
        <p:spPr>
          <a:xfrm>
            <a:off x="308931" y="283456"/>
            <a:ext cx="11410851" cy="109885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>
              <a:defRPr/>
            </a:pPr>
            <a:r>
              <a:rPr lang="en-GB" sz="3200" b="1">
                <a:solidFill>
                  <a:prstClr val="white"/>
                </a:solidFill>
                <a:latin typeface="Calibri"/>
                <a:ea typeface="Calibri"/>
                <a:cs typeface="Calibri"/>
              </a:rPr>
              <a:t>Dyslexia Outreach: Supporting Transition to Secondary School</a:t>
            </a:r>
            <a:endParaRPr lang="en-US" sz="3200" b="1">
              <a:solidFill>
                <a:prstClr val="white"/>
              </a:solidFill>
              <a:ea typeface="+mn-ea"/>
              <a:cs typeface="+mn-cs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377AA97-6AD3-D678-D019-0CAE0A97B6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7703600"/>
              </p:ext>
            </p:extLst>
          </p:nvPr>
        </p:nvGraphicFramePr>
        <p:xfrm>
          <a:off x="892440" y="1379458"/>
          <a:ext cx="10191768" cy="3267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799" name="Picture 1798" descr="A close up of numbers&#10;&#10;AI-generated content may be incorrect.">
            <a:extLst>
              <a:ext uri="{FF2B5EF4-FFF2-40B4-BE49-F238E27FC236}">
                <a16:creationId xmlns:a16="http://schemas.microsoft.com/office/drawing/2014/main" id="{E23B7D9B-FF29-66A5-F924-6940649AA9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8296" y="4552146"/>
            <a:ext cx="2425825" cy="660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856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4E0517C10A604884E6DD63B878D743" ma:contentTypeVersion="8" ma:contentTypeDescription="Create a new document." ma:contentTypeScope="" ma:versionID="30df00717f25915e7a9210a2a844a665">
  <xsd:schema xmlns:xsd="http://www.w3.org/2001/XMLSchema" xmlns:xs="http://www.w3.org/2001/XMLSchema" xmlns:p="http://schemas.microsoft.com/office/2006/metadata/properties" xmlns:ns2="a7b92180-3406-4806-8da7-8aeed533537b" targetNamespace="http://schemas.microsoft.com/office/2006/metadata/properties" ma:root="true" ma:fieldsID="225e35dd5295440e1aaf290308bcd409" ns2:_="">
    <xsd:import namespace="a7b92180-3406-4806-8da7-8aeed53353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b92180-3406-4806-8da7-8aeed53353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0AF3F7-5AE8-4465-B0FC-10CDA75A13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7352A4B-5F56-4248-BA8D-1DE8DF584376}">
  <ds:schemaRefs>
    <ds:schemaRef ds:uri="a7b92180-3406-4806-8da7-8aeed533537b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57ECA337-1D63-4F29-AB8D-708A03BA5B3A}">
  <ds:schemaRefs>
    <ds:schemaRef ds:uri="a7b92180-3406-4806-8da7-8aeed533537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Cambria</vt:lpstr>
      <vt:lpstr>Office Theme</vt:lpstr>
      <vt:lpstr>PowerPoint Presentation</vt:lpstr>
    </vt:vector>
  </TitlesOfParts>
  <Company>Lincolnshire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Jane McWatt</dc:creator>
  <cp:lastModifiedBy>Jane McWatt</cp:lastModifiedBy>
  <cp:revision>2</cp:revision>
  <dcterms:created xsi:type="dcterms:W3CDTF">2025-03-31T14:14:00Z</dcterms:created>
  <dcterms:modified xsi:type="dcterms:W3CDTF">2025-04-22T06:43:17Z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0x010100554E0517C10A604884E6DD63B878D743</vt:lpwstr>
  </property>
</Properties>
</file>