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5_5A9DE7F0.xml" ContentType="application/vnd.ms-powerpoint.comments+xml"/>
  <Override PartName="/ppt/notesSlides/notesSlide1.xml" ContentType="application/vnd.openxmlformats-officedocument.presentationml.notesSlide+xml"/>
  <Override PartName="/ppt/comments/modernComment_126_E003335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4"/>
  </p:notesMasterIdLst>
  <p:sldIdLst>
    <p:sldId id="293" r:id="rId5"/>
    <p:sldId id="258" r:id="rId6"/>
    <p:sldId id="289" r:id="rId7"/>
    <p:sldId id="262" r:id="rId8"/>
    <p:sldId id="294" r:id="rId9"/>
    <p:sldId id="292" r:id="rId10"/>
    <p:sldId id="260" r:id="rId11"/>
    <p:sldId id="265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3B837F-AB11-EA82-8493-90DDADD99E18}" name="Lara Iggulden" initials="LI" userId="S::Lara.Iggulden@lincolnshire.gov.uk::5822d8d7-9be1-44b1-9ae2-48a4b6d96be5" providerId="AD"/>
  <p188:author id="{5DC53D91-C064-CE2D-55D7-E80EAD4062FB}" name="Natalie Watkinson" initials="NW" userId="S::Natalie.Watkinson@lincolnshire.gov.uk::fb286b4b-ca2c-41a7-90cd-2b4a836a3f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C9926-2222-498F-92EA-C54E94F4786B}" v="5" dt="2025-01-21T08:18:57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omments/modernComment_125_5A9DE7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B3F1FE-4723-48BF-A645-4C298C89295E}" authorId="{FF3B837F-AB11-EA82-8493-90DDADD99E18}" created="2025-01-20T15:25:05.6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20297968" sldId="293"/>
      <ac:picMk id="13" creationId="{6F9F37D9-0863-3366-303A-9294968975B0}"/>
    </ac:deMkLst>
    <p188:replyLst>
      <p188:reply id="{3E368A98-86A9-4CC8-A4F3-B5896D2DF0BF}" authorId="{5DC53D91-C064-CE2D-55D7-E80EAD4062FB}" created="2025-01-21T09:22:14.177">
        <p188:txBody>
          <a:bodyPr/>
          <a:lstStyle/>
          <a:p>
            <a:r>
              <a:rPr lang="en-GB"/>
              <a:t>Word ‘2023’ taken out the voice over</a:t>
            </a:r>
          </a:p>
        </p188:txBody>
      </p188:reply>
    </p188:replyLst>
    <p188:txBody>
      <a:bodyPr/>
      <a:lstStyle/>
      <a:p>
        <a:r>
          <a:rPr lang="en-GB"/>
          <a:t>Voice over needs changing to take out ‘2023’ as we will update this ad hoc.</a:t>
        </a:r>
      </a:p>
    </p188:txBody>
  </p188:cm>
</p188:cmLst>
</file>

<file path=ppt/comments/modernComment_126_E00333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0A00DC-FDCC-4113-8C7E-C564BC9ECC26}" authorId="{FF3B837F-AB11-EA82-8493-90DDADD99E18}" created="2025-01-20T15:33:28.5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58306134" sldId="294"/>
      <ac:picMk id="6" creationId="{D713E069-73E9-77C6-30DC-6013C42E4DBA}"/>
    </ac:deMkLst>
    <p188:replyLst>
      <p188:reply id="{100DB5B5-AC1D-41F2-AB62-56F728699F08}" authorId="{5DC53D91-C064-CE2D-55D7-E80EAD4062FB}" created="2025-01-21T09:41:32.085">
        <p188:txBody>
          <a:bodyPr/>
          <a:lstStyle/>
          <a:p>
            <a:r>
              <a:rPr lang="en-GB"/>
              <a:t>I’ve added in the H-DASH and Animal Abuse to the voice over.</a:t>
            </a:r>
          </a:p>
        </p188:txBody>
      </p188:reply>
    </p188:replyLst>
    <p188:txBody>
      <a:bodyPr/>
      <a:lstStyle/>
      <a:p>
        <a:r>
          <a:rPr lang="en-GB"/>
          <a:t>Voice over needs to be changed as no mention of HDASH on it.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E8DF9-3309-4697-931C-E5AC46DBB1B3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2B9D-9634-4F1C-B8CA-4F9D235C4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46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2B9D-9634-4F1C-B8CA-4F9D235C4D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50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1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0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4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7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0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1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5E78E0-7B57-4E9D-8365-C9B870E5B9BC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7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professionals.lincolnshire.gov.uk/domestic-abuse-1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microsoft.com/office/2018/10/relationships/comments" Target="../comments/modernComment_125_5A9DE7F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rofessionals.lincolnshire.gov.uk/downloads/download/275/dash-resources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professionals.lincolnshire.gov.uk/downloads/download/209/domestic-abuse-resources" TargetMode="External"/><Relationship Id="rId5" Type="http://schemas.microsoft.com/office/2018/10/relationships/comments" Target="../comments/modernComment_126_E0033356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professionals.lincolnshire.gov.uk/downloads/download/210/dhr-published-reports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essionals.lincolnshire.gov.uk/downloads/download/206/marac-resourc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mestic-abuse-1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hyperlink" Target="https://professionals.lincolnshire.gov.uk/downloads/download/209/domestic-abuse-resource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mestic-abuse-1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s://www.lincolnshirescp.org.uk/lscp-training/our-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19" y="2910840"/>
            <a:ext cx="10890069" cy="1036320"/>
          </a:xfrm>
        </p:spPr>
        <p:txBody>
          <a:bodyPr>
            <a:normAutofit fontScale="90000"/>
          </a:bodyPr>
          <a:lstStyle/>
          <a:p>
            <a:br>
              <a:rPr lang="en-GB" sz="2400" dirty="0">
                <a:latin typeface="+mn-lt"/>
              </a:rPr>
            </a:br>
            <a:r>
              <a:rPr lang="en-GB" sz="5300" b="1" dirty="0">
                <a:solidFill>
                  <a:srgbClr val="7030A0"/>
                </a:solidFill>
              </a:rPr>
              <a:t>DASH/S-DASH – Best Practice for Completing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E1EC-4BFF-67ED-CA29-54964D3CD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73" y="710181"/>
            <a:ext cx="3810007" cy="16824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30DC590-C9D0-8536-DB1E-EB86A536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710181"/>
            <a:ext cx="4690252" cy="1538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5CDB8-8A51-0CA7-45C3-DBBE8F89C0BB}"/>
              </a:ext>
            </a:extLst>
          </p:cNvPr>
          <p:cNvSpPr txBox="1"/>
          <p:nvPr/>
        </p:nvSpPr>
        <p:spPr>
          <a:xfrm>
            <a:off x="883920" y="491744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access the DASH Risk Assessment form and all associated documents click </a:t>
            </a:r>
            <a:r>
              <a:rPr lang="en-GB" sz="2400" dirty="0">
                <a:hlinkClick r:id="rId7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3" name="new">
            <a:hlinkClick r:id="" action="ppaction://media"/>
            <a:extLst>
              <a:ext uri="{FF2B5EF4-FFF2-40B4-BE49-F238E27FC236}">
                <a16:creationId xmlns:a16="http://schemas.microsoft.com/office/drawing/2014/main" id="{B13F3E5B-F0BA-C321-23EA-52F1916EB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26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3795-6B34-AAE0-D411-C2FD122B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14" y="841070"/>
            <a:ext cx="8596668" cy="720514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DASH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053" y="2075232"/>
            <a:ext cx="6251786" cy="381349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principles:</a:t>
            </a:r>
            <a:endParaRPr lang="en-GB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Appropriate time and place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why you are asking the questions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know about the person’s background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context of the behaviour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at risk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perception of the risk/s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make assumptions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C86570-9C5D-67AA-22D7-4DC93B88E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CB4621-859B-CA04-78C8-585D8C68F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1F2BD88-67C8-B20A-7DE1-A409E4298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2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48" y="909320"/>
            <a:ext cx="10003426" cy="70612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a good DASH look like?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F52889-1829-FD4C-45B3-98EB92204E07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457786" cy="45145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159FBA-E5B8-7E41-1449-FD6AE64FA3C7}"/>
              </a:ext>
            </a:extLst>
          </p:cNvPr>
          <p:cNvSpPr txBox="1">
            <a:spLocks/>
          </p:cNvSpPr>
          <p:nvPr/>
        </p:nvSpPr>
        <p:spPr>
          <a:xfrm>
            <a:off x="765854" y="2036207"/>
            <a:ext cx="4862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of context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A TICK LIST EXERCISE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3522E8-605D-3906-17F7-7BB064902B97}"/>
              </a:ext>
            </a:extLst>
          </p:cNvPr>
          <p:cNvSpPr txBox="1">
            <a:spLocks/>
          </p:cNvSpPr>
          <p:nvPr/>
        </p:nvSpPr>
        <p:spPr>
          <a:xfrm>
            <a:off x="6386494" y="2160589"/>
            <a:ext cx="3457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The DASH should be used as a conversation with the person.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 is looking at current risk and not historical risk.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69E2A20-E441-65E0-5C78-E5C0B1C46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3" name="  Slide 3">
            <a:hlinkClick r:id="" action="ppaction://media"/>
            <a:extLst>
              <a:ext uri="{FF2B5EF4-FFF2-40B4-BE49-F238E27FC236}">
                <a16:creationId xmlns:a16="http://schemas.microsoft.com/office/drawing/2014/main" id="{BD31DA63-B554-9149-D917-C318489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34" y="6391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105" y="2095030"/>
            <a:ext cx="8875790" cy="40692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comment sections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 the conversation and capture the context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While remembering to be: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Relevant to the hear and now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remaining in context with the current incident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Historical information can paint a picture, however, only if relevant.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268" y="783166"/>
            <a:ext cx="2655464" cy="68782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Context: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3DA0A18-64AF-2BE4-B80C-D29671633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846E522-5D96-D2C6-97B7-70DEB055A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9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D61EA1-926C-78D9-6992-B3623FC1D5E6}"/>
              </a:ext>
            </a:extLst>
          </p:cNvPr>
          <p:cNvSpPr txBox="1">
            <a:spLocks/>
          </p:cNvSpPr>
          <p:nvPr/>
        </p:nvSpPr>
        <p:spPr>
          <a:xfrm>
            <a:off x="260872" y="641402"/>
            <a:ext cx="11670256" cy="411351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Stalking 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8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– if a yes complete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S-DASH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attached at the end of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Non-Fatal Strangulation &amp; Suffocation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18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consider the answers to this question and follow up of any medical treatment required.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Resource available on the Professionals Hub called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6"/>
              </a:rPr>
              <a:t>Non-Fatal Strangulation Awareness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Questions 20 &amp; 21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Consider extended  family if Honour Based Abuse and  if suspected/disclosed complete a </a:t>
            </a:r>
            <a:b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7"/>
              </a:rPr>
              <a:t>Domestic abuse resources – Professional resources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)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Animal Abuse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Consider if they have any current access to animals or if they have threatened to harm animals - follow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flowchart to report animal abuse: (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RSPCA referral process) and also see RSPCA Information sheet. Have in mind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 stage Homicide Animal Timeline resource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6"/>
              </a:rPr>
              <a:t>Domestic abuse resources – Professional resources (lincolnshire.gov.uk)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</a:t>
            </a:r>
            <a:endParaRPr lang="en-GB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Homicide Timeline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Always have in mind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 Stage Homicide Timeline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when completing a DASH or refer back to it afterwards for a sense check when assessing the risk and looking at next steps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6"/>
              </a:rPr>
              <a:t>8 Stage Homicide Timeline Resource 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00660" lvl="1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17D758-4204-12C3-3CDA-503C610EF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4728BE-32CB-7642-06F9-DE73B03C70CA}"/>
              </a:ext>
            </a:extLst>
          </p:cNvPr>
          <p:cNvSpPr txBox="1">
            <a:spLocks/>
          </p:cNvSpPr>
          <p:nvPr/>
        </p:nvSpPr>
        <p:spPr>
          <a:xfrm>
            <a:off x="2546014" y="153214"/>
            <a:ext cx="9854708" cy="720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to consider while completing a DASH: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9B0B51E-9936-20F8-4BD3-2B32EED86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7" name="New">
            <a:hlinkClick r:id="" action="ppaction://media"/>
            <a:extLst>
              <a:ext uri="{FF2B5EF4-FFF2-40B4-BE49-F238E27FC236}">
                <a16:creationId xmlns:a16="http://schemas.microsoft.com/office/drawing/2014/main" id="{A2C295F7-A92D-8819-451E-1ED4A9CC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3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FB55536-D34B-A570-52EE-A33640E0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0" y="203749"/>
            <a:ext cx="1788160" cy="58674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734E7-22B8-B6B5-F009-FC3D1DE69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9" y="226423"/>
            <a:ext cx="1225977" cy="54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E9A8B-C736-6A32-7C38-772079E2F70E}"/>
              </a:ext>
            </a:extLst>
          </p:cNvPr>
          <p:cNvSpPr txBox="1"/>
          <p:nvPr/>
        </p:nvSpPr>
        <p:spPr>
          <a:xfrm>
            <a:off x="2439940" y="2312516"/>
            <a:ext cx="60976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Perpetrator’s occupation/interests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Military, police </a:t>
            </a:r>
            <a:r>
              <a:rPr lang="en-GB" altLang="en-US" sz="2000" dirty="0">
                <a:latin typeface="Calibri" panose="020F0502020204030204"/>
              </a:rPr>
              <a:t>– Information, Weapons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Pest control </a:t>
            </a:r>
            <a:r>
              <a:rPr lang="en-GB" altLang="en-US" sz="2000" dirty="0">
                <a:latin typeface="Calibri" panose="020F0502020204030204"/>
              </a:rPr>
              <a:t>- Poisons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Pharmacist</a:t>
            </a:r>
            <a:r>
              <a:rPr lang="en-GB" altLang="en-US" sz="2000" dirty="0">
                <a:latin typeface="Calibri" panose="020F0502020204030204"/>
              </a:rPr>
              <a:t> - Medication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Farmer</a:t>
            </a:r>
            <a:r>
              <a:rPr lang="en-GB" altLang="en-US" sz="2000" dirty="0">
                <a:latin typeface="Calibri" panose="020F0502020204030204"/>
              </a:rPr>
              <a:t> – Machinery, tools, isolation</a:t>
            </a:r>
          </a:p>
          <a:p>
            <a:pPr lvl="1">
              <a:spcBef>
                <a:spcPts val="0"/>
              </a:spcBef>
              <a:defRPr/>
            </a:pPr>
            <a:endParaRPr lang="en-GB" altLang="en-US" sz="2000" dirty="0">
              <a:latin typeface="Calibri" panose="020F0502020204030204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Threats to leave the country with any children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Arson attempts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Substance misuse by the person being abused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Mental Health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Disability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CA688-3D2C-D709-0E22-6130FFF9A02E}"/>
              </a:ext>
            </a:extLst>
          </p:cNvPr>
          <p:cNvSpPr txBox="1"/>
          <p:nvPr/>
        </p:nvSpPr>
        <p:spPr>
          <a:xfrm>
            <a:off x="4562061" y="244594"/>
            <a:ext cx="64306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400" b="1" dirty="0">
                <a:latin typeface="Calibri" panose="020F0502020204030204"/>
              </a:rPr>
              <a:t>Possible Risk Factors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31C69-08E1-5381-9F2D-1FBAC70F9015}"/>
              </a:ext>
            </a:extLst>
          </p:cNvPr>
          <p:cNvSpPr txBox="1"/>
          <p:nvPr/>
        </p:nvSpPr>
        <p:spPr>
          <a:xfrm>
            <a:off x="1521426" y="1078500"/>
            <a:ext cx="8278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b="1" dirty="0">
                <a:latin typeface="Calibri" panose="020F0502020204030204"/>
              </a:rPr>
              <a:t>Possible risk factors that may increase the risk to the person being abused: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49835-12A8-2ED2-363E-D9BC0FC3B28A}"/>
              </a:ext>
            </a:extLst>
          </p:cNvPr>
          <p:cNvSpPr txBox="1"/>
          <p:nvPr/>
        </p:nvSpPr>
        <p:spPr>
          <a:xfrm>
            <a:off x="2439940" y="184664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1800" b="1" dirty="0">
                <a:latin typeface="Calibri" panose="020F0502020204030204"/>
              </a:rPr>
              <a:t>Section for consideration by professional: </a:t>
            </a:r>
          </a:p>
        </p:txBody>
      </p:sp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2D3B09F3-ADEB-A130-56CD-57ECF76D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15" y="6422338"/>
            <a:ext cx="34406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8" y="2121300"/>
            <a:ext cx="4614332" cy="22677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Professional Curiosity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isn’t being said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are observing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already know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2" y="789480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Professional Judgement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C23B63-F3BB-3E5E-5A0B-5940017E978A}"/>
              </a:ext>
            </a:extLst>
          </p:cNvPr>
          <p:cNvSpPr txBox="1">
            <a:spLocks/>
          </p:cNvSpPr>
          <p:nvPr/>
        </p:nvSpPr>
        <p:spPr>
          <a:xfrm>
            <a:off x="995680" y="5567680"/>
            <a:ext cx="7741920" cy="1004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61D1E-EAF8-5510-1836-A8602DFFC2FC}"/>
              </a:ext>
            </a:extLst>
          </p:cNvPr>
          <p:cNvSpPr txBox="1"/>
          <p:nvPr/>
        </p:nvSpPr>
        <p:spPr>
          <a:xfrm>
            <a:off x="535388" y="5000377"/>
            <a:ext cx="866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i="1" dirty="0">
                <a:solidFill>
                  <a:srgbClr val="7030A0"/>
                </a:solidFill>
              </a:rPr>
              <a:t>“Need for professional curiosity by all professionals when looking at past behaviour, charges and convictions when making a thorough risk assessment.”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D3CE-8DD9-9125-833F-4C83E2449F1B}"/>
              </a:ext>
            </a:extLst>
          </p:cNvPr>
          <p:cNvSpPr txBox="1"/>
          <p:nvPr/>
        </p:nvSpPr>
        <p:spPr>
          <a:xfrm>
            <a:off x="1670644" y="5986313"/>
            <a:ext cx="6101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Recommendation from Lincolnshire DHR Holly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1C169D8-B217-7AD3-7E33-ED12412D8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FBA6F-8BEA-1F9D-A2D4-03EB7CBB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129" y="1497366"/>
            <a:ext cx="5862483" cy="3347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A8DB8C96-947D-B90F-BBA4-F77C9A889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932" y="6402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046" y="839658"/>
            <a:ext cx="5994400" cy="73067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Assessing the level of Risk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81BB56-2C78-36F8-7037-356400F47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B8A191BF-FE05-95C7-D1C3-45C107C1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382052"/>
            <a:ext cx="406400" cy="406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64A489-DA2E-E16D-808F-6C9E34085425}"/>
              </a:ext>
            </a:extLst>
          </p:cNvPr>
          <p:cNvSpPr txBox="1">
            <a:spLocks/>
          </p:cNvSpPr>
          <p:nvPr/>
        </p:nvSpPr>
        <p:spPr>
          <a:xfrm>
            <a:off x="818972" y="1836358"/>
            <a:ext cx="10554056" cy="324550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2278F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Page 1 of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DASH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level of risk: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– Immediate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referral to Multi Agency risk Assessment Conference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(MARAC)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(MARAC referral form)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Non-High Risk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LDASS referral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(LDASS referral form)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Reflect on all 3 elements of risk: Recommended referral criteria to MARAC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Professional judgement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Visible High Risk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Potential Escalation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Then consider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level you assess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person/persons to be 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183BAA-08E9-635D-54D1-80401796D42E}"/>
              </a:ext>
            </a:extLst>
          </p:cNvPr>
          <p:cNvSpPr txBox="1"/>
          <p:nvPr/>
        </p:nvSpPr>
        <p:spPr>
          <a:xfrm>
            <a:off x="1087230" y="5346427"/>
            <a:ext cx="1001753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High risk DA </a:t>
            </a: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means the victim is at imminent risk of serious physical harm or death. Referrals should be immediate upon disclosure, risk assessment or reported incident.</a:t>
            </a:r>
          </a:p>
        </p:txBody>
      </p:sp>
    </p:spTree>
    <p:extLst>
      <p:ext uri="{BB962C8B-B14F-4D97-AF65-F5344CB8AC3E}">
        <p14:creationId xmlns:p14="http://schemas.microsoft.com/office/powerpoint/2010/main" val="25813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5D45-EB57-AF03-F10F-21CD4DA2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97094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en-GB" sz="5400" dirty="0"/>
          </a:p>
          <a:p>
            <a:pPr algn="ctr"/>
            <a:r>
              <a:rPr lang="en-GB" sz="5400" dirty="0"/>
              <a:t>Training on the DASH is available on the Lincolnshire Safeguarding platform ENABLE by clicking </a:t>
            </a:r>
            <a:r>
              <a:rPr lang="en-GB" sz="5400" dirty="0">
                <a:hlinkClick r:id="rId4"/>
              </a:rPr>
              <a:t>here</a:t>
            </a:r>
            <a:r>
              <a:rPr lang="en-GB" sz="5400" dirty="0"/>
              <a:t>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B334724-1047-9D96-DAEE-856FB0DA2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8EACB1-65B4-4F1C-381C-F831018E0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ED06C-2AE3-39E0-4D86-C725E499E6E7}"/>
              </a:ext>
            </a:extLst>
          </p:cNvPr>
          <p:cNvSpPr txBox="1"/>
          <p:nvPr/>
        </p:nvSpPr>
        <p:spPr>
          <a:xfrm>
            <a:off x="1066800" y="524256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Professionals Hub click </a:t>
            </a:r>
            <a:r>
              <a:rPr lang="en-GB" sz="2400" dirty="0">
                <a:hlinkClick r:id="rId7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369612B6-1623-139D-1717-72DCACB0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63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A45E82099D94487CC57E9067B5CF0" ma:contentTypeVersion="17" ma:contentTypeDescription="Create a new document." ma:contentTypeScope="" ma:versionID="7cb3c7dffe11dedda3c735167072f844">
  <xsd:schema xmlns:xsd="http://www.w3.org/2001/XMLSchema" xmlns:xs="http://www.w3.org/2001/XMLSchema" xmlns:p="http://schemas.microsoft.com/office/2006/metadata/properties" xmlns:ns2="42a14884-4e29-4490-b064-2dadd215cf5a" xmlns:ns3="484b8554-633d-48ff-a774-8da470133c03" targetNamespace="http://schemas.microsoft.com/office/2006/metadata/properties" ma:root="true" ma:fieldsID="b9575266b75df025d4bd230490c7993b" ns2:_="" ns3:_="">
    <xsd:import namespace="42a14884-4e29-4490-b064-2dadd215cf5a"/>
    <xsd:import namespace="484b8554-633d-48ff-a774-8da470133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14884-4e29-4490-b064-2dadd215cf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cb4337f-889a-49cc-a650-7850101ac6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b8554-633d-48ff-a774-8da470133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a14884-4e29-4490-b064-2dadd215cf5a">
      <Terms xmlns="http://schemas.microsoft.com/office/infopath/2007/PartnerControls"/>
    </lcf76f155ced4ddcb4097134ff3c332f>
    <SharedWithUsers xmlns="484b8554-633d-48ff-a774-8da470133c03">
      <UserInfo>
        <DisplayName/>
        <AccountId xsi:nil="true"/>
        <AccountType/>
      </UserInfo>
    </SharedWithUsers>
    <MediaLengthInSeconds xmlns="42a14884-4e29-4490-b064-2dadd215cf5a" xsi:nil="true"/>
  </documentManagement>
</p:properties>
</file>

<file path=customXml/itemProps1.xml><?xml version="1.0" encoding="utf-8"?>
<ds:datastoreItem xmlns:ds="http://schemas.openxmlformats.org/officeDocument/2006/customXml" ds:itemID="{080E5663-7D42-4D03-8096-C32418C05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7ECF13-1EA1-430C-AD2E-ECF13BDB5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14884-4e29-4490-b064-2dadd215cf5a"/>
    <ds:schemaRef ds:uri="484b8554-633d-48ff-a774-8da470133c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2308C-8FD8-44C8-8A2F-313941ED0C7D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484b8554-633d-48ff-a774-8da470133c03"/>
    <ds:schemaRef ds:uri="42a14884-4e29-4490-b064-2dadd215cf5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4095</TotalTime>
  <Words>601</Words>
  <Application>Microsoft Office PowerPoint</Application>
  <PresentationFormat>Widescreen</PresentationFormat>
  <Paragraphs>74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Calibri</vt:lpstr>
      <vt:lpstr>Calibri Light</vt:lpstr>
      <vt:lpstr>Courier New</vt:lpstr>
      <vt:lpstr>Wingdings</vt:lpstr>
      <vt:lpstr>Retrospect</vt:lpstr>
      <vt:lpstr> DASH/S-DASH – Best Practice for Completing </vt:lpstr>
      <vt:lpstr>DASH Risk Assessment</vt:lpstr>
      <vt:lpstr>What does a good DASH look like?</vt:lpstr>
      <vt:lpstr>Context:</vt:lpstr>
      <vt:lpstr>PowerPoint Presentation</vt:lpstr>
      <vt:lpstr>PowerPoint Presentation</vt:lpstr>
      <vt:lpstr>Professional Judgement</vt:lpstr>
      <vt:lpstr>Assessing the level of Risk</vt:lpstr>
      <vt:lpstr>PowerPoint Presentation</vt:lpstr>
    </vt:vector>
  </TitlesOfParts>
  <Company>LCS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Lincolnshire Domestic Abuse Specialist Services    (LDASS)</dc:title>
  <dc:creator>Leanna Y</dc:creator>
  <cp:lastModifiedBy>Natalie Watkinson</cp:lastModifiedBy>
  <cp:revision>91</cp:revision>
  <dcterms:created xsi:type="dcterms:W3CDTF">2023-02-06T14:25:13Z</dcterms:created>
  <dcterms:modified xsi:type="dcterms:W3CDTF">2025-01-21T09:43:06Z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0x010100BE8A45E82099D94487CC57E9067B5CF0</vt:lpwstr>
  </property>
  <property fmtid="{D5CDD505-2E9C-101B-9397-08002B2CF9AE}" pid="3" name="Order">
    <vt:r8>468400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