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3" r:id="rId3"/>
    <p:sldId id="268" r:id="rId4"/>
    <p:sldId id="277" r:id="rId5"/>
    <p:sldId id="256" r:id="rId6"/>
    <p:sldId id="278" r:id="rId7"/>
    <p:sldId id="258" r:id="rId8"/>
    <p:sldId id="287" r:id="rId9"/>
    <p:sldId id="288" r:id="rId10"/>
    <p:sldId id="264" r:id="rId11"/>
    <p:sldId id="285" r:id="rId12"/>
    <p:sldId id="286"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17F71E-973D-D3E6-0A9A-33B5A539B8C8}" name="Odette Read" initials="OR" userId="S::Odette.Read@lincolnshire.gov.uk::f36d4997-1e3b-4553-aa55-2771d0c343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D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76EB3C-7D1B-4B4A-9DC4-05FB264D9E88}" v="7" dt="2024-11-27T13:25:18.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6807" autoAdjust="0"/>
  </p:normalViewPr>
  <p:slideViewPr>
    <p:cSldViewPr snapToGrid="0">
      <p:cViewPr>
        <p:scale>
          <a:sx n="102" d="100"/>
          <a:sy n="102" d="100"/>
        </p:scale>
        <p:origin x="-58" y="-5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Carter" userId="1cd2a96b-80ed-4a7c-bfb2-d5956a69b663" providerId="ADAL" clId="{47E78ABE-14E0-4D11-BA0E-AC5A86AF4F4F}"/>
    <pc:docChg chg="undo redo custSel addSld delSld modSld sldOrd">
      <pc:chgData name="Nicola Carter" userId="1cd2a96b-80ed-4a7c-bfb2-d5956a69b663" providerId="ADAL" clId="{47E78ABE-14E0-4D11-BA0E-AC5A86AF4F4F}" dt="2024-09-19T07:59:38.078" v="1963" actId="115"/>
      <pc:docMkLst>
        <pc:docMk/>
      </pc:docMkLst>
      <pc:sldChg chg="addSp modSp add mod">
        <pc:chgData name="Nicola Carter" userId="1cd2a96b-80ed-4a7c-bfb2-d5956a69b663" providerId="ADAL" clId="{47E78ABE-14E0-4D11-BA0E-AC5A86AF4F4F}" dt="2024-09-19T07:59:38.078" v="1963" actId="115"/>
        <pc:sldMkLst>
          <pc:docMk/>
          <pc:sldMk cId="2675673885" sldId="256"/>
        </pc:sldMkLst>
        <pc:spChg chg="add mod">
          <ac:chgData name="Nicola Carter" userId="1cd2a96b-80ed-4a7c-bfb2-d5956a69b663" providerId="ADAL" clId="{47E78ABE-14E0-4D11-BA0E-AC5A86AF4F4F}" dt="2024-09-19T07:59:38.078" v="1963" actId="115"/>
          <ac:spMkLst>
            <pc:docMk/>
            <pc:sldMk cId="2675673885" sldId="256"/>
            <ac:spMk id="2" creationId="{96714CDC-098E-69AB-6E34-E299CC552188}"/>
          </ac:spMkLst>
        </pc:spChg>
        <pc:spChg chg="mod">
          <ac:chgData name="Nicola Carter" userId="1cd2a96b-80ed-4a7c-bfb2-d5956a69b663" providerId="ADAL" clId="{47E78ABE-14E0-4D11-BA0E-AC5A86AF4F4F}" dt="2024-09-19T07:53:30.210" v="1769" actId="5793"/>
          <ac:spMkLst>
            <pc:docMk/>
            <pc:sldMk cId="2675673885" sldId="256"/>
            <ac:spMk id="6" creationId="{19CCCD0B-EB42-2F12-55C3-6ED14A38B654}"/>
          </ac:spMkLst>
        </pc:spChg>
      </pc:sldChg>
      <pc:sldChg chg="modSp mod">
        <pc:chgData name="Nicola Carter" userId="1cd2a96b-80ed-4a7c-bfb2-d5956a69b663" providerId="ADAL" clId="{47E78ABE-14E0-4D11-BA0E-AC5A86AF4F4F}" dt="2024-09-09T18:50:44.485" v="8" actId="20577"/>
        <pc:sldMkLst>
          <pc:docMk/>
          <pc:sldMk cId="3689779586" sldId="257"/>
        </pc:sldMkLst>
        <pc:spChg chg="mod">
          <ac:chgData name="Nicola Carter" userId="1cd2a96b-80ed-4a7c-bfb2-d5956a69b663" providerId="ADAL" clId="{47E78ABE-14E0-4D11-BA0E-AC5A86AF4F4F}" dt="2024-09-09T18:50:44.485" v="8" actId="20577"/>
          <ac:spMkLst>
            <pc:docMk/>
            <pc:sldMk cId="3689779586" sldId="257"/>
            <ac:spMk id="8" creationId="{00000000-0000-0000-0000-000000000000}"/>
          </ac:spMkLst>
        </pc:spChg>
      </pc:sldChg>
      <pc:sldChg chg="addSp delSp modSp mod ord">
        <pc:chgData name="Nicola Carter" userId="1cd2a96b-80ed-4a7c-bfb2-d5956a69b663" providerId="ADAL" clId="{47E78ABE-14E0-4D11-BA0E-AC5A86AF4F4F}" dt="2024-09-18T07:47:44.411" v="614" actId="14100"/>
        <pc:sldMkLst>
          <pc:docMk/>
          <pc:sldMk cId="1592504831" sldId="258"/>
        </pc:sldMkLst>
        <pc:spChg chg="del mod">
          <ac:chgData name="Nicola Carter" userId="1cd2a96b-80ed-4a7c-bfb2-d5956a69b663" providerId="ADAL" clId="{47E78ABE-14E0-4D11-BA0E-AC5A86AF4F4F}" dt="2024-09-18T07:32:48.867" v="329" actId="478"/>
          <ac:spMkLst>
            <pc:docMk/>
            <pc:sldMk cId="1592504831" sldId="258"/>
            <ac:spMk id="5" creationId="{00000000-0000-0000-0000-000000000000}"/>
          </ac:spMkLst>
        </pc:spChg>
        <pc:spChg chg="add mod">
          <ac:chgData name="Nicola Carter" userId="1cd2a96b-80ed-4a7c-bfb2-d5956a69b663" providerId="ADAL" clId="{47E78ABE-14E0-4D11-BA0E-AC5A86AF4F4F}" dt="2024-09-18T07:47:44.411" v="614" actId="14100"/>
          <ac:spMkLst>
            <pc:docMk/>
            <pc:sldMk cId="1592504831" sldId="258"/>
            <ac:spMk id="9" creationId="{09D457C3-756E-D609-E8E7-5CD3A6C5EE71}"/>
          </ac:spMkLst>
        </pc:spChg>
        <pc:spChg chg="add mod">
          <ac:chgData name="Nicola Carter" userId="1cd2a96b-80ed-4a7c-bfb2-d5956a69b663" providerId="ADAL" clId="{47E78ABE-14E0-4D11-BA0E-AC5A86AF4F4F}" dt="2024-09-18T07:42:16.910" v="433" actId="1076"/>
          <ac:spMkLst>
            <pc:docMk/>
            <pc:sldMk cId="1592504831" sldId="258"/>
            <ac:spMk id="10" creationId="{40393667-B266-6241-034B-EFBBA2300CEA}"/>
          </ac:spMkLst>
        </pc:spChg>
        <pc:picChg chg="add">
          <ac:chgData name="Nicola Carter" userId="1cd2a96b-80ed-4a7c-bfb2-d5956a69b663" providerId="ADAL" clId="{47E78ABE-14E0-4D11-BA0E-AC5A86AF4F4F}" dt="2024-09-18T07:32:52.963" v="330"/>
          <ac:picMkLst>
            <pc:docMk/>
            <pc:sldMk cId="1592504831" sldId="258"/>
            <ac:picMk id="2" creationId="{4FB672E8-E539-481C-7BBB-6B8E0B45D4B0}"/>
          </ac:picMkLst>
        </pc:picChg>
        <pc:picChg chg="add del mod">
          <ac:chgData name="Nicola Carter" userId="1cd2a96b-80ed-4a7c-bfb2-d5956a69b663" providerId="ADAL" clId="{47E78ABE-14E0-4D11-BA0E-AC5A86AF4F4F}" dt="2024-09-18T07:40:44.339" v="382" actId="478"/>
          <ac:picMkLst>
            <pc:docMk/>
            <pc:sldMk cId="1592504831" sldId="258"/>
            <ac:picMk id="4" creationId="{E3AC4705-2B46-6C78-470F-6E22721D0061}"/>
          </ac:picMkLst>
        </pc:picChg>
        <pc:picChg chg="add mod">
          <ac:chgData name="Nicola Carter" userId="1cd2a96b-80ed-4a7c-bfb2-d5956a69b663" providerId="ADAL" clId="{47E78ABE-14E0-4D11-BA0E-AC5A86AF4F4F}" dt="2024-09-18T07:40:03.264" v="377"/>
          <ac:picMkLst>
            <pc:docMk/>
            <pc:sldMk cId="1592504831" sldId="258"/>
            <ac:picMk id="6" creationId="{7E437BD2-F1E9-2E5A-2595-2940A12491B1}"/>
          </ac:picMkLst>
        </pc:picChg>
        <pc:picChg chg="del">
          <ac:chgData name="Nicola Carter" userId="1cd2a96b-80ed-4a7c-bfb2-d5956a69b663" providerId="ADAL" clId="{47E78ABE-14E0-4D11-BA0E-AC5A86AF4F4F}" dt="2024-09-18T07:33:05.355" v="331" actId="478"/>
          <ac:picMkLst>
            <pc:docMk/>
            <pc:sldMk cId="1592504831" sldId="258"/>
            <ac:picMk id="7" creationId="{00000000-0000-0000-0000-000000000000}"/>
          </ac:picMkLst>
        </pc:picChg>
        <pc:picChg chg="add del mod">
          <ac:chgData name="Nicola Carter" userId="1cd2a96b-80ed-4a7c-bfb2-d5956a69b663" providerId="ADAL" clId="{47E78ABE-14E0-4D11-BA0E-AC5A86AF4F4F}" dt="2024-09-18T07:44:51.700" v="550" actId="478"/>
          <ac:picMkLst>
            <pc:docMk/>
            <pc:sldMk cId="1592504831" sldId="258"/>
            <ac:picMk id="8" creationId="{7EC1DE9A-6F9F-20DB-54F4-46255A9241EA}"/>
          </ac:picMkLst>
        </pc:picChg>
        <pc:picChg chg="add del mod">
          <ac:chgData name="Nicola Carter" userId="1cd2a96b-80ed-4a7c-bfb2-d5956a69b663" providerId="ADAL" clId="{47E78ABE-14E0-4D11-BA0E-AC5A86AF4F4F}" dt="2024-09-18T07:45:52.211" v="557" actId="478"/>
          <ac:picMkLst>
            <pc:docMk/>
            <pc:sldMk cId="1592504831" sldId="258"/>
            <ac:picMk id="12" creationId="{D9DD2922-C954-03BD-2B6A-E00F8B083BEB}"/>
          </ac:picMkLst>
        </pc:picChg>
        <pc:picChg chg="add mod ord">
          <ac:chgData name="Nicola Carter" userId="1cd2a96b-80ed-4a7c-bfb2-d5956a69b663" providerId="ADAL" clId="{47E78ABE-14E0-4D11-BA0E-AC5A86AF4F4F}" dt="2024-09-18T07:46:04.432" v="561" actId="167"/>
          <ac:picMkLst>
            <pc:docMk/>
            <pc:sldMk cId="1592504831" sldId="258"/>
            <ac:picMk id="14" creationId="{1D45C28D-1FE9-02DB-9364-9EDA9E8F1F59}"/>
          </ac:picMkLst>
        </pc:picChg>
        <pc:picChg chg="del">
          <ac:chgData name="Nicola Carter" userId="1cd2a96b-80ed-4a7c-bfb2-d5956a69b663" providerId="ADAL" clId="{47E78ABE-14E0-4D11-BA0E-AC5A86AF4F4F}" dt="2024-09-18T07:32:44.927" v="327" actId="478"/>
          <ac:picMkLst>
            <pc:docMk/>
            <pc:sldMk cId="1592504831" sldId="258"/>
            <ac:picMk id="1027" creationId="{7BA2D5E7-2D76-9FEC-FF84-E3E9F747E538}"/>
          </ac:picMkLst>
        </pc:picChg>
      </pc:sldChg>
      <pc:sldChg chg="addSp modSp add mod ord">
        <pc:chgData name="Nicola Carter" userId="1cd2a96b-80ed-4a7c-bfb2-d5956a69b663" providerId="ADAL" clId="{47E78ABE-14E0-4D11-BA0E-AC5A86AF4F4F}" dt="2024-09-18T07:38:35.466" v="371" actId="1076"/>
        <pc:sldMkLst>
          <pc:docMk/>
          <pc:sldMk cId="696478410" sldId="264"/>
        </pc:sldMkLst>
        <pc:spChg chg="mod">
          <ac:chgData name="Nicola Carter" userId="1cd2a96b-80ed-4a7c-bfb2-d5956a69b663" providerId="ADAL" clId="{47E78ABE-14E0-4D11-BA0E-AC5A86AF4F4F}" dt="2024-09-18T07:38:11.658" v="369" actId="20577"/>
          <ac:spMkLst>
            <pc:docMk/>
            <pc:sldMk cId="696478410" sldId="264"/>
            <ac:spMk id="5" creationId="{00000000-0000-0000-0000-000000000000}"/>
          </ac:spMkLst>
        </pc:spChg>
        <pc:picChg chg="add mod">
          <ac:chgData name="Nicola Carter" userId="1cd2a96b-80ed-4a7c-bfb2-d5956a69b663" providerId="ADAL" clId="{47E78ABE-14E0-4D11-BA0E-AC5A86AF4F4F}" dt="2024-09-18T07:38:35.466" v="371" actId="1076"/>
          <ac:picMkLst>
            <pc:docMk/>
            <pc:sldMk cId="696478410" sldId="264"/>
            <ac:picMk id="4" creationId="{69FA2D18-19BB-C661-2752-D55CCFD83E68}"/>
          </ac:picMkLst>
        </pc:picChg>
      </pc:sldChg>
      <pc:sldChg chg="modSp mod">
        <pc:chgData name="Nicola Carter" userId="1cd2a96b-80ed-4a7c-bfb2-d5956a69b663" providerId="ADAL" clId="{47E78ABE-14E0-4D11-BA0E-AC5A86AF4F4F}" dt="2024-09-18T07:48:50.195" v="636" actId="20577"/>
        <pc:sldMkLst>
          <pc:docMk/>
          <pc:sldMk cId="2962766433" sldId="266"/>
        </pc:sldMkLst>
        <pc:spChg chg="mod">
          <ac:chgData name="Nicola Carter" userId="1cd2a96b-80ed-4a7c-bfb2-d5956a69b663" providerId="ADAL" clId="{47E78ABE-14E0-4D11-BA0E-AC5A86AF4F4F}" dt="2024-09-18T07:48:50.195" v="636" actId="20577"/>
          <ac:spMkLst>
            <pc:docMk/>
            <pc:sldMk cId="2962766433" sldId="266"/>
            <ac:spMk id="2" creationId="{00000000-0000-0000-0000-000000000000}"/>
          </ac:spMkLst>
        </pc:spChg>
      </pc:sldChg>
      <pc:sldChg chg="delSp modSp del mod">
        <pc:chgData name="Nicola Carter" userId="1cd2a96b-80ed-4a7c-bfb2-d5956a69b663" providerId="ADAL" clId="{47E78ABE-14E0-4D11-BA0E-AC5A86AF4F4F}" dt="2024-09-18T08:26:07.707" v="686" actId="47"/>
        <pc:sldMkLst>
          <pc:docMk/>
          <pc:sldMk cId="297805472" sldId="271"/>
        </pc:sldMkLst>
        <pc:spChg chg="del">
          <ac:chgData name="Nicola Carter" userId="1cd2a96b-80ed-4a7c-bfb2-d5956a69b663" providerId="ADAL" clId="{47E78ABE-14E0-4D11-BA0E-AC5A86AF4F4F}" dt="2024-09-18T07:48:23.258" v="623" actId="478"/>
          <ac:spMkLst>
            <pc:docMk/>
            <pc:sldMk cId="297805472" sldId="271"/>
            <ac:spMk id="2" creationId="{76931D5D-2F4A-1D33-82B9-4935BC64A9B1}"/>
          </ac:spMkLst>
        </pc:spChg>
        <pc:spChg chg="del mod">
          <ac:chgData name="Nicola Carter" userId="1cd2a96b-80ed-4a7c-bfb2-d5956a69b663" providerId="ADAL" clId="{47E78ABE-14E0-4D11-BA0E-AC5A86AF4F4F}" dt="2024-09-18T07:48:21.238" v="622" actId="478"/>
          <ac:spMkLst>
            <pc:docMk/>
            <pc:sldMk cId="297805472" sldId="271"/>
            <ac:spMk id="8" creationId="{7F5B6FC1-01FE-4049-0D78-ADA93BB28524}"/>
          </ac:spMkLst>
        </pc:spChg>
        <pc:picChg chg="del">
          <ac:chgData name="Nicola Carter" userId="1cd2a96b-80ed-4a7c-bfb2-d5956a69b663" providerId="ADAL" clId="{47E78ABE-14E0-4D11-BA0E-AC5A86AF4F4F}" dt="2024-09-18T07:48:17.244" v="619" actId="478"/>
          <ac:picMkLst>
            <pc:docMk/>
            <pc:sldMk cId="297805472" sldId="271"/>
            <ac:picMk id="10" creationId="{49C58A20-054A-3BD8-F864-950997085732}"/>
          </ac:picMkLst>
        </pc:picChg>
        <pc:picChg chg="del">
          <ac:chgData name="Nicola Carter" userId="1cd2a96b-80ed-4a7c-bfb2-d5956a69b663" providerId="ADAL" clId="{47E78ABE-14E0-4D11-BA0E-AC5A86AF4F4F}" dt="2024-09-18T07:48:18.046" v="620" actId="478"/>
          <ac:picMkLst>
            <pc:docMk/>
            <pc:sldMk cId="297805472" sldId="271"/>
            <ac:picMk id="12" creationId="{B6B47F37-2A50-B20B-21D7-8F6D2D8DB6BF}"/>
          </ac:picMkLst>
        </pc:picChg>
      </pc:sldChg>
      <pc:sldChg chg="del">
        <pc:chgData name="Nicola Carter" userId="1cd2a96b-80ed-4a7c-bfb2-d5956a69b663" providerId="ADAL" clId="{47E78ABE-14E0-4D11-BA0E-AC5A86AF4F4F}" dt="2024-09-18T07:49:04.208" v="638" actId="47"/>
        <pc:sldMkLst>
          <pc:docMk/>
          <pc:sldMk cId="1152938772" sldId="272"/>
        </pc:sldMkLst>
      </pc:sldChg>
      <pc:sldChg chg="addSp delSp modSp mod">
        <pc:chgData name="Nicola Carter" userId="1cd2a96b-80ed-4a7c-bfb2-d5956a69b663" providerId="ADAL" clId="{47E78ABE-14E0-4D11-BA0E-AC5A86AF4F4F}" dt="2024-09-18T08:25:47.047" v="685" actId="167"/>
        <pc:sldMkLst>
          <pc:docMk/>
          <pc:sldMk cId="4233171424" sldId="275"/>
        </pc:sldMkLst>
        <pc:spChg chg="del">
          <ac:chgData name="Nicola Carter" userId="1cd2a96b-80ed-4a7c-bfb2-d5956a69b663" providerId="ADAL" clId="{47E78ABE-14E0-4D11-BA0E-AC5A86AF4F4F}" dt="2024-09-18T07:48:07.923" v="615" actId="478"/>
          <ac:spMkLst>
            <pc:docMk/>
            <pc:sldMk cId="4233171424" sldId="275"/>
            <ac:spMk id="2" creationId="{00000000-0000-0000-0000-000000000000}"/>
          </ac:spMkLst>
        </pc:spChg>
        <pc:spChg chg="add del mod">
          <ac:chgData name="Nicola Carter" userId="1cd2a96b-80ed-4a7c-bfb2-d5956a69b663" providerId="ADAL" clId="{47E78ABE-14E0-4D11-BA0E-AC5A86AF4F4F}" dt="2024-09-18T08:02:43" v="648" actId="478"/>
          <ac:spMkLst>
            <pc:docMk/>
            <pc:sldMk cId="4233171424" sldId="275"/>
            <ac:spMk id="5" creationId="{355EB255-E2E1-4451-43EE-E57302F5AD55}"/>
          </ac:spMkLst>
        </pc:spChg>
        <pc:spChg chg="add mod">
          <ac:chgData name="Nicola Carter" userId="1cd2a96b-80ed-4a7c-bfb2-d5956a69b663" providerId="ADAL" clId="{47E78ABE-14E0-4D11-BA0E-AC5A86AF4F4F}" dt="2024-09-18T08:03:36.920" v="660" actId="20577"/>
          <ac:spMkLst>
            <pc:docMk/>
            <pc:sldMk cId="4233171424" sldId="275"/>
            <ac:spMk id="11" creationId="{9DDCC25B-DA5D-F20C-E723-8901DACFCA4E}"/>
          </ac:spMkLst>
        </pc:spChg>
        <pc:spChg chg="add mod">
          <ac:chgData name="Nicola Carter" userId="1cd2a96b-80ed-4a7c-bfb2-d5956a69b663" providerId="ADAL" clId="{47E78ABE-14E0-4D11-BA0E-AC5A86AF4F4F}" dt="2024-09-18T08:25:34.313" v="682" actId="1076"/>
          <ac:spMkLst>
            <pc:docMk/>
            <pc:sldMk cId="4233171424" sldId="275"/>
            <ac:spMk id="12" creationId="{3EFAF379-6E2A-AD2F-92BD-2FB252CE402E}"/>
          </ac:spMkLst>
        </pc:spChg>
        <pc:picChg chg="del">
          <ac:chgData name="Nicola Carter" userId="1cd2a96b-80ed-4a7c-bfb2-d5956a69b663" providerId="ADAL" clId="{47E78ABE-14E0-4D11-BA0E-AC5A86AF4F4F}" dt="2024-09-18T07:48:09.844" v="616" actId="478"/>
          <ac:picMkLst>
            <pc:docMk/>
            <pc:sldMk cId="4233171424" sldId="275"/>
            <ac:picMk id="6" creationId="{A1FE1013-9284-D69E-B716-CBB9590EF922}"/>
          </ac:picMkLst>
        </pc:picChg>
        <pc:picChg chg="del">
          <ac:chgData name="Nicola Carter" userId="1cd2a96b-80ed-4a7c-bfb2-d5956a69b663" providerId="ADAL" clId="{47E78ABE-14E0-4D11-BA0E-AC5A86AF4F4F}" dt="2024-09-18T07:48:10.714" v="617" actId="478"/>
          <ac:picMkLst>
            <pc:docMk/>
            <pc:sldMk cId="4233171424" sldId="275"/>
            <ac:picMk id="7" creationId="{78C2723E-3B49-2DE7-76FB-40B6BCAE7B65}"/>
          </ac:picMkLst>
        </pc:picChg>
        <pc:picChg chg="add mod ord">
          <ac:chgData name="Nicola Carter" userId="1cd2a96b-80ed-4a7c-bfb2-d5956a69b663" providerId="ADAL" clId="{47E78ABE-14E0-4D11-BA0E-AC5A86AF4F4F}" dt="2024-09-18T08:25:20.243" v="678" actId="14100"/>
          <ac:picMkLst>
            <pc:docMk/>
            <pc:sldMk cId="4233171424" sldId="275"/>
            <ac:picMk id="9" creationId="{FAF58714-D5F6-BDCD-297E-D8424F018DBA}"/>
          </ac:picMkLst>
        </pc:picChg>
        <pc:picChg chg="add mod ord">
          <ac:chgData name="Nicola Carter" userId="1cd2a96b-80ed-4a7c-bfb2-d5956a69b663" providerId="ADAL" clId="{47E78ABE-14E0-4D11-BA0E-AC5A86AF4F4F}" dt="2024-09-18T08:25:47.047" v="685" actId="167"/>
          <ac:picMkLst>
            <pc:docMk/>
            <pc:sldMk cId="4233171424" sldId="275"/>
            <ac:picMk id="14" creationId="{5A19AE65-CE9F-FF52-D102-853F450E48C2}"/>
          </ac:picMkLst>
        </pc:picChg>
      </pc:sldChg>
      <pc:sldChg chg="addSp delSp modSp mod modNotesTx">
        <pc:chgData name="Nicola Carter" userId="1cd2a96b-80ed-4a7c-bfb2-d5956a69b663" providerId="ADAL" clId="{47E78ABE-14E0-4D11-BA0E-AC5A86AF4F4F}" dt="2024-09-18T13:00:03.112" v="1598" actId="1076"/>
        <pc:sldMkLst>
          <pc:docMk/>
          <pc:sldMk cId="1096240552" sldId="276"/>
        </pc:sldMkLst>
        <pc:spChg chg="mod">
          <ac:chgData name="Nicola Carter" userId="1cd2a96b-80ed-4a7c-bfb2-d5956a69b663" providerId="ADAL" clId="{47E78ABE-14E0-4D11-BA0E-AC5A86AF4F4F}" dt="2024-09-18T12:50:21.564" v="1193" actId="20577"/>
          <ac:spMkLst>
            <pc:docMk/>
            <pc:sldMk cId="1096240552" sldId="276"/>
            <ac:spMk id="2" creationId="{00000000-0000-0000-0000-000000000000}"/>
          </ac:spMkLst>
        </pc:spChg>
        <pc:spChg chg="add mod">
          <ac:chgData name="Nicola Carter" userId="1cd2a96b-80ed-4a7c-bfb2-d5956a69b663" providerId="ADAL" clId="{47E78ABE-14E0-4D11-BA0E-AC5A86AF4F4F}" dt="2024-09-18T12:58:20.551" v="1368" actId="1076"/>
          <ac:spMkLst>
            <pc:docMk/>
            <pc:sldMk cId="1096240552" sldId="276"/>
            <ac:spMk id="3" creationId="{5AFE12FE-DA3D-F43A-30B3-9066732DDE3D}"/>
          </ac:spMkLst>
        </pc:spChg>
        <pc:spChg chg="add del mod">
          <ac:chgData name="Nicola Carter" userId="1cd2a96b-80ed-4a7c-bfb2-d5956a69b663" providerId="ADAL" clId="{47E78ABE-14E0-4D11-BA0E-AC5A86AF4F4F}" dt="2024-09-18T12:50:30.532" v="1195" actId="478"/>
          <ac:spMkLst>
            <pc:docMk/>
            <pc:sldMk cId="1096240552" sldId="276"/>
            <ac:spMk id="5" creationId="{BC89F192-8A1C-85B0-4807-DF2C3586C069}"/>
          </ac:spMkLst>
        </pc:spChg>
        <pc:spChg chg="add mod">
          <ac:chgData name="Nicola Carter" userId="1cd2a96b-80ed-4a7c-bfb2-d5956a69b663" providerId="ADAL" clId="{47E78ABE-14E0-4D11-BA0E-AC5A86AF4F4F}" dt="2024-09-18T12:55:33.758" v="1267" actId="115"/>
          <ac:spMkLst>
            <pc:docMk/>
            <pc:sldMk cId="1096240552" sldId="276"/>
            <ac:spMk id="6" creationId="{F831C353-74C0-A991-F542-BA9A08E29B4A}"/>
          </ac:spMkLst>
        </pc:spChg>
        <pc:spChg chg="add mod">
          <ac:chgData name="Nicola Carter" userId="1cd2a96b-80ed-4a7c-bfb2-d5956a69b663" providerId="ADAL" clId="{47E78ABE-14E0-4D11-BA0E-AC5A86AF4F4F}" dt="2024-09-18T13:00:03.112" v="1598" actId="1076"/>
          <ac:spMkLst>
            <pc:docMk/>
            <pc:sldMk cId="1096240552" sldId="276"/>
            <ac:spMk id="8" creationId="{4695514F-9D54-3B21-70D5-40B97D1A987B}"/>
          </ac:spMkLst>
        </pc:spChg>
        <pc:spChg chg="del mod">
          <ac:chgData name="Nicola Carter" userId="1cd2a96b-80ed-4a7c-bfb2-d5956a69b663" providerId="ADAL" clId="{47E78ABE-14E0-4D11-BA0E-AC5A86AF4F4F}" dt="2024-09-09T18:51:20.992" v="19"/>
          <ac:spMkLst>
            <pc:docMk/>
            <pc:sldMk cId="1096240552" sldId="276"/>
            <ac:spMk id="10" creationId="{0F98E476-7ACD-4541-BD96-1B814C02EAEB}"/>
          </ac:spMkLst>
        </pc:spChg>
        <pc:picChg chg="add mod">
          <ac:chgData name="Nicola Carter" userId="1cd2a96b-80ed-4a7c-bfb2-d5956a69b663" providerId="ADAL" clId="{47E78ABE-14E0-4D11-BA0E-AC5A86AF4F4F}" dt="2024-09-18T12:58:24.442" v="1369" actId="1076"/>
          <ac:picMkLst>
            <pc:docMk/>
            <pc:sldMk cId="1096240552" sldId="276"/>
            <ac:picMk id="7" creationId="{E19AAC4C-CBA9-8521-984A-80483501C6B0}"/>
          </ac:picMkLst>
        </pc:picChg>
        <pc:picChg chg="del">
          <ac:chgData name="Nicola Carter" userId="1cd2a96b-80ed-4a7c-bfb2-d5956a69b663" providerId="ADAL" clId="{47E78ABE-14E0-4D11-BA0E-AC5A86AF4F4F}" dt="2024-09-09T18:51:20.986" v="17" actId="478"/>
          <ac:picMkLst>
            <pc:docMk/>
            <pc:sldMk cId="1096240552" sldId="276"/>
            <ac:picMk id="1028" creationId="{8C51D98B-86C1-C8EA-4845-8BA442BF0644}"/>
          </ac:picMkLst>
        </pc:picChg>
      </pc:sldChg>
      <pc:sldChg chg="addSp delSp modSp mod">
        <pc:chgData name="Nicola Carter" userId="1cd2a96b-80ed-4a7c-bfb2-d5956a69b663" providerId="ADAL" clId="{47E78ABE-14E0-4D11-BA0E-AC5A86AF4F4F}" dt="2024-09-18T11:28:36.266" v="702" actId="14100"/>
        <pc:sldMkLst>
          <pc:docMk/>
          <pc:sldMk cId="2813638119" sldId="277"/>
        </pc:sldMkLst>
        <pc:spChg chg="del mod">
          <ac:chgData name="Nicola Carter" userId="1cd2a96b-80ed-4a7c-bfb2-d5956a69b663" providerId="ADAL" clId="{47E78ABE-14E0-4D11-BA0E-AC5A86AF4F4F}" dt="2024-09-18T07:10:29.350" v="110" actId="478"/>
          <ac:spMkLst>
            <pc:docMk/>
            <pc:sldMk cId="2813638119" sldId="277"/>
            <ac:spMk id="2" creationId="{00000000-0000-0000-0000-000000000000}"/>
          </ac:spMkLst>
        </pc:spChg>
        <pc:spChg chg="add del mod">
          <ac:chgData name="Nicola Carter" userId="1cd2a96b-80ed-4a7c-bfb2-d5956a69b663" providerId="ADAL" clId="{47E78ABE-14E0-4D11-BA0E-AC5A86AF4F4F}" dt="2024-09-18T07:10:30.904" v="111" actId="478"/>
          <ac:spMkLst>
            <pc:docMk/>
            <pc:sldMk cId="2813638119" sldId="277"/>
            <ac:spMk id="5" creationId="{D8A26549-85A8-D234-1515-3E71D3D873B1}"/>
          </ac:spMkLst>
        </pc:spChg>
        <pc:spChg chg="del">
          <ac:chgData name="Nicola Carter" userId="1cd2a96b-80ed-4a7c-bfb2-d5956a69b663" providerId="ADAL" clId="{47E78ABE-14E0-4D11-BA0E-AC5A86AF4F4F}" dt="2024-09-18T07:10:35.550" v="113" actId="478"/>
          <ac:spMkLst>
            <pc:docMk/>
            <pc:sldMk cId="2813638119" sldId="277"/>
            <ac:spMk id="9" creationId="{1A461940-2E07-FFF3-9F83-E8846B8B763A}"/>
          </ac:spMkLst>
        </pc:spChg>
        <pc:spChg chg="del">
          <ac:chgData name="Nicola Carter" userId="1cd2a96b-80ed-4a7c-bfb2-d5956a69b663" providerId="ADAL" clId="{47E78ABE-14E0-4D11-BA0E-AC5A86AF4F4F}" dt="2024-09-18T07:10:32.962" v="112" actId="478"/>
          <ac:spMkLst>
            <pc:docMk/>
            <pc:sldMk cId="2813638119" sldId="277"/>
            <ac:spMk id="10" creationId="{0F98E476-7ACD-4541-BD96-1B814C02EAEB}"/>
          </ac:spMkLst>
        </pc:spChg>
        <pc:spChg chg="add mod ord">
          <ac:chgData name="Nicola Carter" userId="1cd2a96b-80ed-4a7c-bfb2-d5956a69b663" providerId="ADAL" clId="{47E78ABE-14E0-4D11-BA0E-AC5A86AF4F4F}" dt="2024-09-18T11:26:43.741" v="694" actId="1076"/>
          <ac:spMkLst>
            <pc:docMk/>
            <pc:sldMk cId="2813638119" sldId="277"/>
            <ac:spMk id="11" creationId="{B8263CF7-48C9-A994-A921-36ACCE50764B}"/>
          </ac:spMkLst>
        </pc:spChg>
        <pc:spChg chg="add mod">
          <ac:chgData name="Nicola Carter" userId="1cd2a96b-80ed-4a7c-bfb2-d5956a69b663" providerId="ADAL" clId="{47E78ABE-14E0-4D11-BA0E-AC5A86AF4F4F}" dt="2024-09-18T11:28:36.266" v="702" actId="14100"/>
          <ac:spMkLst>
            <pc:docMk/>
            <pc:sldMk cId="2813638119" sldId="277"/>
            <ac:spMk id="12" creationId="{A899BAF4-B833-10A9-61DC-69C756EA9AA2}"/>
          </ac:spMkLst>
        </pc:spChg>
        <pc:picChg chg="del">
          <ac:chgData name="Nicola Carter" userId="1cd2a96b-80ed-4a7c-bfb2-d5956a69b663" providerId="ADAL" clId="{47E78ABE-14E0-4D11-BA0E-AC5A86AF4F4F}" dt="2024-09-18T07:13:16.400" v="119" actId="478"/>
          <ac:picMkLst>
            <pc:docMk/>
            <pc:sldMk cId="2813638119" sldId="277"/>
            <ac:picMk id="4" creationId="{00000000-0000-0000-0000-000000000000}"/>
          </ac:picMkLst>
        </pc:picChg>
        <pc:picChg chg="add mod">
          <ac:chgData name="Nicola Carter" userId="1cd2a96b-80ed-4a7c-bfb2-d5956a69b663" providerId="ADAL" clId="{47E78ABE-14E0-4D11-BA0E-AC5A86AF4F4F}" dt="2024-09-18T11:26:19.486" v="689" actId="1076"/>
          <ac:picMkLst>
            <pc:docMk/>
            <pc:sldMk cId="2813638119" sldId="277"/>
            <ac:picMk id="7" creationId="{4F1B9CBA-4DD8-89D0-7AAB-09A41CDC961D}"/>
          </ac:picMkLst>
        </pc:picChg>
        <pc:picChg chg="add mod ord">
          <ac:chgData name="Nicola Carter" userId="1cd2a96b-80ed-4a7c-bfb2-d5956a69b663" providerId="ADAL" clId="{47E78ABE-14E0-4D11-BA0E-AC5A86AF4F4F}" dt="2024-09-18T11:26:47.549" v="695" actId="1076"/>
          <ac:picMkLst>
            <pc:docMk/>
            <pc:sldMk cId="2813638119" sldId="277"/>
            <ac:picMk id="8" creationId="{4E88653F-9429-5B11-A5F1-ED782D635008}"/>
          </ac:picMkLst>
        </pc:picChg>
        <pc:picChg chg="del">
          <ac:chgData name="Nicola Carter" userId="1cd2a96b-80ed-4a7c-bfb2-d5956a69b663" providerId="ADAL" clId="{47E78ABE-14E0-4D11-BA0E-AC5A86AF4F4F}" dt="2024-09-18T07:10:36.519" v="114" actId="478"/>
          <ac:picMkLst>
            <pc:docMk/>
            <pc:sldMk cId="2813638119" sldId="277"/>
            <ac:picMk id="1028" creationId="{8C51D98B-86C1-C8EA-4845-8BA442BF0644}"/>
          </ac:picMkLst>
        </pc:picChg>
      </pc:sldChg>
      <pc:sldChg chg="addSp delSp modSp mod">
        <pc:chgData name="Nicola Carter" userId="1cd2a96b-80ed-4a7c-bfb2-d5956a69b663" providerId="ADAL" clId="{47E78ABE-14E0-4D11-BA0E-AC5A86AF4F4F}" dt="2024-09-18T15:22:56.211" v="1690" actId="20577"/>
        <pc:sldMkLst>
          <pc:docMk/>
          <pc:sldMk cId="4032313524" sldId="278"/>
        </pc:sldMkLst>
        <pc:spChg chg="del">
          <ac:chgData name="Nicola Carter" userId="1cd2a96b-80ed-4a7c-bfb2-d5956a69b663" providerId="ADAL" clId="{47E78ABE-14E0-4D11-BA0E-AC5A86AF4F4F}" dt="2024-09-18T07:27:24.250" v="134" actId="478"/>
          <ac:spMkLst>
            <pc:docMk/>
            <pc:sldMk cId="4032313524" sldId="278"/>
            <ac:spMk id="2" creationId="{00000000-0000-0000-0000-000000000000}"/>
          </ac:spMkLst>
        </pc:spChg>
        <pc:spChg chg="add del mod">
          <ac:chgData name="Nicola Carter" userId="1cd2a96b-80ed-4a7c-bfb2-d5956a69b663" providerId="ADAL" clId="{47E78ABE-14E0-4D11-BA0E-AC5A86AF4F4F}" dt="2024-09-18T07:27:26.855" v="135" actId="478"/>
          <ac:spMkLst>
            <pc:docMk/>
            <pc:sldMk cId="4032313524" sldId="278"/>
            <ac:spMk id="6" creationId="{010263A8-8255-FCBF-173C-E396678F2E66}"/>
          </ac:spMkLst>
        </pc:spChg>
        <pc:spChg chg="del">
          <ac:chgData name="Nicola Carter" userId="1cd2a96b-80ed-4a7c-bfb2-d5956a69b663" providerId="ADAL" clId="{47E78ABE-14E0-4D11-BA0E-AC5A86AF4F4F}" dt="2024-09-18T07:27:29.177" v="136" actId="478"/>
          <ac:spMkLst>
            <pc:docMk/>
            <pc:sldMk cId="4032313524" sldId="278"/>
            <ac:spMk id="10" creationId="{0F98E476-7ACD-4541-BD96-1B814C02EAEB}"/>
          </ac:spMkLst>
        </pc:spChg>
        <pc:spChg chg="add del mod">
          <ac:chgData name="Nicola Carter" userId="1cd2a96b-80ed-4a7c-bfb2-d5956a69b663" providerId="ADAL" clId="{47E78ABE-14E0-4D11-BA0E-AC5A86AF4F4F}" dt="2024-09-18T15:19:50.359" v="1603" actId="478"/>
          <ac:spMkLst>
            <pc:docMk/>
            <pc:sldMk cId="4032313524" sldId="278"/>
            <ac:spMk id="12" creationId="{BF1C2BE9-F448-4C5F-E450-3A98AE5FA810}"/>
          </ac:spMkLst>
        </pc:spChg>
        <pc:spChg chg="add mod">
          <ac:chgData name="Nicola Carter" userId="1cd2a96b-80ed-4a7c-bfb2-d5956a69b663" providerId="ADAL" clId="{47E78ABE-14E0-4D11-BA0E-AC5A86AF4F4F}" dt="2024-09-18T15:22:41.008" v="1681" actId="1076"/>
          <ac:spMkLst>
            <pc:docMk/>
            <pc:sldMk cId="4032313524" sldId="278"/>
            <ac:spMk id="13" creationId="{3D54263B-4D57-CA9F-535D-F6E11816AD67}"/>
          </ac:spMkLst>
        </pc:spChg>
        <pc:spChg chg="add mod">
          <ac:chgData name="Nicola Carter" userId="1cd2a96b-80ed-4a7c-bfb2-d5956a69b663" providerId="ADAL" clId="{47E78ABE-14E0-4D11-BA0E-AC5A86AF4F4F}" dt="2024-09-18T15:22:56.211" v="1690" actId="20577"/>
          <ac:spMkLst>
            <pc:docMk/>
            <pc:sldMk cId="4032313524" sldId="278"/>
            <ac:spMk id="14" creationId="{27AC090E-1E2E-7A21-E504-60A1B8245191}"/>
          </ac:spMkLst>
        </pc:spChg>
        <pc:picChg chg="del">
          <ac:chgData name="Nicola Carter" userId="1cd2a96b-80ed-4a7c-bfb2-d5956a69b663" providerId="ADAL" clId="{47E78ABE-14E0-4D11-BA0E-AC5A86AF4F4F}" dt="2024-09-18T07:27:30.950" v="137" actId="478"/>
          <ac:picMkLst>
            <pc:docMk/>
            <pc:sldMk cId="4032313524" sldId="278"/>
            <ac:picMk id="3" creationId="{876F4EF9-3540-17F4-4580-EDBF4B80ABFB}"/>
          </ac:picMkLst>
        </pc:picChg>
        <pc:picChg chg="add del mod ord">
          <ac:chgData name="Nicola Carter" userId="1cd2a96b-80ed-4a7c-bfb2-d5956a69b663" providerId="ADAL" clId="{47E78ABE-14E0-4D11-BA0E-AC5A86AF4F4F}" dt="2024-09-18T15:19:46.828" v="1601" actId="478"/>
          <ac:picMkLst>
            <pc:docMk/>
            <pc:sldMk cId="4032313524" sldId="278"/>
            <ac:picMk id="8" creationId="{66B97AC3-B618-BE3D-EA0E-CA1C9DBE1CCD}"/>
          </ac:picMkLst>
        </pc:picChg>
        <pc:picChg chg="add del mod">
          <ac:chgData name="Nicola Carter" userId="1cd2a96b-80ed-4a7c-bfb2-d5956a69b663" providerId="ADAL" clId="{47E78ABE-14E0-4D11-BA0E-AC5A86AF4F4F}" dt="2024-09-18T15:19:45.762" v="1600" actId="478"/>
          <ac:picMkLst>
            <pc:docMk/>
            <pc:sldMk cId="4032313524" sldId="278"/>
            <ac:picMk id="11" creationId="{E1598D2D-66F0-1FA6-D916-1001C4FD81D2}"/>
          </ac:picMkLst>
        </pc:picChg>
        <pc:picChg chg="add mod ord">
          <ac:chgData name="Nicola Carter" userId="1cd2a96b-80ed-4a7c-bfb2-d5956a69b663" providerId="ADAL" clId="{47E78ABE-14E0-4D11-BA0E-AC5A86AF4F4F}" dt="2024-09-18T15:22:35.112" v="1680" actId="1076"/>
          <ac:picMkLst>
            <pc:docMk/>
            <pc:sldMk cId="4032313524" sldId="278"/>
            <ac:picMk id="16" creationId="{E1D22191-47A6-0590-DEFD-A7025915198C}"/>
          </ac:picMkLst>
        </pc:picChg>
      </pc:sldChg>
      <pc:sldChg chg="delSp del mod">
        <pc:chgData name="Nicola Carter" userId="1cd2a96b-80ed-4a7c-bfb2-d5956a69b663" providerId="ADAL" clId="{47E78ABE-14E0-4D11-BA0E-AC5A86AF4F4F}" dt="2024-09-18T07:48:56.350" v="637" actId="47"/>
        <pc:sldMkLst>
          <pc:docMk/>
          <pc:sldMk cId="3372016714" sldId="279"/>
        </pc:sldMkLst>
        <pc:picChg chg="del">
          <ac:chgData name="Nicola Carter" userId="1cd2a96b-80ed-4a7c-bfb2-d5956a69b663" providerId="ADAL" clId="{47E78ABE-14E0-4D11-BA0E-AC5A86AF4F4F}" dt="2024-09-18T07:48:14.205" v="618" actId="478"/>
          <ac:picMkLst>
            <pc:docMk/>
            <pc:sldMk cId="3372016714" sldId="279"/>
            <ac:picMk id="4" creationId="{CDC10C0D-942B-D083-0E0D-127B63B34EB3}"/>
          </ac:picMkLst>
        </pc:picChg>
      </pc:sldChg>
      <pc:sldChg chg="delSp del mod">
        <pc:chgData name="Nicola Carter" userId="1cd2a96b-80ed-4a7c-bfb2-d5956a69b663" providerId="ADAL" clId="{47E78ABE-14E0-4D11-BA0E-AC5A86AF4F4F}" dt="2024-09-18T08:26:10.081" v="687" actId="47"/>
        <pc:sldMkLst>
          <pc:docMk/>
          <pc:sldMk cId="1292008318" sldId="280"/>
        </pc:sldMkLst>
        <pc:spChg chg="del">
          <ac:chgData name="Nicola Carter" userId="1cd2a96b-80ed-4a7c-bfb2-d5956a69b663" providerId="ADAL" clId="{47E78ABE-14E0-4D11-BA0E-AC5A86AF4F4F}" dt="2024-09-18T07:48:29.257" v="625" actId="478"/>
          <ac:spMkLst>
            <pc:docMk/>
            <pc:sldMk cId="1292008318" sldId="280"/>
            <ac:spMk id="2" creationId="{76931D5D-2F4A-1D33-82B9-4935BC64A9B1}"/>
          </ac:spMkLst>
        </pc:spChg>
        <pc:picChg chg="del">
          <ac:chgData name="Nicola Carter" userId="1cd2a96b-80ed-4a7c-bfb2-d5956a69b663" providerId="ADAL" clId="{47E78ABE-14E0-4D11-BA0E-AC5A86AF4F4F}" dt="2024-09-18T07:48:26.735" v="624" actId="478"/>
          <ac:picMkLst>
            <pc:docMk/>
            <pc:sldMk cId="1292008318" sldId="280"/>
            <ac:picMk id="7" creationId="{31603577-D9B5-C839-8BFC-229E254E8386}"/>
          </ac:picMkLst>
        </pc:picChg>
      </pc:sldChg>
      <pc:sldChg chg="addSp delSp modSp add mod">
        <pc:chgData name="Nicola Carter" userId="1cd2a96b-80ed-4a7c-bfb2-d5956a69b663" providerId="ADAL" clId="{47E78ABE-14E0-4D11-BA0E-AC5A86AF4F4F}" dt="2024-09-18T07:35:06.989" v="344" actId="255"/>
        <pc:sldMkLst>
          <pc:docMk/>
          <pc:sldMk cId="3156184262" sldId="281"/>
        </pc:sldMkLst>
        <pc:spChg chg="mod">
          <ac:chgData name="Nicola Carter" userId="1cd2a96b-80ed-4a7c-bfb2-d5956a69b663" providerId="ADAL" clId="{47E78ABE-14E0-4D11-BA0E-AC5A86AF4F4F}" dt="2024-09-18T07:35:06.989" v="344" actId="255"/>
          <ac:spMkLst>
            <pc:docMk/>
            <pc:sldMk cId="3156184262" sldId="281"/>
            <ac:spMk id="5" creationId="{00000000-0000-0000-0000-000000000000}"/>
          </ac:spMkLst>
        </pc:spChg>
        <pc:picChg chg="add mod">
          <ac:chgData name="Nicola Carter" userId="1cd2a96b-80ed-4a7c-bfb2-d5956a69b663" providerId="ADAL" clId="{47E78ABE-14E0-4D11-BA0E-AC5A86AF4F4F}" dt="2024-09-18T07:34:57.237" v="343" actId="1076"/>
          <ac:picMkLst>
            <pc:docMk/>
            <pc:sldMk cId="3156184262" sldId="281"/>
            <ac:picMk id="2" creationId="{8553CA9A-D276-7310-448D-471EE9D93241}"/>
          </ac:picMkLst>
        </pc:picChg>
        <pc:picChg chg="mod">
          <ac:chgData name="Nicola Carter" userId="1cd2a96b-80ed-4a7c-bfb2-d5956a69b663" providerId="ADAL" clId="{47E78ABE-14E0-4D11-BA0E-AC5A86AF4F4F}" dt="2024-09-18T07:34:53.607" v="342" actId="1076"/>
          <ac:picMkLst>
            <pc:docMk/>
            <pc:sldMk cId="3156184262" sldId="281"/>
            <ac:picMk id="3" creationId="{7A0BF151-0B84-CDED-932F-D92AC521ACA8}"/>
          </ac:picMkLst>
        </pc:picChg>
        <pc:picChg chg="del mod">
          <ac:chgData name="Nicola Carter" userId="1cd2a96b-80ed-4a7c-bfb2-d5956a69b663" providerId="ADAL" clId="{47E78ABE-14E0-4D11-BA0E-AC5A86AF4F4F}" dt="2024-09-18T07:33:32.107" v="335" actId="478"/>
          <ac:picMkLst>
            <pc:docMk/>
            <pc:sldMk cId="3156184262" sldId="281"/>
            <ac:picMk id="7" creationId="{00000000-0000-0000-0000-000000000000}"/>
          </ac:picMkLst>
        </pc:picChg>
      </pc:sldChg>
      <pc:sldChg chg="addSp delSp modSp add mod">
        <pc:chgData name="Nicola Carter" userId="1cd2a96b-80ed-4a7c-bfb2-d5956a69b663" providerId="ADAL" clId="{47E78ABE-14E0-4D11-BA0E-AC5A86AF4F4F}" dt="2024-09-18T07:36:55.796" v="357" actId="1076"/>
        <pc:sldMkLst>
          <pc:docMk/>
          <pc:sldMk cId="237290576" sldId="282"/>
        </pc:sldMkLst>
        <pc:spChg chg="mod">
          <ac:chgData name="Nicola Carter" userId="1cd2a96b-80ed-4a7c-bfb2-d5956a69b663" providerId="ADAL" clId="{47E78ABE-14E0-4D11-BA0E-AC5A86AF4F4F}" dt="2024-09-18T07:36:22.262" v="351" actId="14100"/>
          <ac:spMkLst>
            <pc:docMk/>
            <pc:sldMk cId="237290576" sldId="282"/>
            <ac:spMk id="5" creationId="{00000000-0000-0000-0000-000000000000}"/>
          </ac:spMkLst>
        </pc:spChg>
        <pc:graphicFrameChg chg="mod">
          <ac:chgData name="Nicola Carter" userId="1cd2a96b-80ed-4a7c-bfb2-d5956a69b663" providerId="ADAL" clId="{47E78ABE-14E0-4D11-BA0E-AC5A86AF4F4F}" dt="2024-09-18T07:36:07.799" v="350" actId="1076"/>
          <ac:graphicFrameMkLst>
            <pc:docMk/>
            <pc:sldMk cId="237290576" sldId="282"/>
            <ac:graphicFrameMk id="6" creationId="{F1E03CE7-23A6-9B12-D2F7-D05E5E890ACD}"/>
          </ac:graphicFrameMkLst>
        </pc:graphicFrameChg>
        <pc:picChg chg="add mod">
          <ac:chgData name="Nicola Carter" userId="1cd2a96b-80ed-4a7c-bfb2-d5956a69b663" providerId="ADAL" clId="{47E78ABE-14E0-4D11-BA0E-AC5A86AF4F4F}" dt="2024-09-18T07:36:55.796" v="357" actId="1076"/>
          <ac:picMkLst>
            <pc:docMk/>
            <pc:sldMk cId="237290576" sldId="282"/>
            <ac:picMk id="3" creationId="{BB9D9B6D-930F-2CDD-F28D-8A4B9B171ADE}"/>
          </ac:picMkLst>
        </pc:picChg>
        <pc:picChg chg="del">
          <ac:chgData name="Nicola Carter" userId="1cd2a96b-80ed-4a7c-bfb2-d5956a69b663" providerId="ADAL" clId="{47E78ABE-14E0-4D11-BA0E-AC5A86AF4F4F}" dt="2024-09-18T07:35:40.670" v="348" actId="478"/>
          <ac:picMkLst>
            <pc:docMk/>
            <pc:sldMk cId="237290576" sldId="282"/>
            <ac:picMk id="7" creationId="{00000000-0000-0000-0000-000000000000}"/>
          </ac:picMkLst>
        </pc:picChg>
      </pc:sldChg>
      <pc:sldChg chg="addSp delSp modSp add mod setBg modNotesTx">
        <pc:chgData name="Nicola Carter" userId="1cd2a96b-80ed-4a7c-bfb2-d5956a69b663" providerId="ADAL" clId="{47E78ABE-14E0-4D11-BA0E-AC5A86AF4F4F}" dt="2024-09-18T16:18:42.266" v="1760" actId="14100"/>
        <pc:sldMkLst>
          <pc:docMk/>
          <pc:sldMk cId="955330565" sldId="283"/>
        </pc:sldMkLst>
        <pc:spChg chg="add mod ord">
          <ac:chgData name="Nicola Carter" userId="1cd2a96b-80ed-4a7c-bfb2-d5956a69b663" providerId="ADAL" clId="{47E78ABE-14E0-4D11-BA0E-AC5A86AF4F4F}" dt="2024-09-18T16:18:42.266" v="1760" actId="14100"/>
          <ac:spMkLst>
            <pc:docMk/>
            <pc:sldMk cId="955330565" sldId="283"/>
            <ac:spMk id="2" creationId="{407771BC-E966-62DB-04AA-24AC770DD656}"/>
          </ac:spMkLst>
        </pc:spChg>
        <pc:spChg chg="add del mod">
          <ac:chgData name="Nicola Carter" userId="1cd2a96b-80ed-4a7c-bfb2-d5956a69b663" providerId="ADAL" clId="{47E78ABE-14E0-4D11-BA0E-AC5A86AF4F4F}" dt="2024-09-18T16:16:07.747" v="1730"/>
          <ac:spMkLst>
            <pc:docMk/>
            <pc:sldMk cId="955330565" sldId="283"/>
            <ac:spMk id="5" creationId="{EE30AB3E-5F9C-4530-5B3A-A828F7AA9000}"/>
          </ac:spMkLst>
        </pc:spChg>
        <pc:spChg chg="mod">
          <ac:chgData name="Nicola Carter" userId="1cd2a96b-80ed-4a7c-bfb2-d5956a69b663" providerId="ADAL" clId="{47E78ABE-14E0-4D11-BA0E-AC5A86AF4F4F}" dt="2024-09-18T16:18:20.761" v="1758" actId="1076"/>
          <ac:spMkLst>
            <pc:docMk/>
            <pc:sldMk cId="955330565" sldId="283"/>
            <ac:spMk id="11" creationId="{9DDCC25B-DA5D-F20C-E723-8901DACFCA4E}"/>
          </ac:spMkLst>
        </pc:spChg>
        <pc:spChg chg="del mod">
          <ac:chgData name="Nicola Carter" userId="1cd2a96b-80ed-4a7c-bfb2-d5956a69b663" providerId="ADAL" clId="{47E78ABE-14E0-4D11-BA0E-AC5A86AF4F4F}" dt="2024-09-18T12:04:17.231" v="747" actId="478"/>
          <ac:spMkLst>
            <pc:docMk/>
            <pc:sldMk cId="955330565" sldId="283"/>
            <ac:spMk id="12" creationId="{3EFAF379-6E2A-AD2F-92BD-2FB252CE402E}"/>
          </ac:spMkLst>
        </pc:spChg>
        <pc:spChg chg="add del">
          <ac:chgData name="Nicola Carter" userId="1cd2a96b-80ed-4a7c-bfb2-d5956a69b663" providerId="ADAL" clId="{47E78ABE-14E0-4D11-BA0E-AC5A86AF4F4F}" dt="2024-09-18T16:13:50.061" v="1709" actId="26606"/>
          <ac:spMkLst>
            <pc:docMk/>
            <pc:sldMk cId="955330565" sldId="283"/>
            <ac:spMk id="13" creationId="{B1595A09-E336-4D1B-9B3A-06A2287A54E2}"/>
          </ac:spMkLst>
        </pc:spChg>
        <pc:spChg chg="add del">
          <ac:chgData name="Nicola Carter" userId="1cd2a96b-80ed-4a7c-bfb2-d5956a69b663" providerId="ADAL" clId="{47E78ABE-14E0-4D11-BA0E-AC5A86AF4F4F}" dt="2024-09-18T16:13:50.061" v="1709" actId="26606"/>
          <ac:spMkLst>
            <pc:docMk/>
            <pc:sldMk cId="955330565" sldId="283"/>
            <ac:spMk id="15" creationId="{3540989C-C7B8-473B-BF87-6F2DA6A90006}"/>
          </ac:spMkLst>
        </pc:spChg>
        <pc:spChg chg="add del">
          <ac:chgData name="Nicola Carter" userId="1cd2a96b-80ed-4a7c-bfb2-d5956a69b663" providerId="ADAL" clId="{47E78ABE-14E0-4D11-BA0E-AC5A86AF4F4F}" dt="2024-09-18T16:12:49.870" v="1698" actId="26606"/>
          <ac:spMkLst>
            <pc:docMk/>
            <pc:sldMk cId="955330565" sldId="283"/>
            <ac:spMk id="16" creationId="{99F1FFA9-D672-408C-9220-ADEEC6ABDD09}"/>
          </ac:spMkLst>
        </pc:spChg>
        <pc:spChg chg="add del">
          <ac:chgData name="Nicola Carter" userId="1cd2a96b-80ed-4a7c-bfb2-d5956a69b663" providerId="ADAL" clId="{47E78ABE-14E0-4D11-BA0E-AC5A86AF4F4F}" dt="2024-09-18T16:14:56.712" v="1727" actId="26606"/>
          <ac:spMkLst>
            <pc:docMk/>
            <pc:sldMk cId="955330565" sldId="283"/>
            <ac:spMk id="17" creationId="{6D24BC9E-AC6A-42EE-AFD8-B290720B841F}"/>
          </ac:spMkLst>
        </pc:spChg>
        <pc:spChg chg="add del">
          <ac:chgData name="Nicola Carter" userId="1cd2a96b-80ed-4a7c-bfb2-d5956a69b663" providerId="ADAL" clId="{47E78ABE-14E0-4D11-BA0E-AC5A86AF4F4F}" dt="2024-09-18T16:13:56.333" v="1715" actId="26606"/>
          <ac:spMkLst>
            <pc:docMk/>
            <pc:sldMk cId="955330565" sldId="283"/>
            <ac:spMk id="18" creationId="{F04E4CBA-303B-48BD-8451-C2701CB0EEBF}"/>
          </ac:spMkLst>
        </pc:spChg>
        <pc:spChg chg="add del">
          <ac:chgData name="Nicola Carter" userId="1cd2a96b-80ed-4a7c-bfb2-d5956a69b663" providerId="ADAL" clId="{47E78ABE-14E0-4D11-BA0E-AC5A86AF4F4F}" dt="2024-09-18T16:13:56.333" v="1715" actId="26606"/>
          <ac:spMkLst>
            <pc:docMk/>
            <pc:sldMk cId="955330565" sldId="283"/>
            <ac:spMk id="19" creationId="{231BF440-39FA-4087-84CC-2EEC0BBDAF29}"/>
          </ac:spMkLst>
        </pc:spChg>
        <pc:spChg chg="add del">
          <ac:chgData name="Nicola Carter" userId="1cd2a96b-80ed-4a7c-bfb2-d5956a69b663" providerId="ADAL" clId="{47E78ABE-14E0-4D11-BA0E-AC5A86AF4F4F}" dt="2024-09-18T16:13:56.333" v="1715" actId="26606"/>
          <ac:spMkLst>
            <pc:docMk/>
            <pc:sldMk cId="955330565" sldId="283"/>
            <ac:spMk id="20" creationId="{F6CA58B3-AFCC-4A40-9882-50D5080879B0}"/>
          </ac:spMkLst>
        </pc:spChg>
        <pc:spChg chg="add del">
          <ac:chgData name="Nicola Carter" userId="1cd2a96b-80ed-4a7c-bfb2-d5956a69b663" providerId="ADAL" clId="{47E78ABE-14E0-4D11-BA0E-AC5A86AF4F4F}" dt="2024-09-18T16:14:56.712" v="1727" actId="26606"/>
          <ac:spMkLst>
            <pc:docMk/>
            <pc:sldMk cId="955330565" sldId="283"/>
            <ac:spMk id="21" creationId="{0990C621-3B8B-4820-8328-D47EF7CE823C}"/>
          </ac:spMkLst>
        </pc:spChg>
        <pc:spChg chg="add del">
          <ac:chgData name="Nicola Carter" userId="1cd2a96b-80ed-4a7c-bfb2-d5956a69b663" providerId="ADAL" clId="{47E78ABE-14E0-4D11-BA0E-AC5A86AF4F4F}" dt="2024-09-18T16:13:56.333" v="1715" actId="26606"/>
          <ac:spMkLst>
            <pc:docMk/>
            <pc:sldMk cId="955330565" sldId="283"/>
            <ac:spMk id="22" creationId="{75C56826-D4E5-42ED-8529-079651CB3005}"/>
          </ac:spMkLst>
        </pc:spChg>
        <pc:spChg chg="add del">
          <ac:chgData name="Nicola Carter" userId="1cd2a96b-80ed-4a7c-bfb2-d5956a69b663" providerId="ADAL" clId="{47E78ABE-14E0-4D11-BA0E-AC5A86AF4F4F}" dt="2024-09-18T16:14:56.712" v="1727" actId="26606"/>
          <ac:spMkLst>
            <pc:docMk/>
            <pc:sldMk cId="955330565" sldId="283"/>
            <ac:spMk id="23" creationId="{C1A2385B-1D2A-4E17-84FA-6CB7F0AAE473}"/>
          </ac:spMkLst>
        </pc:spChg>
        <pc:spChg chg="add del">
          <ac:chgData name="Nicola Carter" userId="1cd2a96b-80ed-4a7c-bfb2-d5956a69b663" providerId="ADAL" clId="{47E78ABE-14E0-4D11-BA0E-AC5A86AF4F4F}" dt="2024-09-18T16:13:56.333" v="1715" actId="26606"/>
          <ac:spMkLst>
            <pc:docMk/>
            <pc:sldMk cId="955330565" sldId="283"/>
            <ac:spMk id="24" creationId="{82095FCE-EF05-4443-B97A-85DEE3A5CA17}"/>
          </ac:spMkLst>
        </pc:spChg>
        <pc:spChg chg="add del">
          <ac:chgData name="Nicola Carter" userId="1cd2a96b-80ed-4a7c-bfb2-d5956a69b663" providerId="ADAL" clId="{47E78ABE-14E0-4D11-BA0E-AC5A86AF4F4F}" dt="2024-09-18T16:14:56.712" v="1727" actId="26606"/>
          <ac:spMkLst>
            <pc:docMk/>
            <pc:sldMk cId="955330565" sldId="283"/>
            <ac:spMk id="25" creationId="{5E791F2F-79DB-4CC0-9FA1-001E3E91E8B7}"/>
          </ac:spMkLst>
        </pc:spChg>
        <pc:spChg chg="add del">
          <ac:chgData name="Nicola Carter" userId="1cd2a96b-80ed-4a7c-bfb2-d5956a69b663" providerId="ADAL" clId="{47E78ABE-14E0-4D11-BA0E-AC5A86AF4F4F}" dt="2024-09-18T16:13:56.333" v="1715" actId="26606"/>
          <ac:spMkLst>
            <pc:docMk/>
            <pc:sldMk cId="955330565" sldId="283"/>
            <ac:spMk id="26" creationId="{CA00AE6B-AA30-4CF8-BA6F-339B780AD76C}"/>
          </ac:spMkLst>
        </pc:spChg>
        <pc:spChg chg="add">
          <ac:chgData name="Nicola Carter" userId="1cd2a96b-80ed-4a7c-bfb2-d5956a69b663" providerId="ADAL" clId="{47E78ABE-14E0-4D11-BA0E-AC5A86AF4F4F}" dt="2024-09-18T16:16:46.340" v="1736" actId="26606"/>
          <ac:spMkLst>
            <pc:docMk/>
            <pc:sldMk cId="955330565" sldId="283"/>
            <ac:spMk id="27" creationId="{99F1FFA9-D672-408C-9220-ADEEC6ABDD09}"/>
          </ac:spMkLst>
        </pc:spChg>
        <pc:spChg chg="add del">
          <ac:chgData name="Nicola Carter" userId="1cd2a96b-80ed-4a7c-bfb2-d5956a69b663" providerId="ADAL" clId="{47E78ABE-14E0-4D11-BA0E-AC5A86AF4F4F}" dt="2024-09-18T16:13:06.886" v="1702" actId="26606"/>
          <ac:spMkLst>
            <pc:docMk/>
            <pc:sldMk cId="955330565" sldId="283"/>
            <ac:spMk id="31" creationId="{35C956CA-A8FB-4F91-A258-FBE459CD99FC}"/>
          </ac:spMkLst>
        </pc:spChg>
        <pc:spChg chg="add del">
          <ac:chgData name="Nicola Carter" userId="1cd2a96b-80ed-4a7c-bfb2-d5956a69b663" providerId="ADAL" clId="{47E78ABE-14E0-4D11-BA0E-AC5A86AF4F4F}" dt="2024-09-18T16:13:06.886" v="1702" actId="26606"/>
          <ac:spMkLst>
            <pc:docMk/>
            <pc:sldMk cId="955330565" sldId="283"/>
            <ac:spMk id="33" creationId="{70A48D59-8581-41F7-B529-F4617FE07A9A}"/>
          </ac:spMkLst>
        </pc:spChg>
        <pc:spChg chg="add del">
          <ac:chgData name="Nicola Carter" userId="1cd2a96b-80ed-4a7c-bfb2-d5956a69b663" providerId="ADAL" clId="{47E78ABE-14E0-4D11-BA0E-AC5A86AF4F4F}" dt="2024-09-18T16:13:54.675" v="1713" actId="26606"/>
          <ac:spMkLst>
            <pc:docMk/>
            <pc:sldMk cId="955330565" sldId="283"/>
            <ac:spMk id="37" creationId="{99F1FFA9-D672-408C-9220-ADEEC6ABDD09}"/>
          </ac:spMkLst>
        </pc:spChg>
        <pc:picChg chg="add mod ord">
          <ac:chgData name="Nicola Carter" userId="1cd2a96b-80ed-4a7c-bfb2-d5956a69b663" providerId="ADAL" clId="{47E78ABE-14E0-4D11-BA0E-AC5A86AF4F4F}" dt="2024-09-18T16:13:56.333" v="1715" actId="26606"/>
          <ac:picMkLst>
            <pc:docMk/>
            <pc:sldMk cId="955330565" sldId="283"/>
            <ac:picMk id="3" creationId="{EA9E36BF-6FF1-5F5E-5189-7230CECA31CE}"/>
          </ac:picMkLst>
        </pc:picChg>
        <pc:picChg chg="add del mod ord">
          <ac:chgData name="Nicola Carter" userId="1cd2a96b-80ed-4a7c-bfb2-d5956a69b663" providerId="ADAL" clId="{47E78ABE-14E0-4D11-BA0E-AC5A86AF4F4F}" dt="2024-09-18T16:16:55.817" v="1737" actId="478"/>
          <ac:picMkLst>
            <pc:docMk/>
            <pc:sldMk cId="955330565" sldId="283"/>
            <ac:picMk id="4" creationId="{00000000-0000-0000-0000-000000000000}"/>
          </ac:picMkLst>
        </pc:picChg>
        <pc:picChg chg="add del mod ord">
          <ac:chgData name="Nicola Carter" userId="1cd2a96b-80ed-4a7c-bfb2-d5956a69b663" providerId="ADAL" clId="{47E78ABE-14E0-4D11-BA0E-AC5A86AF4F4F}" dt="2024-09-18T16:16:07.733" v="1728" actId="478"/>
          <ac:picMkLst>
            <pc:docMk/>
            <pc:sldMk cId="955330565" sldId="283"/>
            <ac:picMk id="6" creationId="{F02EC4B8-4192-BF93-3DBA-6FECB5E1F1DE}"/>
          </ac:picMkLst>
        </pc:picChg>
        <pc:picChg chg="add mod">
          <ac:chgData name="Nicola Carter" userId="1cd2a96b-80ed-4a7c-bfb2-d5956a69b663" providerId="ADAL" clId="{47E78ABE-14E0-4D11-BA0E-AC5A86AF4F4F}" dt="2024-09-18T16:16:46.340" v="1736" actId="26606"/>
          <ac:picMkLst>
            <pc:docMk/>
            <pc:sldMk cId="955330565" sldId="283"/>
            <ac:picMk id="7" creationId="{6AE6F72D-AF80-7166-EDA6-D43E06A6C4DF}"/>
          </ac:picMkLst>
        </pc:picChg>
        <pc:picChg chg="add mod">
          <ac:chgData name="Nicola Carter" userId="1cd2a96b-80ed-4a7c-bfb2-d5956a69b663" providerId="ADAL" clId="{47E78ABE-14E0-4D11-BA0E-AC5A86AF4F4F}" dt="2024-09-18T16:17:06.810" v="1739" actId="1076"/>
          <ac:picMkLst>
            <pc:docMk/>
            <pc:sldMk cId="955330565" sldId="283"/>
            <ac:picMk id="8" creationId="{9B6F0CAD-7586-8731-D372-3CF59E77FABD}"/>
          </ac:picMkLst>
        </pc:picChg>
        <pc:picChg chg="del">
          <ac:chgData name="Nicola Carter" userId="1cd2a96b-80ed-4a7c-bfb2-d5956a69b663" providerId="ADAL" clId="{47E78ABE-14E0-4D11-BA0E-AC5A86AF4F4F}" dt="2024-09-18T12:04:10.933" v="744" actId="478"/>
          <ac:picMkLst>
            <pc:docMk/>
            <pc:sldMk cId="955330565" sldId="283"/>
            <ac:picMk id="9" creationId="{FAF58714-D5F6-BDCD-297E-D8424F018DBA}"/>
          </ac:picMkLst>
        </pc:picChg>
        <pc:picChg chg="del">
          <ac:chgData name="Nicola Carter" userId="1cd2a96b-80ed-4a7c-bfb2-d5956a69b663" providerId="ADAL" clId="{47E78ABE-14E0-4D11-BA0E-AC5A86AF4F4F}" dt="2024-09-18T12:04:11.936" v="745" actId="478"/>
          <ac:picMkLst>
            <pc:docMk/>
            <pc:sldMk cId="955330565" sldId="283"/>
            <ac:picMk id="14" creationId="{5A19AE65-CE9F-FF52-D102-853F450E48C2}"/>
          </ac:picMkLst>
        </pc:picChg>
        <pc:cxnChg chg="add del">
          <ac:chgData name="Nicola Carter" userId="1cd2a96b-80ed-4a7c-bfb2-d5956a69b663" providerId="ADAL" clId="{47E78ABE-14E0-4D11-BA0E-AC5A86AF4F4F}" dt="2024-09-18T16:13:06.886" v="1702" actId="26606"/>
          <ac:cxnSpMkLst>
            <pc:docMk/>
            <pc:sldMk cId="955330565" sldId="283"/>
            <ac:cxnSpMk id="35" creationId="{967F2066-0253-4771-A5F6-68111E1FE832}"/>
          </ac:cxnSpMkLst>
        </pc:cxnChg>
      </pc:sldChg>
      <pc:sldChg chg="add">
        <pc:chgData name="Nicola Carter" userId="1cd2a96b-80ed-4a7c-bfb2-d5956a69b663" providerId="ADAL" clId="{47E78ABE-14E0-4D11-BA0E-AC5A86AF4F4F}" dt="2024-09-18T15:19:42.471" v="1599" actId="2890"/>
        <pc:sldMkLst>
          <pc:docMk/>
          <pc:sldMk cId="904654765" sldId="284"/>
        </pc:sldMkLst>
      </pc:sldChg>
    </pc:docChg>
  </pc:docChgLst>
  <pc:docChgLst>
    <pc:chgData name="Karen Donnelly" userId="21936160-e4eb-402c-a56b-6bf71f9ad9b6" providerId="ADAL" clId="{BE76EB3C-7D1B-4B4A-9DC4-05FB264D9E88}"/>
    <pc:docChg chg="delSld modSld">
      <pc:chgData name="Karen Donnelly" userId="21936160-e4eb-402c-a56b-6bf71f9ad9b6" providerId="ADAL" clId="{BE76EB3C-7D1B-4B4A-9DC4-05FB264D9E88}" dt="2024-11-27T13:34:57.724" v="31" actId="2696"/>
      <pc:docMkLst>
        <pc:docMk/>
      </pc:docMkLst>
      <pc:sldChg chg="modSp mod">
        <pc:chgData name="Karen Donnelly" userId="21936160-e4eb-402c-a56b-6bf71f9ad9b6" providerId="ADAL" clId="{BE76EB3C-7D1B-4B4A-9DC4-05FB264D9E88}" dt="2024-11-27T13:18:24.365" v="9" actId="400"/>
        <pc:sldMkLst>
          <pc:docMk/>
          <pc:sldMk cId="2675673885" sldId="256"/>
        </pc:sldMkLst>
        <pc:spChg chg="mod">
          <ac:chgData name="Karen Donnelly" userId="21936160-e4eb-402c-a56b-6bf71f9ad9b6" providerId="ADAL" clId="{BE76EB3C-7D1B-4B4A-9DC4-05FB264D9E88}" dt="2024-11-27T13:18:18.631" v="8" actId="400"/>
          <ac:spMkLst>
            <pc:docMk/>
            <pc:sldMk cId="2675673885" sldId="256"/>
            <ac:spMk id="7" creationId="{FDD450D5-41A2-84AB-C74E-022A308B05E0}"/>
          </ac:spMkLst>
        </pc:spChg>
        <pc:spChg chg="mod">
          <ac:chgData name="Karen Donnelly" userId="21936160-e4eb-402c-a56b-6bf71f9ad9b6" providerId="ADAL" clId="{BE76EB3C-7D1B-4B4A-9DC4-05FB264D9E88}" dt="2024-11-27T13:18:24.365" v="9" actId="400"/>
          <ac:spMkLst>
            <pc:docMk/>
            <pc:sldMk cId="2675673885" sldId="256"/>
            <ac:spMk id="12" creationId="{5C8FA577-AB29-1660-709F-51E7845A7635}"/>
          </ac:spMkLst>
        </pc:spChg>
      </pc:sldChg>
      <pc:sldChg chg="modSp mod">
        <pc:chgData name="Karen Donnelly" userId="21936160-e4eb-402c-a56b-6bf71f9ad9b6" providerId="ADAL" clId="{BE76EB3C-7D1B-4B4A-9DC4-05FB264D9E88}" dt="2024-11-27T13:15:59.247" v="6" actId="20577"/>
        <pc:sldMkLst>
          <pc:docMk/>
          <pc:sldMk cId="3689779586" sldId="257"/>
        </pc:sldMkLst>
        <pc:spChg chg="mod">
          <ac:chgData name="Karen Donnelly" userId="21936160-e4eb-402c-a56b-6bf71f9ad9b6" providerId="ADAL" clId="{BE76EB3C-7D1B-4B4A-9DC4-05FB264D9E88}" dt="2024-11-27T13:15:59.247" v="6" actId="20577"/>
          <ac:spMkLst>
            <pc:docMk/>
            <pc:sldMk cId="3689779586" sldId="257"/>
            <ac:spMk id="8" creationId="{00000000-0000-0000-0000-000000000000}"/>
          </ac:spMkLst>
        </pc:spChg>
      </pc:sldChg>
      <pc:sldChg chg="addSp modSp">
        <pc:chgData name="Karen Donnelly" userId="21936160-e4eb-402c-a56b-6bf71f9ad9b6" providerId="ADAL" clId="{BE76EB3C-7D1B-4B4A-9DC4-05FB264D9E88}" dt="2024-11-27T13:22:53.597" v="27"/>
        <pc:sldMkLst>
          <pc:docMk/>
          <pc:sldMk cId="1592504831" sldId="258"/>
        </pc:sldMkLst>
        <pc:graphicFrameChg chg="add mod">
          <ac:chgData name="Karen Donnelly" userId="21936160-e4eb-402c-a56b-6bf71f9ad9b6" providerId="ADAL" clId="{BE76EB3C-7D1B-4B4A-9DC4-05FB264D9E88}" dt="2024-11-27T13:22:53.597" v="27"/>
          <ac:graphicFrameMkLst>
            <pc:docMk/>
            <pc:sldMk cId="1592504831" sldId="258"/>
            <ac:graphicFrameMk id="2" creationId="{72A68455-638F-EB38-EA0E-E7652A77CF6B}"/>
          </ac:graphicFrameMkLst>
        </pc:graphicFrameChg>
      </pc:sldChg>
      <pc:sldChg chg="del">
        <pc:chgData name="Karen Donnelly" userId="21936160-e4eb-402c-a56b-6bf71f9ad9b6" providerId="ADAL" clId="{BE76EB3C-7D1B-4B4A-9DC4-05FB264D9E88}" dt="2024-11-27T13:21:14.091" v="11" actId="2696"/>
        <pc:sldMkLst>
          <pc:docMk/>
          <pc:sldMk cId="696478410" sldId="264"/>
        </pc:sldMkLst>
      </pc:sldChg>
      <pc:sldChg chg="modSp mod">
        <pc:chgData name="Karen Donnelly" userId="21936160-e4eb-402c-a56b-6bf71f9ad9b6" providerId="ADAL" clId="{BE76EB3C-7D1B-4B4A-9DC4-05FB264D9E88}" dt="2024-11-27T13:22:13.804" v="25" actId="20577"/>
        <pc:sldMkLst>
          <pc:docMk/>
          <pc:sldMk cId="2962766433" sldId="266"/>
        </pc:sldMkLst>
        <pc:spChg chg="mod">
          <ac:chgData name="Karen Donnelly" userId="21936160-e4eb-402c-a56b-6bf71f9ad9b6" providerId="ADAL" clId="{BE76EB3C-7D1B-4B4A-9DC4-05FB264D9E88}" dt="2024-11-27T13:22:13.804" v="25" actId="20577"/>
          <ac:spMkLst>
            <pc:docMk/>
            <pc:sldMk cId="2962766433" sldId="266"/>
            <ac:spMk id="2" creationId="{00000000-0000-0000-0000-000000000000}"/>
          </ac:spMkLst>
        </pc:spChg>
      </pc:sldChg>
      <pc:sldChg chg="modSp mod">
        <pc:chgData name="Karen Donnelly" userId="21936160-e4eb-402c-a56b-6bf71f9ad9b6" providerId="ADAL" clId="{BE76EB3C-7D1B-4B4A-9DC4-05FB264D9E88}" dt="2024-11-27T13:33:31.421" v="30" actId="1076"/>
        <pc:sldMkLst>
          <pc:docMk/>
          <pc:sldMk cId="3871086878" sldId="268"/>
        </pc:sldMkLst>
        <pc:picChg chg="mod">
          <ac:chgData name="Karen Donnelly" userId="21936160-e4eb-402c-a56b-6bf71f9ad9b6" providerId="ADAL" clId="{BE76EB3C-7D1B-4B4A-9DC4-05FB264D9E88}" dt="2024-11-27T13:33:31.421" v="30" actId="1076"/>
          <ac:picMkLst>
            <pc:docMk/>
            <pc:sldMk cId="3871086878" sldId="268"/>
            <ac:picMk id="7" creationId="{2C2D2248-F053-A5B5-1063-2793FF7905A9}"/>
          </ac:picMkLst>
        </pc:picChg>
      </pc:sldChg>
      <pc:sldChg chg="del">
        <pc:chgData name="Karen Donnelly" userId="21936160-e4eb-402c-a56b-6bf71f9ad9b6" providerId="ADAL" clId="{BE76EB3C-7D1B-4B4A-9DC4-05FB264D9E88}" dt="2024-11-27T13:21:43.641" v="12" actId="2696"/>
        <pc:sldMkLst>
          <pc:docMk/>
          <pc:sldMk cId="4233171424" sldId="275"/>
        </pc:sldMkLst>
      </pc:sldChg>
      <pc:sldChg chg="del">
        <pc:chgData name="Karen Donnelly" userId="21936160-e4eb-402c-a56b-6bf71f9ad9b6" providerId="ADAL" clId="{BE76EB3C-7D1B-4B4A-9DC4-05FB264D9E88}" dt="2024-11-27T13:17:30.334" v="7" actId="2696"/>
        <pc:sldMkLst>
          <pc:docMk/>
          <pc:sldMk cId="1096240552" sldId="276"/>
        </pc:sldMkLst>
      </pc:sldChg>
      <pc:sldChg chg="del">
        <pc:chgData name="Karen Donnelly" userId="21936160-e4eb-402c-a56b-6bf71f9ad9b6" providerId="ADAL" clId="{BE76EB3C-7D1B-4B4A-9DC4-05FB264D9E88}" dt="2024-11-27T13:24:25.754" v="28" actId="2696"/>
        <pc:sldMkLst>
          <pc:docMk/>
          <pc:sldMk cId="3156184262" sldId="281"/>
        </pc:sldMkLst>
      </pc:sldChg>
      <pc:sldChg chg="del">
        <pc:chgData name="Karen Donnelly" userId="21936160-e4eb-402c-a56b-6bf71f9ad9b6" providerId="ADAL" clId="{BE76EB3C-7D1B-4B4A-9DC4-05FB264D9E88}" dt="2024-11-27T13:20:07.275" v="10" actId="2696"/>
        <pc:sldMkLst>
          <pc:docMk/>
          <pc:sldMk cId="237290576" sldId="282"/>
        </pc:sldMkLst>
      </pc:sldChg>
      <pc:sldChg chg="del">
        <pc:chgData name="Karen Donnelly" userId="21936160-e4eb-402c-a56b-6bf71f9ad9b6" providerId="ADAL" clId="{BE76EB3C-7D1B-4B4A-9DC4-05FB264D9E88}" dt="2024-11-27T13:21:54.546" v="13" actId="2696"/>
        <pc:sldMkLst>
          <pc:docMk/>
          <pc:sldMk cId="955330565" sldId="283"/>
        </pc:sldMkLst>
      </pc:sldChg>
      <pc:sldChg chg="del">
        <pc:chgData name="Karen Donnelly" userId="21936160-e4eb-402c-a56b-6bf71f9ad9b6" providerId="ADAL" clId="{BE76EB3C-7D1B-4B4A-9DC4-05FB264D9E88}" dt="2024-11-27T13:34:57.724" v="31" actId="2696"/>
        <pc:sldMkLst>
          <pc:docMk/>
          <pc:sldMk cId="904654765"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D40A7-371D-4413-BB19-F1FE4975DE63}" type="datetimeFigureOut">
              <a:rPr lang="en-GB" smtClean="0"/>
              <a:t>27/11/2024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E42F5-5278-472E-B083-8FF2798502B3}" type="slidenum">
              <a:rPr lang="en-GB" smtClean="0"/>
              <a:t>‹#›</a:t>
            </a:fld>
            <a:endParaRPr lang="en-GB"/>
          </a:p>
        </p:txBody>
      </p:sp>
    </p:spTree>
    <p:extLst>
      <p:ext uri="{BB962C8B-B14F-4D97-AF65-F5344CB8AC3E}">
        <p14:creationId xmlns:p14="http://schemas.microsoft.com/office/powerpoint/2010/main" val="357858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fld id="{64E75FF6-780B-4621-8D84-964FD5B423AE}" type="slidenum">
              <a:rPr lang="en-GB" smtClean="0"/>
              <a:t>7</a:t>
            </a:fld>
            <a:endParaRPr lang="en-GB"/>
          </a:p>
        </p:txBody>
      </p:sp>
    </p:spTree>
    <p:extLst>
      <p:ext uri="{BB962C8B-B14F-4D97-AF65-F5344CB8AC3E}">
        <p14:creationId xmlns:p14="http://schemas.microsoft.com/office/powerpoint/2010/main" val="301467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fld id="{64E75FF6-780B-4621-8D84-964FD5B423AE}" type="slidenum">
              <a:rPr lang="en-GB" smtClean="0"/>
              <a:t>8</a:t>
            </a:fld>
            <a:endParaRPr lang="en-GB"/>
          </a:p>
        </p:txBody>
      </p:sp>
    </p:spTree>
    <p:extLst>
      <p:ext uri="{BB962C8B-B14F-4D97-AF65-F5344CB8AC3E}">
        <p14:creationId xmlns:p14="http://schemas.microsoft.com/office/powerpoint/2010/main" val="47432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fld id="{64E75FF6-780B-4621-8D84-964FD5B423AE}" type="slidenum">
              <a:rPr lang="en-GB" smtClean="0"/>
              <a:t>9</a:t>
            </a:fld>
            <a:endParaRPr lang="en-GB"/>
          </a:p>
        </p:txBody>
      </p:sp>
    </p:spTree>
    <p:extLst>
      <p:ext uri="{BB962C8B-B14F-4D97-AF65-F5344CB8AC3E}">
        <p14:creationId xmlns:p14="http://schemas.microsoft.com/office/powerpoint/2010/main" val="301467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fld id="{64E75FF6-780B-4621-8D84-964FD5B423AE}" type="slidenum">
              <a:rPr lang="en-GB" smtClean="0"/>
              <a:t>10</a:t>
            </a:fld>
            <a:endParaRPr lang="en-GB"/>
          </a:p>
        </p:txBody>
      </p:sp>
    </p:spTree>
    <p:extLst>
      <p:ext uri="{BB962C8B-B14F-4D97-AF65-F5344CB8AC3E}">
        <p14:creationId xmlns:p14="http://schemas.microsoft.com/office/powerpoint/2010/main" val="47432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 name="Google Shape;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F6E1-ADE6-4587-BB0B-A42F47CC8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56961F-AF28-40F8-87B9-4C1C13DCA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4F1262-D65A-437B-9C19-E1B36D58637F}"/>
              </a:ext>
            </a:extLst>
          </p:cNvPr>
          <p:cNvSpPr>
            <a:spLocks noGrp="1"/>
          </p:cNvSpPr>
          <p:nvPr>
            <p:ph type="dt" sz="half" idx="10"/>
          </p:nvPr>
        </p:nvSpPr>
        <p:spPr/>
        <p:txBody>
          <a:bodyPr/>
          <a:lstStyle/>
          <a:p>
            <a:fld id="{A3F3FD22-8DA5-4A0D-B0C7-5FB75CA198B4}" type="datetimeFigureOut">
              <a:rPr lang="en-GB" smtClean="0"/>
              <a:t>27/11/2024</a:t>
            </a:fld>
            <a:endParaRPr lang="en-GB"/>
          </a:p>
        </p:txBody>
      </p:sp>
      <p:sp>
        <p:nvSpPr>
          <p:cNvPr id="5" name="Footer Placeholder 4">
            <a:extLst>
              <a:ext uri="{FF2B5EF4-FFF2-40B4-BE49-F238E27FC236}">
                <a16:creationId xmlns:a16="http://schemas.microsoft.com/office/drawing/2014/main" id="{1B7218BA-3768-4400-9D45-78636BC02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62D29-035E-400A-B6CD-6EEF7C10300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3887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8A06-6BEE-4B1C-8008-9E07BDEF2B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578C05-74B5-4E67-940C-1FCA0FE958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96A8B9-9FAB-4DA3-BF7F-5890531FAEBD}"/>
              </a:ext>
            </a:extLst>
          </p:cNvPr>
          <p:cNvSpPr>
            <a:spLocks noGrp="1"/>
          </p:cNvSpPr>
          <p:nvPr>
            <p:ph type="dt" sz="half" idx="10"/>
          </p:nvPr>
        </p:nvSpPr>
        <p:spPr/>
        <p:txBody>
          <a:bodyPr/>
          <a:lstStyle/>
          <a:p>
            <a:fld id="{A3F3FD22-8DA5-4A0D-B0C7-5FB75CA198B4}" type="datetimeFigureOut">
              <a:rPr lang="en-GB" smtClean="0"/>
              <a:t>27/11/2024</a:t>
            </a:fld>
            <a:endParaRPr lang="en-GB"/>
          </a:p>
        </p:txBody>
      </p:sp>
      <p:sp>
        <p:nvSpPr>
          <p:cNvPr id="5" name="Footer Placeholder 4">
            <a:extLst>
              <a:ext uri="{FF2B5EF4-FFF2-40B4-BE49-F238E27FC236}">
                <a16:creationId xmlns:a16="http://schemas.microsoft.com/office/drawing/2014/main" id="{76C6A43A-541A-4125-A5BA-AAC069DFDE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F70EB-42C6-44FA-8C22-8D5E00EDCEC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87916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332607-1920-45AF-856A-2D1465C8FD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4CCC7C-599F-4C87-9005-F7E3447AC1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FDBC9A-F908-487E-8097-A70DEEC97052}"/>
              </a:ext>
            </a:extLst>
          </p:cNvPr>
          <p:cNvSpPr>
            <a:spLocks noGrp="1"/>
          </p:cNvSpPr>
          <p:nvPr>
            <p:ph type="dt" sz="half" idx="10"/>
          </p:nvPr>
        </p:nvSpPr>
        <p:spPr/>
        <p:txBody>
          <a:bodyPr/>
          <a:lstStyle/>
          <a:p>
            <a:fld id="{A3F3FD22-8DA5-4A0D-B0C7-5FB75CA198B4}" type="datetimeFigureOut">
              <a:rPr lang="en-GB" smtClean="0"/>
              <a:t>27/11/2024</a:t>
            </a:fld>
            <a:endParaRPr lang="en-GB"/>
          </a:p>
        </p:txBody>
      </p:sp>
      <p:sp>
        <p:nvSpPr>
          <p:cNvPr id="5" name="Footer Placeholder 4">
            <a:extLst>
              <a:ext uri="{FF2B5EF4-FFF2-40B4-BE49-F238E27FC236}">
                <a16:creationId xmlns:a16="http://schemas.microsoft.com/office/drawing/2014/main" id="{ECB33381-F2E8-4666-91CA-B3B2CCA68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8B9637-7F61-4904-AB13-6A0F9D31B971}"/>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574638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0"/>
        <p:cNvGrpSpPr/>
        <p:nvPr/>
      </p:nvGrpSpPr>
      <p:grpSpPr>
        <a:xfrm>
          <a:off x="0" y="0"/>
          <a:ext cx="0" cy="0"/>
          <a:chOff x="0" y="0"/>
          <a:chExt cx="0" cy="0"/>
        </a:xfrm>
      </p:grpSpPr>
      <p:pic>
        <p:nvPicPr>
          <p:cNvPr id="11" name="Google Shape;11;p7" descr="A picture containing shap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 name="Google Shape;12;p7"/>
          <p:cNvSpPr txBox="1">
            <a:spLocks noGrp="1"/>
          </p:cNvSpPr>
          <p:nvPr>
            <p:ph type="body" idx="1"/>
          </p:nvPr>
        </p:nvSpPr>
        <p:spPr>
          <a:xfrm>
            <a:off x="636813" y="2948124"/>
            <a:ext cx="6179754" cy="9617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5400"/>
              <a:buFont typeface="Arial"/>
              <a:buNone/>
              <a:defRPr sz="5400" b="0" i="0" u="none" strike="noStrike" cap="none">
                <a:solidFill>
                  <a:schemeClr val="dk1"/>
                </a:solidFill>
                <a:latin typeface="Nunito Light"/>
                <a:ea typeface="Nunito Light"/>
                <a:cs typeface="Nunito Light"/>
                <a:sym typeface="Nuni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body" idx="2"/>
          </p:nvPr>
        </p:nvSpPr>
        <p:spPr>
          <a:xfrm>
            <a:off x="636813" y="4192714"/>
            <a:ext cx="6179754" cy="489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BDBE20"/>
              </a:buClr>
              <a:buSzPts val="3600"/>
              <a:buFont typeface="Arial"/>
              <a:buNone/>
              <a:defRPr sz="3600" b="1" i="0" u="none" strike="noStrike" cap="none">
                <a:solidFill>
                  <a:srgbClr val="BDBE20"/>
                </a:solidFill>
                <a:latin typeface="Nunito SemiBold"/>
                <a:ea typeface="Nunito SemiBold"/>
                <a:cs typeface="Nunito SemiBold"/>
                <a:sym typeface="Nunito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0974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roduction Slide/Image">
  <p:cSld name="Introduction Slide/Image">
    <p:spTree>
      <p:nvGrpSpPr>
        <p:cNvPr id="1" name="Shape 14"/>
        <p:cNvGrpSpPr/>
        <p:nvPr/>
      </p:nvGrpSpPr>
      <p:grpSpPr>
        <a:xfrm>
          <a:off x="0" y="0"/>
          <a:ext cx="0" cy="0"/>
          <a:chOff x="0" y="0"/>
          <a:chExt cx="0" cy="0"/>
        </a:xfrm>
      </p:grpSpPr>
      <p:sp>
        <p:nvSpPr>
          <p:cNvPr id="15" name="Google Shape;15;p10"/>
          <p:cNvSpPr/>
          <p:nvPr/>
        </p:nvSpPr>
        <p:spPr>
          <a:xfrm>
            <a:off x="0" y="0"/>
            <a:ext cx="12192000" cy="6858000"/>
          </a:xfrm>
          <a:prstGeom prst="rect">
            <a:avLst/>
          </a:prstGeom>
          <a:solidFill>
            <a:srgbClr val="BDB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0"/>
          <p:cNvSpPr>
            <a:spLocks noGrp="1"/>
          </p:cNvSpPr>
          <p:nvPr>
            <p:ph type="pic" idx="2"/>
          </p:nvPr>
        </p:nvSpPr>
        <p:spPr>
          <a:xfrm>
            <a:off x="4840288" y="0"/>
            <a:ext cx="7351712" cy="6858000"/>
          </a:xfrm>
          <a:prstGeom prst="rect">
            <a:avLst/>
          </a:prstGeom>
          <a:noFill/>
          <a:ln>
            <a:noFill/>
          </a:ln>
        </p:spPr>
      </p:sp>
      <p:sp>
        <p:nvSpPr>
          <p:cNvPr id="17" name="Google Shape;17;p10"/>
          <p:cNvSpPr/>
          <p:nvPr/>
        </p:nvSpPr>
        <p:spPr>
          <a:xfrm>
            <a:off x="315310" y="299545"/>
            <a:ext cx="7662042" cy="62589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0"/>
          <p:cNvSpPr txBox="1">
            <a:spLocks noGrp="1"/>
          </p:cNvSpPr>
          <p:nvPr>
            <p:ph type="body" idx="1"/>
          </p:nvPr>
        </p:nvSpPr>
        <p:spPr>
          <a:xfrm>
            <a:off x="815045" y="1040495"/>
            <a:ext cx="5948362" cy="7410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BDBE20"/>
              </a:buClr>
              <a:buSzPts val="3200"/>
              <a:buFont typeface="Arial"/>
              <a:buNone/>
              <a:defRPr sz="3200" b="1" i="0" u="none" strike="noStrike" cap="none">
                <a:solidFill>
                  <a:srgbClr val="BDBE20"/>
                </a:solidFill>
                <a:latin typeface="Nunito SemiBold"/>
                <a:ea typeface="Nunito SemiBold"/>
                <a:cs typeface="Nunito SemiBold"/>
                <a:sym typeface="Nunito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10"/>
          <p:cNvSpPr txBox="1">
            <a:spLocks noGrp="1"/>
          </p:cNvSpPr>
          <p:nvPr>
            <p:ph type="body" idx="3"/>
          </p:nvPr>
        </p:nvSpPr>
        <p:spPr>
          <a:xfrm>
            <a:off x="815045" y="1970660"/>
            <a:ext cx="6657810" cy="41463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Nunito Light"/>
                <a:ea typeface="Nunito Light"/>
                <a:cs typeface="Nunito Light"/>
                <a:sym typeface="Nuni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5615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3B14-0593-4FFE-96E7-1936F14BAA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E2E840-7395-4089-96C4-6665DDC81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EACF6A-A470-43EE-80D4-6DB0F799A021}"/>
              </a:ext>
            </a:extLst>
          </p:cNvPr>
          <p:cNvSpPr>
            <a:spLocks noGrp="1"/>
          </p:cNvSpPr>
          <p:nvPr>
            <p:ph type="dt" sz="half" idx="10"/>
          </p:nvPr>
        </p:nvSpPr>
        <p:spPr/>
        <p:txBody>
          <a:bodyPr/>
          <a:lstStyle/>
          <a:p>
            <a:fld id="{A3F3FD22-8DA5-4A0D-B0C7-5FB75CA198B4}" type="datetimeFigureOut">
              <a:rPr lang="en-GB" smtClean="0"/>
              <a:t>27/11/2024</a:t>
            </a:fld>
            <a:endParaRPr lang="en-GB"/>
          </a:p>
        </p:txBody>
      </p:sp>
      <p:sp>
        <p:nvSpPr>
          <p:cNvPr id="5" name="Footer Placeholder 4">
            <a:extLst>
              <a:ext uri="{FF2B5EF4-FFF2-40B4-BE49-F238E27FC236}">
                <a16:creationId xmlns:a16="http://schemas.microsoft.com/office/drawing/2014/main" id="{D0F282AD-0654-43FA-AD50-6A8DFABDD1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BE7AA8-A3CB-4F87-BE94-23B60338102D}"/>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9381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172D-7C8E-4703-B5EE-F6180B39D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F8B216-D888-479C-A36D-3EFCA1597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0C4AAA-F41B-4D64-85FC-5BBE773C5A3C}"/>
              </a:ext>
            </a:extLst>
          </p:cNvPr>
          <p:cNvSpPr>
            <a:spLocks noGrp="1"/>
          </p:cNvSpPr>
          <p:nvPr>
            <p:ph type="dt" sz="half" idx="10"/>
          </p:nvPr>
        </p:nvSpPr>
        <p:spPr/>
        <p:txBody>
          <a:bodyPr/>
          <a:lstStyle/>
          <a:p>
            <a:fld id="{A3F3FD22-8DA5-4A0D-B0C7-5FB75CA198B4}" type="datetimeFigureOut">
              <a:rPr lang="en-GB" smtClean="0"/>
              <a:t>27/11/2024</a:t>
            </a:fld>
            <a:endParaRPr lang="en-GB"/>
          </a:p>
        </p:txBody>
      </p:sp>
      <p:sp>
        <p:nvSpPr>
          <p:cNvPr id="5" name="Footer Placeholder 4">
            <a:extLst>
              <a:ext uri="{FF2B5EF4-FFF2-40B4-BE49-F238E27FC236}">
                <a16:creationId xmlns:a16="http://schemas.microsoft.com/office/drawing/2014/main" id="{97D5BC86-1C74-4A33-B6CD-E4255C8C52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E3B3EA-4297-456A-976E-A67081117BE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45230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5162-1DEC-4475-B204-EDDB04BB78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41F29A-E03E-4BE4-8CC5-EB0FF9592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E407E2-6B36-40E3-9C82-67372E1D13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7ECA9F-0F21-45E0-97D9-702F8AA122A7}"/>
              </a:ext>
            </a:extLst>
          </p:cNvPr>
          <p:cNvSpPr>
            <a:spLocks noGrp="1"/>
          </p:cNvSpPr>
          <p:nvPr>
            <p:ph type="dt" sz="half" idx="10"/>
          </p:nvPr>
        </p:nvSpPr>
        <p:spPr/>
        <p:txBody>
          <a:bodyPr/>
          <a:lstStyle/>
          <a:p>
            <a:fld id="{A3F3FD22-8DA5-4A0D-B0C7-5FB75CA198B4}" type="datetimeFigureOut">
              <a:rPr lang="en-GB" smtClean="0"/>
              <a:t>27/11/2024</a:t>
            </a:fld>
            <a:endParaRPr lang="en-GB"/>
          </a:p>
        </p:txBody>
      </p:sp>
      <p:sp>
        <p:nvSpPr>
          <p:cNvPr id="6" name="Footer Placeholder 5">
            <a:extLst>
              <a:ext uri="{FF2B5EF4-FFF2-40B4-BE49-F238E27FC236}">
                <a16:creationId xmlns:a16="http://schemas.microsoft.com/office/drawing/2014/main" id="{0EA51CBF-667C-4F2C-904D-D75A2740B9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9FCEA1-466E-4095-A114-950612639668}"/>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1893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3D5F-8D6B-4C80-835F-BDFD7D5277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1ED654-7156-45B6-9B65-CF402FDDB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40646-ADDB-4615-A503-535CA44589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988355-B63A-4B73-8EC5-E0E5ABFE7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4B3D4-8541-4E46-889C-4FF00A33CA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642F0A-184D-43A7-BF76-4C11C1DF9A9B}"/>
              </a:ext>
            </a:extLst>
          </p:cNvPr>
          <p:cNvSpPr>
            <a:spLocks noGrp="1"/>
          </p:cNvSpPr>
          <p:nvPr>
            <p:ph type="dt" sz="half" idx="10"/>
          </p:nvPr>
        </p:nvSpPr>
        <p:spPr/>
        <p:txBody>
          <a:bodyPr/>
          <a:lstStyle/>
          <a:p>
            <a:fld id="{A3F3FD22-8DA5-4A0D-B0C7-5FB75CA198B4}" type="datetimeFigureOut">
              <a:rPr lang="en-GB" smtClean="0"/>
              <a:t>27/11/2024</a:t>
            </a:fld>
            <a:endParaRPr lang="en-GB"/>
          </a:p>
        </p:txBody>
      </p:sp>
      <p:sp>
        <p:nvSpPr>
          <p:cNvPr id="8" name="Footer Placeholder 7">
            <a:extLst>
              <a:ext uri="{FF2B5EF4-FFF2-40B4-BE49-F238E27FC236}">
                <a16:creationId xmlns:a16="http://schemas.microsoft.com/office/drawing/2014/main" id="{E1730737-41E1-4CEF-B41E-B53EE0EB1E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5A6359-56E9-4BD5-A520-C477F0B4BE4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77174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5A43-F0A9-4C80-A2FE-D7AF925F81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684EB9-89A9-466D-8684-89D97D69B072}"/>
              </a:ext>
            </a:extLst>
          </p:cNvPr>
          <p:cNvSpPr>
            <a:spLocks noGrp="1"/>
          </p:cNvSpPr>
          <p:nvPr>
            <p:ph type="dt" sz="half" idx="10"/>
          </p:nvPr>
        </p:nvSpPr>
        <p:spPr/>
        <p:txBody>
          <a:bodyPr/>
          <a:lstStyle/>
          <a:p>
            <a:fld id="{A3F3FD22-8DA5-4A0D-B0C7-5FB75CA198B4}" type="datetimeFigureOut">
              <a:rPr lang="en-GB" smtClean="0"/>
              <a:t>27/11/2024</a:t>
            </a:fld>
            <a:endParaRPr lang="en-GB"/>
          </a:p>
        </p:txBody>
      </p:sp>
      <p:sp>
        <p:nvSpPr>
          <p:cNvPr id="4" name="Footer Placeholder 3">
            <a:extLst>
              <a:ext uri="{FF2B5EF4-FFF2-40B4-BE49-F238E27FC236}">
                <a16:creationId xmlns:a16="http://schemas.microsoft.com/office/drawing/2014/main" id="{D4EAE3F9-140D-4C8C-BCDC-DFFC553FA7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F52B3B-ECFC-4C3D-918D-CF8D893D07B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60401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E8E27-F480-4FCE-BE83-D3458F83ECD5}"/>
              </a:ext>
            </a:extLst>
          </p:cNvPr>
          <p:cNvSpPr>
            <a:spLocks noGrp="1"/>
          </p:cNvSpPr>
          <p:nvPr>
            <p:ph type="dt" sz="half" idx="10"/>
          </p:nvPr>
        </p:nvSpPr>
        <p:spPr/>
        <p:txBody>
          <a:bodyPr/>
          <a:lstStyle/>
          <a:p>
            <a:fld id="{A3F3FD22-8DA5-4A0D-B0C7-5FB75CA198B4}" type="datetimeFigureOut">
              <a:rPr lang="en-GB" smtClean="0"/>
              <a:t>27/11/2024</a:t>
            </a:fld>
            <a:endParaRPr lang="en-GB"/>
          </a:p>
        </p:txBody>
      </p:sp>
      <p:sp>
        <p:nvSpPr>
          <p:cNvPr id="3" name="Footer Placeholder 2">
            <a:extLst>
              <a:ext uri="{FF2B5EF4-FFF2-40B4-BE49-F238E27FC236}">
                <a16:creationId xmlns:a16="http://schemas.microsoft.com/office/drawing/2014/main" id="{4BE7240C-3283-4654-B676-A2F15C61C8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D2BC8E-2185-46C6-B69B-F509D44E0A93}"/>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18130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A114-FC7F-4B25-8808-1E717CCA4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8513D6-B6DA-4D08-9A56-92A13539EC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1EC032-2EA3-44EC-B70B-B8AA8B9F9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F02AD7-7F36-4E51-AAA4-9D2C875DE68C}"/>
              </a:ext>
            </a:extLst>
          </p:cNvPr>
          <p:cNvSpPr>
            <a:spLocks noGrp="1"/>
          </p:cNvSpPr>
          <p:nvPr>
            <p:ph type="dt" sz="half" idx="10"/>
          </p:nvPr>
        </p:nvSpPr>
        <p:spPr/>
        <p:txBody>
          <a:bodyPr/>
          <a:lstStyle/>
          <a:p>
            <a:fld id="{A3F3FD22-8DA5-4A0D-B0C7-5FB75CA198B4}" type="datetimeFigureOut">
              <a:rPr lang="en-GB" smtClean="0"/>
              <a:t>27/11/2024</a:t>
            </a:fld>
            <a:endParaRPr lang="en-GB"/>
          </a:p>
        </p:txBody>
      </p:sp>
      <p:sp>
        <p:nvSpPr>
          <p:cNvPr id="6" name="Footer Placeholder 5">
            <a:extLst>
              <a:ext uri="{FF2B5EF4-FFF2-40B4-BE49-F238E27FC236}">
                <a16:creationId xmlns:a16="http://schemas.microsoft.com/office/drawing/2014/main" id="{85D23D26-6354-4586-BF4C-5560A54D8E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BAC9AE-6013-4511-BACF-B1CFCE41C49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99455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BEF1-C91A-4414-BB57-3381F1C35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2B6475-9293-4EA3-8A1D-1A5BB6600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A4E403-D3CF-47BA-89A7-518A69C04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54A09-DDFE-4534-A338-2EAFA0667671}"/>
              </a:ext>
            </a:extLst>
          </p:cNvPr>
          <p:cNvSpPr>
            <a:spLocks noGrp="1"/>
          </p:cNvSpPr>
          <p:nvPr>
            <p:ph type="dt" sz="half" idx="10"/>
          </p:nvPr>
        </p:nvSpPr>
        <p:spPr/>
        <p:txBody>
          <a:bodyPr/>
          <a:lstStyle/>
          <a:p>
            <a:fld id="{A3F3FD22-8DA5-4A0D-B0C7-5FB75CA198B4}" type="datetimeFigureOut">
              <a:rPr lang="en-GB" smtClean="0"/>
              <a:t>27/11/2024</a:t>
            </a:fld>
            <a:endParaRPr lang="en-GB"/>
          </a:p>
        </p:txBody>
      </p:sp>
      <p:sp>
        <p:nvSpPr>
          <p:cNvPr id="6" name="Footer Placeholder 5">
            <a:extLst>
              <a:ext uri="{FF2B5EF4-FFF2-40B4-BE49-F238E27FC236}">
                <a16:creationId xmlns:a16="http://schemas.microsoft.com/office/drawing/2014/main" id="{3B61DAB4-AE5C-472E-9F41-C804700A9B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3A8FC8-B12A-46F6-9AA4-1F5A530FC7EC}"/>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00212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F45CB-D1B5-44F8-BD37-9349276CB0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DC9E5D-E001-43A8-91C5-6B188D494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1F28A8-A1C9-4967-9CC8-12D0250143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3FD22-8DA5-4A0D-B0C7-5FB75CA198B4}" type="datetimeFigureOut">
              <a:rPr lang="en-GB" smtClean="0"/>
              <a:t>27/11/2024</a:t>
            </a:fld>
            <a:endParaRPr lang="en-GB"/>
          </a:p>
        </p:txBody>
      </p:sp>
      <p:sp>
        <p:nvSpPr>
          <p:cNvPr id="5" name="Footer Placeholder 4">
            <a:extLst>
              <a:ext uri="{FF2B5EF4-FFF2-40B4-BE49-F238E27FC236}">
                <a16:creationId xmlns:a16="http://schemas.microsoft.com/office/drawing/2014/main" id="{F6396019-C229-45AD-B13C-7F52B514A3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0C18FE-70C2-4687-8475-1D82CF79D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60B18-23AC-48F4-9066-F7E55AB97DD2}" type="slidenum">
              <a:rPr lang="en-GB" smtClean="0"/>
              <a:t>‹#›</a:t>
            </a:fld>
            <a:endParaRPr lang="en-GB"/>
          </a:p>
        </p:txBody>
      </p:sp>
    </p:spTree>
    <p:extLst>
      <p:ext uri="{BB962C8B-B14F-4D97-AF65-F5344CB8AC3E}">
        <p14:creationId xmlns:p14="http://schemas.microsoft.com/office/powerpoint/2010/main" val="196849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hyperlink" Target="mailto:VirtualSchoolTraining@lincolnshire.gov.u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hyperlink" Target="https://bfblabs.eo.page/ssu-subscribe" TargetMode="External"/><Relationship Id="rId3" Type="http://schemas.openxmlformats.org/officeDocument/2006/relationships/image" Target="../media/image15.png"/><Relationship Id="rId7" Type="http://schemas.openxmlformats.org/officeDocument/2006/relationships/hyperlink" Target="https://www.eventbrite.co.uk/e/lumi-nova-in-lincolnshire-discovery-session-45-mins-tickets-1074310143559?aff=ebdsoporgprofile"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hyperlink" Target="mailto:luminova@bfb-labs.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rofessionals.lincolnshire.gov.uk/homepage/54/graduated-approach-briefing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professionals.lincolnshire.gov.uk/homepage/54/graduated-approach-briefings"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professionals.lincolnshire.gov.uk/homepage/54/graduated-approach-briefing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lincolnshire.gov.uk/directory-record/63820/dyslexia-outreach-support"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www.lincspcf.org.uk/"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gbr01.safelinks.protection.outlook.com/?url=https%3A%2F%2Fprofessionals.lincolnshire.gov.uk%2Fspecial-educational-needs-disabilites%2Feclips&amp;data=05%7C02%7CNicola.Carter%40lincolnshire.gov.uk%7C48fec1d9c854458090b008dcd7e061ea%7Cb4e05b92f8ce46b59b2499ba5c11e5e9%7C0%7C0%7C638622605925328983%7CUnknown%7CTWFpbGZsb3d8eyJWIjoiMC4wLjAwMDAiLCJQIjoiV2luMzIiLCJBTiI6Ik1haWwiLCJXVCI6Mn0%3D%7C0%7C%7C%7C&amp;sdata=%2FSmX2THK8EHevMClRGNOmKthRzEe0%2FL68CHW4uEAJ6M%3D&amp;reserved=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VirtualSchool@Lincolnshire.gov.uk" TargetMode="External"/><Relationship Id="rId5" Type="http://schemas.openxmlformats.org/officeDocument/2006/relationships/hyperlink" Target="https://www.gov.uk/government/publications/virtual-school-head-role-extension-to-children-with-a-social-worker/promoting-the-education-of-children-with-a-social-worker-and-children-in-kinship-care-arrangements-virtual-school-head-role-extension" TargetMode="External"/><Relationship Id="rId4" Type="http://schemas.openxmlformats.org/officeDocument/2006/relationships/hyperlink" Target="mailto:VirtualSchoolTraining@lincolnshire.gov.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655422"/>
            <a:ext cx="11117494" cy="1325563"/>
          </a:xfrm>
        </p:spPr>
        <p:txBody>
          <a:bodyPr>
            <a:normAutofit/>
          </a:bodyPr>
          <a:lstStyle/>
          <a:p>
            <a:pPr algn="ctr"/>
            <a:r>
              <a:rPr lang="en-GB" dirty="0"/>
              <a:t>Graduated Approach Briefings</a:t>
            </a:r>
            <a:endParaRPr lang="en-GB" dirty="0">
              <a:solidFill>
                <a:schemeClr val="accent3">
                  <a:lumMod val="75000"/>
                </a:schemeClr>
              </a:solidFill>
            </a:endParaRPr>
          </a:p>
        </p:txBody>
      </p:sp>
      <p:sp>
        <p:nvSpPr>
          <p:cNvPr id="8" name="Subtitle 2"/>
          <p:cNvSpPr txBox="1">
            <a:spLocks/>
          </p:cNvSpPr>
          <p:nvPr/>
        </p:nvSpPr>
        <p:spPr>
          <a:xfrm>
            <a:off x="2632842" y="2136227"/>
            <a:ext cx="64008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dirty="0">
                <a:latin typeface="+mj-lt"/>
              </a:rPr>
              <a:t>November 2024</a:t>
            </a:r>
          </a:p>
          <a:p>
            <a:pPr marL="0" indent="0" algn="ctr">
              <a:buNone/>
            </a:pPr>
            <a:r>
              <a:rPr lang="en-GB" sz="4400" dirty="0">
                <a:latin typeface="+mj-lt"/>
              </a:rPr>
              <a:t>Notices </a:t>
            </a:r>
          </a:p>
        </p:txBody>
      </p:sp>
    </p:spTree>
    <p:extLst>
      <p:ext uri="{BB962C8B-B14F-4D97-AF65-F5344CB8AC3E}">
        <p14:creationId xmlns:p14="http://schemas.microsoft.com/office/powerpoint/2010/main" val="368977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855" y="226612"/>
            <a:ext cx="9144000" cy="6858000"/>
          </a:xfrm>
          <a:prstGeom prst="rect">
            <a:avLst/>
          </a:prstGeom>
        </p:spPr>
      </p:pic>
      <p:sp>
        <p:nvSpPr>
          <p:cNvPr id="5" name="Title 1"/>
          <p:cNvSpPr txBox="1">
            <a:spLocks/>
          </p:cNvSpPr>
          <p:nvPr/>
        </p:nvSpPr>
        <p:spPr>
          <a:xfrm>
            <a:off x="414792" y="107343"/>
            <a:ext cx="11964063" cy="70965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00"/>
                </a:solidFill>
                <a:latin typeface="Open Sans"/>
                <a:ea typeface="ＭＳ Ｐゴシック"/>
                <a:cs typeface="Open Sans"/>
              </a:rPr>
              <a:t>Lincolnshire Virtual School</a:t>
            </a:r>
          </a:p>
          <a:p>
            <a:r>
              <a:rPr lang="en-US" sz="3200" b="1" dirty="0">
                <a:solidFill>
                  <a:srgbClr val="000000"/>
                </a:solidFill>
                <a:latin typeface="Open Sans"/>
                <a:ea typeface="ＭＳ Ｐゴシック"/>
                <a:cs typeface="Open Sans"/>
              </a:rPr>
              <a:t>Training events</a:t>
            </a: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1800" kern="100" dirty="0">
                <a:effectLst/>
                <a:latin typeface="+mn-lt"/>
              </a:rPr>
              <a:t>Additional workshops available include:</a:t>
            </a: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endParaRPr>
          </a:p>
          <a:p>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r>
              <a:rPr lang="en-GB" sz="1800" dirty="0">
                <a:effectLst/>
                <a:latin typeface="+mn-lt"/>
                <a:ea typeface="Calibri" panose="020F0502020204030204" pitchFamily="34" charset="0"/>
                <a:cs typeface="Calibri" panose="020F0502020204030204" pitchFamily="34" charset="0"/>
              </a:rPr>
              <a:t>Please use the training booklet to book onto any of the courses. </a:t>
            </a:r>
            <a:endParaRPr lang="en-GB" sz="1800" dirty="0">
              <a:effectLst/>
              <a:latin typeface="+mn-lt"/>
              <a:ea typeface="Calibri" panose="020F0502020204030204" pitchFamily="34" charset="0"/>
            </a:endParaRPr>
          </a:p>
          <a:p>
            <a:r>
              <a:rPr lang="en-GB" sz="1800" dirty="0">
                <a:effectLst/>
                <a:latin typeface="+mn-lt"/>
                <a:ea typeface="Calibri" panose="020F0502020204030204" pitchFamily="34" charset="0"/>
                <a:cs typeface="Calibri" panose="020F0502020204030204" pitchFamily="34" charset="0"/>
              </a:rPr>
              <a:t> </a:t>
            </a:r>
            <a:endParaRPr lang="en-GB" sz="1800" dirty="0">
              <a:effectLst/>
              <a:latin typeface="+mn-lt"/>
              <a:ea typeface="Calibri" panose="020F0502020204030204" pitchFamily="34" charset="0"/>
            </a:endParaRPr>
          </a:p>
          <a:p>
            <a:pPr algn="l"/>
            <a:r>
              <a:rPr lang="en-GB" sz="1800" dirty="0">
                <a:effectLst/>
                <a:latin typeface="+mn-lt"/>
                <a:ea typeface="Calibri" panose="020F0502020204030204" pitchFamily="34" charset="0"/>
                <a:cs typeface="Calibri" panose="020F0502020204030204" pitchFamily="34" charset="0"/>
              </a:rPr>
              <a:t>Please don’t hesitate to contact us via email:  </a:t>
            </a:r>
            <a:r>
              <a:rPr lang="en-GB" sz="1800" u="sng" dirty="0">
                <a:solidFill>
                  <a:srgbClr val="0563C1"/>
                </a:solidFill>
                <a:effectLst/>
                <a:latin typeface="+mn-lt"/>
                <a:ea typeface="Calibri" panose="020F0502020204030204" pitchFamily="34" charset="0"/>
                <a:cs typeface="Calibri" panose="020F0502020204030204" pitchFamily="34" charset="0"/>
                <a:hlinkClick r:id="rId4"/>
              </a:rPr>
              <a:t>VirtualSchoolTraining@lincolnshire.gov.uk</a:t>
            </a:r>
            <a:r>
              <a:rPr lang="en-GB" sz="1800" dirty="0">
                <a:effectLst/>
                <a:latin typeface="+mn-lt"/>
                <a:ea typeface="Calibri" panose="020F0502020204030204" pitchFamily="34" charset="0"/>
                <a:cs typeface="Calibri" panose="020F0502020204030204" pitchFamily="34" charset="0"/>
              </a:rPr>
              <a:t>  if you </a:t>
            </a:r>
          </a:p>
          <a:p>
            <a:pPr algn="l"/>
            <a:r>
              <a:rPr lang="en-GB" sz="1800" dirty="0">
                <a:effectLst/>
                <a:latin typeface="+mn-lt"/>
                <a:ea typeface="Calibri" panose="020F0502020204030204" pitchFamily="34" charset="0"/>
                <a:cs typeface="Calibri" panose="020F0502020204030204" pitchFamily="34" charset="0"/>
              </a:rPr>
              <a:t>require any further information or advice.</a:t>
            </a:r>
            <a:endParaRPr lang="en-GB" sz="1800" dirty="0">
              <a:effectLst/>
              <a:latin typeface="+mn-lt"/>
              <a:ea typeface="Calibri" panose="020F0502020204030204" pitchFamily="34" charset="0"/>
            </a:endParaRPr>
          </a:p>
          <a:p>
            <a:endParaRPr lang="en-GB" sz="3200" b="1" dirty="0">
              <a:solidFill>
                <a:schemeClr val="bg1"/>
              </a:solidFill>
              <a:latin typeface="Open Sans"/>
              <a:ea typeface="ＭＳ Ｐゴシック" charset="0"/>
              <a:cs typeface="Open Sans"/>
            </a:endParaRPr>
          </a:p>
        </p:txBody>
      </p:sp>
      <p:pic>
        <p:nvPicPr>
          <p:cNvPr id="1027" name="Picture 7">
            <a:extLst>
              <a:ext uri="{FF2B5EF4-FFF2-40B4-BE49-F238E27FC236}">
                <a16:creationId xmlns:a16="http://schemas.microsoft.com/office/drawing/2014/main" id="{7BA2D5E7-2D76-9FEC-FF84-E3E9F747E5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936" y="107343"/>
            <a:ext cx="1821402"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91DED302-B953-0B77-CE1F-8C583A23CC01}"/>
              </a:ext>
            </a:extLst>
          </p:cNvPr>
          <p:cNvGraphicFramePr>
            <a:graphicFrameLocks noGrp="1"/>
          </p:cNvGraphicFramePr>
          <p:nvPr/>
        </p:nvGraphicFramePr>
        <p:xfrm>
          <a:off x="414792" y="1964749"/>
          <a:ext cx="11060266" cy="3693414"/>
        </p:xfrm>
        <a:graphic>
          <a:graphicData uri="http://schemas.openxmlformats.org/drawingml/2006/table">
            <a:tbl>
              <a:tblPr>
                <a:tableStyleId>{5C22544A-7EE6-4342-B048-85BDC9FD1C3A}</a:tableStyleId>
              </a:tblPr>
              <a:tblGrid>
                <a:gridCol w="6701625">
                  <a:extLst>
                    <a:ext uri="{9D8B030D-6E8A-4147-A177-3AD203B41FA5}">
                      <a16:colId xmlns:a16="http://schemas.microsoft.com/office/drawing/2014/main" val="2081489121"/>
                    </a:ext>
                  </a:extLst>
                </a:gridCol>
                <a:gridCol w="4358641">
                  <a:extLst>
                    <a:ext uri="{9D8B030D-6E8A-4147-A177-3AD203B41FA5}">
                      <a16:colId xmlns:a16="http://schemas.microsoft.com/office/drawing/2014/main" val="58617799"/>
                    </a:ext>
                  </a:extLst>
                </a:gridCol>
              </a:tblGrid>
              <a:tr h="2733249">
                <a:tc>
                  <a:txBody>
                    <a:bodyPr/>
                    <a:lstStyle/>
                    <a:p>
                      <a:pPr marL="342900" lvl="0" indent="-342900">
                        <a:lnSpc>
                          <a:spcPct val="107000"/>
                        </a:lnSpc>
                        <a:buFont typeface="Wingdings" panose="05000000000000000000" pitchFamily="2" charset="2"/>
                        <a:buChar char=""/>
                      </a:pPr>
                      <a:r>
                        <a:rPr lang="en-GB" sz="1800" kern="100" dirty="0">
                          <a:effectLst/>
                        </a:rPr>
                        <a:t>Kids Skills: Solution Focused Coaching </a:t>
                      </a:r>
                    </a:p>
                    <a:p>
                      <a:pPr marL="342900" lvl="0" indent="-342900">
                        <a:lnSpc>
                          <a:spcPct val="107000"/>
                        </a:lnSpc>
                        <a:buFont typeface="Wingdings" panose="05000000000000000000" pitchFamily="2" charset="2"/>
                        <a:buChar char=""/>
                      </a:pPr>
                      <a:endParaRPr lang="en-GB" sz="1800" kern="100" dirty="0">
                        <a:effectLst/>
                      </a:endParaRPr>
                    </a:p>
                    <a:p>
                      <a:pPr marL="342900" lvl="0" indent="-342900">
                        <a:lnSpc>
                          <a:spcPct val="107000"/>
                        </a:lnSpc>
                        <a:buFont typeface="Wingdings" panose="05000000000000000000" pitchFamily="2" charset="2"/>
                        <a:buChar char=""/>
                      </a:pPr>
                      <a:r>
                        <a:rPr lang="en-GB" sz="1800" kern="100" dirty="0">
                          <a:effectLst/>
                        </a:rPr>
                        <a:t>Understanding ADHD and FASD – form a carer’s perspective </a:t>
                      </a:r>
                    </a:p>
                    <a:p>
                      <a:pPr marL="342900" lvl="0" indent="-342900">
                        <a:lnSpc>
                          <a:spcPct val="107000"/>
                        </a:lnSpc>
                        <a:buFont typeface="Wingdings" panose="05000000000000000000" pitchFamily="2" charset="2"/>
                        <a:buChar char=""/>
                      </a:pPr>
                      <a:endParaRPr lang="en-GB" sz="1800" kern="100" dirty="0">
                        <a:effectLst/>
                      </a:endParaRPr>
                    </a:p>
                    <a:p>
                      <a:pPr marL="342900" lvl="0" indent="-342900">
                        <a:lnSpc>
                          <a:spcPct val="107000"/>
                        </a:lnSpc>
                        <a:buFont typeface="Wingdings" panose="05000000000000000000" pitchFamily="2" charset="2"/>
                        <a:buChar char=""/>
                      </a:pPr>
                      <a:r>
                        <a:rPr lang="en-GB" sz="1800" kern="100" dirty="0">
                          <a:effectLst/>
                        </a:rPr>
                        <a:t>An introduction to social pedagogy </a:t>
                      </a:r>
                    </a:p>
                    <a:p>
                      <a:pPr marL="342900" lvl="0" indent="-342900">
                        <a:lnSpc>
                          <a:spcPct val="107000"/>
                        </a:lnSpc>
                        <a:buFont typeface="Wingdings" panose="05000000000000000000" pitchFamily="2" charset="2"/>
                        <a:buChar char=""/>
                      </a:pPr>
                      <a:endParaRPr lang="en-GB" sz="1800" kern="100" dirty="0">
                        <a:effectLst/>
                      </a:endParaRPr>
                    </a:p>
                    <a:p>
                      <a:pPr marL="342900" lvl="0" indent="-342900">
                        <a:lnSpc>
                          <a:spcPct val="107000"/>
                        </a:lnSpc>
                        <a:buFont typeface="Wingdings" panose="05000000000000000000" pitchFamily="2" charset="2"/>
                        <a:buChar char=""/>
                      </a:pPr>
                      <a:r>
                        <a:rPr lang="en-GB" sz="1800" kern="100" dirty="0">
                          <a:effectLst/>
                        </a:rPr>
                        <a:t>An Introduction to Trauma Awareness</a:t>
                      </a:r>
                    </a:p>
                    <a:p>
                      <a:pPr marL="342900" lvl="0" indent="-342900">
                        <a:lnSpc>
                          <a:spcPct val="107000"/>
                        </a:lnSpc>
                        <a:buFont typeface="Wingdings" panose="05000000000000000000" pitchFamily="2" charset="2"/>
                        <a:buChar char=""/>
                      </a:pPr>
                      <a:endParaRPr lang="en-GB" sz="1800" kern="100" dirty="0">
                        <a:effectLst/>
                      </a:endParaRPr>
                    </a:p>
                    <a:p>
                      <a:pPr marL="342900" lvl="0" indent="-342900">
                        <a:lnSpc>
                          <a:spcPct val="107000"/>
                        </a:lnSpc>
                        <a:buFont typeface="Wingdings" panose="05000000000000000000" pitchFamily="2" charset="2"/>
                        <a:buChar char=""/>
                      </a:pPr>
                      <a:endParaRPr lang="en-GB" sz="1800" kern="100" dirty="0">
                        <a:effectLst/>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GB" sz="1800" kern="100" dirty="0">
                          <a:effectLst/>
                        </a:rPr>
                        <a:t>Sleep workshop: supporting sleep, nightmares and night terrors</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endParaRPr lang="en-GB" sz="1800" kern="100" dirty="0">
                        <a:effectLst/>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GB" sz="1800" kern="100" dirty="0">
                          <a:effectLst/>
                        </a:rPr>
                        <a:t>Introduction to Restorative Practice</a:t>
                      </a:r>
                      <a:endParaRPr lang="en-GB" sz="1600" kern="100" dirty="0">
                        <a:effectLst/>
                      </a:endParaRPr>
                    </a:p>
                    <a:p>
                      <a:pPr>
                        <a:lnSpc>
                          <a:spcPct val="107000"/>
                        </a:lnSpc>
                      </a:pPr>
                      <a:r>
                        <a:rPr lang="en-GB" sz="1100" kern="100" dirty="0">
                          <a:effectLst/>
                        </a:rPr>
                        <a:t> </a:t>
                      </a:r>
                      <a:endPar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b="0" i="0" u="none" strike="noStrike" kern="1200" baseline="0" dirty="0">
                          <a:solidFill>
                            <a:schemeClr val="dk1"/>
                          </a:solidFill>
                          <a:latin typeface="+mn-lt"/>
                          <a:ea typeface="+mn-ea"/>
                          <a:cs typeface="+mn-cs"/>
                        </a:rPr>
                        <a:t>F2F 12 December 2024, 10:00—14:00 in Navenby</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600" kern="100" dirty="0">
                          <a:effectLst/>
                          <a:latin typeface="+mn-lt"/>
                        </a:rPr>
                        <a:t>Zoom </a:t>
                      </a:r>
                      <a:r>
                        <a:rPr lang="en-GB" sz="1600" b="0" i="0" u="none" strike="noStrike" kern="1200" baseline="0" dirty="0">
                          <a:solidFill>
                            <a:schemeClr val="dk1"/>
                          </a:solidFill>
                          <a:latin typeface="+mn-lt"/>
                          <a:ea typeface="+mn-ea"/>
                          <a:cs typeface="+mn-cs"/>
                        </a:rPr>
                        <a:t>16 January 2025, 19:00—21:00</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kern="100" dirty="0">
                        <a:effectLst/>
                        <a:latin typeface="+mn-l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600" kern="100" dirty="0">
                          <a:effectLst/>
                          <a:latin typeface="+mn-lt"/>
                        </a:rPr>
                        <a:t>Zoom </a:t>
                      </a:r>
                      <a:r>
                        <a:rPr lang="en-GB" sz="1600" b="0" i="0" u="none" strike="noStrike" kern="1200" baseline="0" dirty="0">
                          <a:solidFill>
                            <a:schemeClr val="dk1"/>
                          </a:solidFill>
                          <a:latin typeface="+mn-lt"/>
                          <a:ea typeface="+mn-ea"/>
                          <a:cs typeface="+mn-cs"/>
                        </a:rPr>
                        <a:t>6 February 2025, 10:00—12:00</a:t>
                      </a:r>
                      <a:endParaRPr lang="en-GB" sz="1600" kern="100" dirty="0">
                        <a:effectLst/>
                        <a:latin typeface="+mn-lt"/>
                      </a:endParaRPr>
                    </a:p>
                    <a:p>
                      <a:pPr>
                        <a:lnSpc>
                          <a:spcPct val="107000"/>
                        </a:lnSpc>
                      </a:pPr>
                      <a:endParaRPr lang="en-GB" sz="1600" kern="100" dirty="0">
                        <a:solidFill>
                          <a:srgbClr val="000000"/>
                        </a:solidFill>
                        <a:effectLst/>
                        <a:latin typeface="+mn-lt"/>
                        <a:ea typeface="Calibri" panose="020F0502020204030204" pitchFamily="34" charset="0"/>
                        <a:cs typeface="Times New Roman" panose="02020603050405020304" pitchFamily="18" charset="0"/>
                      </a:endParaRPr>
                    </a:p>
                    <a:p>
                      <a:pPr marL="0" lvl="0" indent="0">
                        <a:lnSpc>
                          <a:spcPct val="107000"/>
                        </a:lnSpc>
                        <a:buFont typeface="Wingdings" panose="05000000000000000000" pitchFamily="2" charset="2"/>
                        <a:buNone/>
                      </a:pPr>
                      <a:r>
                        <a:rPr lang="en-GB" sz="1600" kern="100" dirty="0">
                          <a:effectLst/>
                          <a:latin typeface="+mn-lt"/>
                        </a:rPr>
                        <a:t>F2F </a:t>
                      </a:r>
                      <a:r>
                        <a:rPr lang="en-GB" sz="1600" b="0" i="0" u="none" strike="noStrike" kern="1200" baseline="0" dirty="0">
                          <a:solidFill>
                            <a:schemeClr val="dk1"/>
                          </a:solidFill>
                          <a:latin typeface="+mn-lt"/>
                          <a:ea typeface="+mn-ea"/>
                          <a:cs typeface="+mn-cs"/>
                        </a:rPr>
                        <a:t>12 February 2025, 10:00—14:00 </a:t>
                      </a:r>
                      <a:r>
                        <a:rPr lang="en-GB" sz="1600" kern="100" dirty="0">
                          <a:effectLst/>
                          <a:latin typeface="+mn-lt"/>
                        </a:rPr>
                        <a:t>in Sleaford and or online over 2 sessions </a:t>
                      </a:r>
                      <a:r>
                        <a:rPr lang="en-GB" sz="1600" b="0" i="0" u="none" strike="noStrike" kern="1200" baseline="0" dirty="0">
                          <a:solidFill>
                            <a:schemeClr val="dk1"/>
                          </a:solidFill>
                          <a:latin typeface="+mn-lt"/>
                          <a:ea typeface="+mn-ea"/>
                          <a:cs typeface="+mn-cs"/>
                        </a:rPr>
                        <a:t>5 &amp; 12 December 2024, 19:00— 21:00)</a:t>
                      </a:r>
                      <a:r>
                        <a:rPr lang="en-GB" sz="1600" kern="100" dirty="0">
                          <a:effectLst/>
                          <a:latin typeface="+mn-lt"/>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kern="100" dirty="0">
                        <a:effectLst/>
                        <a:latin typeface="+mn-l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600" kern="100" dirty="0">
                          <a:effectLst/>
                          <a:latin typeface="+mn-lt"/>
                        </a:rPr>
                        <a:t>Zoom </a:t>
                      </a:r>
                      <a:r>
                        <a:rPr lang="en-GB" sz="1600" b="0" i="0" u="none" strike="noStrike" kern="1200" baseline="0" dirty="0">
                          <a:solidFill>
                            <a:schemeClr val="dk1"/>
                          </a:solidFill>
                          <a:latin typeface="+mn-lt"/>
                          <a:ea typeface="+mn-ea"/>
                          <a:cs typeface="+mn-cs"/>
                        </a:rPr>
                        <a:t>13 February 2025, 10:00—12:00</a:t>
                      </a:r>
                      <a:endParaRPr lang="en-GB" sz="1600" kern="100" dirty="0">
                        <a:effectLst/>
                        <a:latin typeface="+mn-lt"/>
                      </a:endParaRPr>
                    </a:p>
                    <a:p>
                      <a:pPr>
                        <a:lnSpc>
                          <a:spcPct val="107000"/>
                        </a:lnSpc>
                      </a:pPr>
                      <a:endParaRPr lang="en-GB" sz="1600" kern="100" dirty="0">
                        <a:solidFill>
                          <a:srgbClr val="000000"/>
                        </a:solidFill>
                        <a:effectLst/>
                        <a:latin typeface="+mn-lt"/>
                        <a:ea typeface="Calibri" panose="020F0502020204030204" pitchFamily="34" charset="0"/>
                        <a:cs typeface="Times New Roman" panose="02020603050405020304" pitchFamily="18" charset="0"/>
                      </a:endParaRPr>
                    </a:p>
                    <a:p>
                      <a:pPr>
                        <a:lnSpc>
                          <a:spcPct val="107000"/>
                        </a:lnSpc>
                      </a:pPr>
                      <a:r>
                        <a:rPr lang="en-GB" sz="1600" kern="100" dirty="0">
                          <a:effectLst/>
                          <a:latin typeface="+mn-lt"/>
                        </a:rPr>
                        <a:t>Zoom </a:t>
                      </a:r>
                      <a:r>
                        <a:rPr lang="en-GB" sz="1600" b="0" i="0" u="none" strike="noStrike" kern="1200" baseline="0" dirty="0">
                          <a:solidFill>
                            <a:schemeClr val="dk1"/>
                          </a:solidFill>
                          <a:latin typeface="+mn-lt"/>
                          <a:ea typeface="+mn-ea"/>
                          <a:cs typeface="+mn-cs"/>
                        </a:rPr>
                        <a:t>24 February 2025, 10:00 –12:00</a:t>
                      </a:r>
                      <a:r>
                        <a:rPr lang="en-GB" sz="1600" kern="100" dirty="0">
                          <a:effectLst/>
                          <a:latin typeface="+mn-lt"/>
                        </a:rPr>
                        <a:t> </a:t>
                      </a:r>
                      <a:endParaRPr lang="en-GB" sz="1600" kern="1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002740"/>
                  </a:ext>
                </a:extLst>
              </a:tr>
            </a:tbl>
          </a:graphicData>
        </a:graphic>
      </p:graphicFrame>
      <p:pic>
        <p:nvPicPr>
          <p:cNvPr id="3" name="Picture 2">
            <a:extLst>
              <a:ext uri="{FF2B5EF4-FFF2-40B4-BE49-F238E27FC236}">
                <a16:creationId xmlns:a16="http://schemas.microsoft.com/office/drawing/2014/main" id="{50C63FEF-459E-E4B3-6EF1-F11031977450}"/>
              </a:ext>
            </a:extLst>
          </p:cNvPr>
          <p:cNvPicPr>
            <a:picLocks noChangeAspect="1"/>
          </p:cNvPicPr>
          <p:nvPr/>
        </p:nvPicPr>
        <p:blipFill>
          <a:blip r:embed="rId6"/>
          <a:stretch>
            <a:fillRect/>
          </a:stretch>
        </p:blipFill>
        <p:spPr>
          <a:xfrm>
            <a:off x="10877384" y="66799"/>
            <a:ext cx="1041992" cy="1483514"/>
          </a:xfrm>
          <a:prstGeom prst="rect">
            <a:avLst/>
          </a:prstGeom>
        </p:spPr>
      </p:pic>
    </p:spTree>
    <p:extLst>
      <p:ext uri="{BB962C8B-B14F-4D97-AF65-F5344CB8AC3E}">
        <p14:creationId xmlns:p14="http://schemas.microsoft.com/office/powerpoint/2010/main" val="69647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1"/>
          <p:cNvSpPr txBox="1">
            <a:spLocks noGrp="1"/>
          </p:cNvSpPr>
          <p:nvPr>
            <p:ph type="body" idx="1"/>
          </p:nvPr>
        </p:nvSpPr>
        <p:spPr>
          <a:xfrm>
            <a:off x="636813" y="2680110"/>
            <a:ext cx="11278962" cy="961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5400"/>
              <a:buNone/>
            </a:pPr>
            <a:r>
              <a:rPr lang="en-GB" dirty="0"/>
              <a:t>Lumi Nova:</a:t>
            </a:r>
            <a:br>
              <a:rPr lang="en-GB" dirty="0"/>
            </a:br>
            <a:r>
              <a:rPr lang="en-GB" sz="4300" dirty="0"/>
              <a:t>Inclusive digital therapeutic support </a:t>
            </a:r>
            <a:br>
              <a:rPr lang="en-GB" sz="4300" dirty="0"/>
            </a:br>
            <a:r>
              <a:rPr lang="en-GB" sz="4300" dirty="0"/>
              <a:t>for fears, worries and anxiety</a:t>
            </a:r>
            <a:endParaRPr sz="4300" dirty="0"/>
          </a:p>
        </p:txBody>
      </p:sp>
      <p:sp>
        <p:nvSpPr>
          <p:cNvPr id="39" name="Google Shape;39;p1"/>
          <p:cNvSpPr txBox="1">
            <a:spLocks noGrp="1"/>
          </p:cNvSpPr>
          <p:nvPr>
            <p:ph type="body" idx="2"/>
          </p:nvPr>
        </p:nvSpPr>
        <p:spPr>
          <a:xfrm>
            <a:off x="548173" y="4491425"/>
            <a:ext cx="11367600" cy="961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BDBE20"/>
              </a:buClr>
              <a:buSzPts val="3600"/>
              <a:buNone/>
            </a:pPr>
            <a:endParaRPr b="0" dirty="0">
              <a:solidFill>
                <a:srgbClr val="08ACD2"/>
              </a:solidFill>
              <a:latin typeface="Nunito ExtraBold" panose="020F0502020204030204" pitchFamily="2" charset="0"/>
            </a:endParaRPr>
          </a:p>
          <a:p>
            <a:pPr marL="0" lvl="0" indent="0" algn="ctr" rtl="0">
              <a:lnSpc>
                <a:spcPct val="90000"/>
              </a:lnSpc>
              <a:spcBef>
                <a:spcPts val="1000"/>
              </a:spcBef>
              <a:spcAft>
                <a:spcPts val="0"/>
              </a:spcAft>
              <a:buClr>
                <a:srgbClr val="BDBE20"/>
              </a:buClr>
              <a:buSzPts val="3600"/>
              <a:buNone/>
            </a:pPr>
            <a:r>
              <a:rPr lang="en-GB" b="0" dirty="0">
                <a:solidFill>
                  <a:srgbClr val="08ACD2"/>
                </a:solidFill>
                <a:latin typeface="Nunito ExtraBold" panose="020F0502020204030204" pitchFamily="2" charset="0"/>
              </a:rPr>
              <a:t>Launching 8th January 2025 in Lincolnshire!</a:t>
            </a:r>
            <a:endParaRPr b="0" dirty="0">
              <a:solidFill>
                <a:srgbClr val="08ACD2"/>
              </a:solidFill>
              <a:latin typeface="Nunito ExtraBold" panose="020F0502020204030204" pitchFamily="2" charset="0"/>
            </a:endParaRPr>
          </a:p>
        </p:txBody>
      </p:sp>
      <p:sp>
        <p:nvSpPr>
          <p:cNvPr id="3" name="Rectangle: Rounded Corners 2">
            <a:extLst>
              <a:ext uri="{FF2B5EF4-FFF2-40B4-BE49-F238E27FC236}">
                <a16:creationId xmlns:a16="http://schemas.microsoft.com/office/drawing/2014/main" id="{2EE96AD0-BE10-B89B-D37D-FED756AA0D4C}"/>
              </a:ext>
            </a:extLst>
          </p:cNvPr>
          <p:cNvSpPr/>
          <p:nvPr/>
        </p:nvSpPr>
        <p:spPr>
          <a:xfrm>
            <a:off x="1216551" y="4890052"/>
            <a:ext cx="10034544" cy="961800"/>
          </a:xfrm>
          <a:prstGeom prst="roundRect">
            <a:avLst>
              <a:gd name="adj" fmla="val 35681"/>
            </a:avLst>
          </a:prstGeom>
          <a:noFill/>
          <a:ln w="57150">
            <a:solidFill>
              <a:srgbClr val="6132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5" name="Google Shape;45;p4"/>
          <p:cNvPicPr preferRelativeResize="0"/>
          <p:nvPr/>
        </p:nvPicPr>
        <p:blipFill rotWithShape="1">
          <a:blip r:embed="rId3">
            <a:alphaModFix/>
          </a:blip>
          <a:srcRect l="18573" t="4618" r="34380" b="10013"/>
          <a:stretch/>
        </p:blipFill>
        <p:spPr>
          <a:xfrm>
            <a:off x="5923721" y="0"/>
            <a:ext cx="6268121" cy="6857998"/>
          </a:xfrm>
          <a:prstGeom prst="rect">
            <a:avLst/>
          </a:prstGeom>
          <a:noFill/>
          <a:ln>
            <a:noFill/>
          </a:ln>
        </p:spPr>
      </p:pic>
      <p:pic>
        <p:nvPicPr>
          <p:cNvPr id="46" name="Google Shape;46;p4"/>
          <p:cNvPicPr preferRelativeResize="0"/>
          <p:nvPr/>
        </p:nvPicPr>
        <p:blipFill rotWithShape="1">
          <a:blip r:embed="rId4">
            <a:alphaModFix/>
          </a:blip>
          <a:srcRect/>
          <a:stretch/>
        </p:blipFill>
        <p:spPr>
          <a:xfrm>
            <a:off x="8381428" y="590950"/>
            <a:ext cx="3069091" cy="3121745"/>
          </a:xfrm>
          <a:prstGeom prst="rect">
            <a:avLst/>
          </a:prstGeom>
          <a:noFill/>
          <a:ln>
            <a:noFill/>
          </a:ln>
        </p:spPr>
      </p:pic>
      <p:pic>
        <p:nvPicPr>
          <p:cNvPr id="47" name="Google Shape;47;p4"/>
          <p:cNvPicPr preferRelativeResize="0"/>
          <p:nvPr/>
        </p:nvPicPr>
        <p:blipFill rotWithShape="1">
          <a:blip r:embed="rId5">
            <a:alphaModFix/>
          </a:blip>
          <a:srcRect/>
          <a:stretch/>
        </p:blipFill>
        <p:spPr>
          <a:xfrm>
            <a:off x="8576925" y="3208389"/>
            <a:ext cx="2677828" cy="1332735"/>
          </a:xfrm>
          <a:prstGeom prst="rect">
            <a:avLst/>
          </a:prstGeom>
          <a:noFill/>
          <a:ln>
            <a:noFill/>
          </a:ln>
        </p:spPr>
      </p:pic>
      <p:grpSp>
        <p:nvGrpSpPr>
          <p:cNvPr id="48" name="Google Shape;48;p4"/>
          <p:cNvGrpSpPr/>
          <p:nvPr/>
        </p:nvGrpSpPr>
        <p:grpSpPr>
          <a:xfrm>
            <a:off x="8303976" y="4739370"/>
            <a:ext cx="3224251" cy="535381"/>
            <a:chOff x="702938" y="4169850"/>
            <a:chExt cx="2798100" cy="464700"/>
          </a:xfrm>
        </p:grpSpPr>
        <p:sp>
          <p:nvSpPr>
            <p:cNvPr id="49" name="Google Shape;49;p4"/>
            <p:cNvSpPr/>
            <p:nvPr/>
          </p:nvSpPr>
          <p:spPr>
            <a:xfrm>
              <a:off x="702938" y="4169850"/>
              <a:ext cx="2798100" cy="464700"/>
            </a:xfrm>
            <a:prstGeom prst="roundRect">
              <a:avLst>
                <a:gd name="adj" fmla="val 50000"/>
              </a:avLst>
            </a:prstGeom>
            <a:solidFill>
              <a:srgbClr val="FFFFFF"/>
            </a:solidFill>
            <a:ln w="9525" cap="flat" cmpd="sng">
              <a:solidFill>
                <a:srgbClr val="07019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 name="Google Shape;50;p4"/>
            <p:cNvPicPr preferRelativeResize="0"/>
            <p:nvPr/>
          </p:nvPicPr>
          <p:blipFill rotWithShape="1">
            <a:blip r:embed="rId6">
              <a:alphaModFix/>
            </a:blip>
            <a:srcRect t="30135" r="67706" b="31440"/>
            <a:stretch/>
          </p:blipFill>
          <p:spPr>
            <a:xfrm>
              <a:off x="2304538" y="4258865"/>
              <a:ext cx="854861" cy="290100"/>
            </a:xfrm>
            <a:prstGeom prst="rect">
              <a:avLst/>
            </a:prstGeom>
            <a:noFill/>
            <a:ln>
              <a:noFill/>
            </a:ln>
          </p:spPr>
        </p:pic>
        <p:sp>
          <p:nvSpPr>
            <p:cNvPr id="51" name="Google Shape;51;p4"/>
            <p:cNvSpPr/>
            <p:nvPr/>
          </p:nvSpPr>
          <p:spPr>
            <a:xfrm>
              <a:off x="878868" y="4341173"/>
              <a:ext cx="1455600" cy="207900"/>
            </a:xfrm>
            <a:prstGeom prst="roundRect">
              <a:avLst>
                <a:gd name="adj" fmla="val 16667"/>
              </a:avLst>
            </a:prstGeom>
            <a:noFill/>
            <a:ln>
              <a:noFill/>
            </a:ln>
          </p:spPr>
          <p:txBody>
            <a:bodyPr spcFirstLastPara="1" wrap="square" lIns="121900" tIns="0" rIns="121900" bIns="1219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300" b="1" i="0" u="none" strike="noStrike" cap="none">
                  <a:solidFill>
                    <a:srgbClr val="000000"/>
                  </a:solidFill>
                  <a:latin typeface="Barlow"/>
                  <a:ea typeface="Barlow"/>
                  <a:cs typeface="Barlow"/>
                  <a:sym typeface="Barlow"/>
                </a:rPr>
                <a:t>Recommended by</a:t>
              </a:r>
              <a:endParaRPr sz="1300" b="1" i="0" u="none" strike="noStrike" cap="none">
                <a:solidFill>
                  <a:srgbClr val="000000"/>
                </a:solidFill>
                <a:latin typeface="Arial"/>
                <a:ea typeface="Arial"/>
                <a:cs typeface="Arial"/>
                <a:sym typeface="Arial"/>
              </a:endParaRPr>
            </a:p>
          </p:txBody>
        </p:sp>
      </p:grpSp>
      <p:sp>
        <p:nvSpPr>
          <p:cNvPr id="52" name="Google Shape;52;p4"/>
          <p:cNvSpPr/>
          <p:nvPr/>
        </p:nvSpPr>
        <p:spPr>
          <a:xfrm>
            <a:off x="300171" y="313225"/>
            <a:ext cx="7334100" cy="6246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txBox="1"/>
          <p:nvPr/>
        </p:nvSpPr>
        <p:spPr>
          <a:xfrm>
            <a:off x="7875900" y="5346646"/>
            <a:ext cx="4080000" cy="7389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1300"/>
              </a:spcAft>
              <a:buClr>
                <a:srgbClr val="000000"/>
              </a:buClr>
              <a:buSzPts val="1600"/>
              <a:buFont typeface="Arial"/>
              <a:buNone/>
            </a:pPr>
            <a:r>
              <a:rPr lang="en-GB" sz="1600" b="0" i="0" u="none" strike="noStrike" cap="none">
                <a:solidFill>
                  <a:srgbClr val="FFFFFF"/>
                </a:solidFill>
                <a:latin typeface="Barlow Medium"/>
                <a:ea typeface="Barlow Medium"/>
                <a:cs typeface="Barlow Medium"/>
                <a:sym typeface="Barlow Medium"/>
              </a:rPr>
              <a:t>Co-developed with young people, families, educators, clinicians &amp; academics</a:t>
            </a:r>
            <a:endParaRPr sz="1600" b="0" i="0" u="none" strike="noStrike" cap="none">
              <a:solidFill>
                <a:srgbClr val="FFFFFF"/>
              </a:solidFill>
              <a:latin typeface="Arial"/>
              <a:ea typeface="Arial"/>
              <a:cs typeface="Arial"/>
              <a:sym typeface="Arial"/>
            </a:endParaRPr>
          </a:p>
        </p:txBody>
      </p:sp>
      <p:sp>
        <p:nvSpPr>
          <p:cNvPr id="54" name="Google Shape;54;p4"/>
          <p:cNvSpPr txBox="1"/>
          <p:nvPr/>
        </p:nvSpPr>
        <p:spPr>
          <a:xfrm>
            <a:off x="354475" y="2305275"/>
            <a:ext cx="7279800" cy="5119310"/>
          </a:xfrm>
          <a:prstGeom prst="rect">
            <a:avLst/>
          </a:prstGeom>
          <a:noFill/>
          <a:ln>
            <a:noFill/>
          </a:ln>
        </p:spPr>
        <p:txBody>
          <a:bodyPr spcFirstLastPara="1" wrap="square" lIns="91425" tIns="45700" rIns="91425" bIns="45700" anchor="t" anchorCtr="0">
            <a:spAutoFit/>
          </a:bodyPr>
          <a:lstStyle/>
          <a:p>
            <a:pPr marL="0" lvl="0" indent="0" algn="l" rtl="0">
              <a:spcBef>
                <a:spcPts val="1300"/>
              </a:spcBef>
              <a:spcAft>
                <a:spcPts val="0"/>
              </a:spcAft>
              <a:buClr>
                <a:schemeClr val="dk1"/>
              </a:buClr>
              <a:buSzPts val="1100"/>
              <a:buFont typeface="Arial"/>
              <a:buNone/>
            </a:pPr>
            <a:r>
              <a:rPr lang="en-GB" sz="2000" dirty="0">
                <a:solidFill>
                  <a:schemeClr val="dk1"/>
                </a:solidFill>
                <a:latin typeface="Calibri"/>
                <a:ea typeface="Calibri"/>
                <a:cs typeface="Calibri"/>
                <a:sym typeface="Calibri"/>
              </a:rPr>
              <a:t>Lumi Nova has been commissioned in Lincolnshire to provide early access support for childhood worries and anxiety.</a:t>
            </a:r>
            <a:endParaRPr sz="2000" dirty="0">
              <a:solidFill>
                <a:schemeClr val="dk1"/>
              </a:solidFill>
              <a:latin typeface="Calibri"/>
              <a:ea typeface="Calibri"/>
              <a:cs typeface="Calibri"/>
              <a:sym typeface="Calibri"/>
            </a:endParaRPr>
          </a:p>
          <a:p>
            <a:pPr marL="0" marR="0" lvl="0" indent="0" algn="l" rtl="0">
              <a:lnSpc>
                <a:spcPct val="100000"/>
              </a:lnSpc>
              <a:spcBef>
                <a:spcPts val="1300"/>
              </a:spcBef>
              <a:spcAft>
                <a:spcPts val="0"/>
              </a:spcAft>
              <a:buClr>
                <a:srgbClr val="000000"/>
              </a:buClr>
              <a:buSzPts val="2000"/>
              <a:buFont typeface="Arial"/>
              <a:buNone/>
            </a:pPr>
            <a:r>
              <a:rPr lang="en-GB" sz="2000" dirty="0">
                <a:solidFill>
                  <a:schemeClr val="dk1"/>
                </a:solidFill>
                <a:latin typeface="Calibri"/>
                <a:ea typeface="Calibri"/>
                <a:cs typeface="Calibri"/>
                <a:sym typeface="Calibri"/>
              </a:rPr>
              <a:t>Prior to launch:</a:t>
            </a:r>
            <a:endParaRPr sz="2000" b="0" i="0" u="none" strike="noStrike" cap="none" dirty="0">
              <a:solidFill>
                <a:schemeClr val="dk1"/>
              </a:solidFill>
              <a:latin typeface="Calibri"/>
              <a:ea typeface="Calibri"/>
              <a:cs typeface="Calibri"/>
              <a:sym typeface="Calibri"/>
            </a:endParaRPr>
          </a:p>
          <a:p>
            <a:pPr marL="457200" lvl="0" indent="-355600" algn="l" rtl="0">
              <a:spcBef>
                <a:spcPts val="1300"/>
              </a:spcBef>
              <a:spcAft>
                <a:spcPts val="0"/>
              </a:spcAft>
              <a:buClr>
                <a:srgbClr val="BDBE20"/>
              </a:buClr>
              <a:buSzPts val="2000"/>
              <a:buFont typeface="Asap"/>
              <a:buChar char="✓"/>
            </a:pPr>
            <a:r>
              <a:rPr lang="en-GB" sz="2000" dirty="0">
                <a:solidFill>
                  <a:schemeClr val="dk1"/>
                </a:solidFill>
                <a:latin typeface="Calibri"/>
                <a:ea typeface="Calibri"/>
                <a:cs typeface="Calibri"/>
                <a:sym typeface="Calibri"/>
              </a:rPr>
              <a:t>Register for a </a:t>
            </a:r>
            <a:r>
              <a:rPr lang="en-GB" sz="2000" b="1" u="sng" dirty="0">
                <a:solidFill>
                  <a:schemeClr val="hlink"/>
                </a:solidFill>
                <a:latin typeface="Calibri"/>
                <a:ea typeface="Calibri"/>
                <a:cs typeface="Calibri"/>
                <a:sym typeface="Calibri"/>
                <a:hlinkClick r:id="rId7"/>
              </a:rPr>
              <a:t>Lumi Nova Discovery webinar</a:t>
            </a:r>
            <a:r>
              <a:rPr lang="en-GB" sz="2000" b="1" dirty="0">
                <a:solidFill>
                  <a:schemeClr val="dk1"/>
                </a:solidFill>
                <a:latin typeface="Calibri"/>
                <a:ea typeface="Calibri"/>
                <a:cs typeface="Calibri"/>
                <a:sym typeface="Calibri"/>
              </a:rPr>
              <a:t> </a:t>
            </a:r>
            <a:r>
              <a:rPr lang="en-GB" sz="2000" dirty="0">
                <a:solidFill>
                  <a:schemeClr val="dk1"/>
                </a:solidFill>
                <a:latin typeface="Calibri"/>
                <a:ea typeface="Calibri"/>
                <a:cs typeface="Calibri"/>
                <a:sym typeface="Calibri"/>
              </a:rPr>
              <a:t>to find out more (multiple dates are available)</a:t>
            </a:r>
            <a:endParaRPr sz="2000" dirty="0">
              <a:solidFill>
                <a:schemeClr val="dk1"/>
              </a:solidFill>
              <a:latin typeface="Calibri"/>
              <a:ea typeface="Calibri"/>
              <a:cs typeface="Calibri"/>
              <a:sym typeface="Calibri"/>
            </a:endParaRPr>
          </a:p>
          <a:p>
            <a:pPr marL="457200" lvl="0" indent="-355600" algn="l" rtl="0">
              <a:spcBef>
                <a:spcPts val="1300"/>
              </a:spcBef>
              <a:spcAft>
                <a:spcPts val="0"/>
              </a:spcAft>
              <a:buClr>
                <a:srgbClr val="BDBE20"/>
              </a:buClr>
              <a:buSzPts val="2000"/>
              <a:buFont typeface="Asap"/>
              <a:buChar char="✓"/>
            </a:pPr>
            <a:r>
              <a:rPr lang="en-GB" sz="2000" dirty="0">
                <a:solidFill>
                  <a:schemeClr val="dk1"/>
                </a:solidFill>
                <a:latin typeface="Calibri"/>
                <a:ea typeface="Calibri"/>
                <a:cs typeface="Calibri"/>
                <a:sym typeface="Calibri"/>
              </a:rPr>
              <a:t>Subscribe to the </a:t>
            </a:r>
            <a:r>
              <a:rPr lang="en-GB" sz="2000" b="1" u="sng" dirty="0">
                <a:solidFill>
                  <a:schemeClr val="hlink"/>
                </a:solidFill>
                <a:latin typeface="Calibri"/>
                <a:ea typeface="Calibri"/>
                <a:cs typeface="Calibri"/>
                <a:sym typeface="Calibri"/>
                <a:hlinkClick r:id="rId8"/>
              </a:rPr>
              <a:t>Lumi Nova Newsletter</a:t>
            </a:r>
            <a:r>
              <a:rPr lang="en-GB" sz="2000" b="1" dirty="0">
                <a:solidFill>
                  <a:schemeClr val="dk1"/>
                </a:solidFill>
                <a:latin typeface="Calibri"/>
                <a:ea typeface="Calibri"/>
                <a:cs typeface="Calibri"/>
                <a:sym typeface="Calibri"/>
              </a:rPr>
              <a:t> </a:t>
            </a:r>
            <a:r>
              <a:rPr lang="en-GB" sz="2000" dirty="0">
                <a:solidFill>
                  <a:schemeClr val="dk1"/>
                </a:solidFill>
                <a:latin typeface="Calibri"/>
                <a:ea typeface="Calibri"/>
                <a:cs typeface="Calibri"/>
                <a:sym typeface="Calibri"/>
              </a:rPr>
              <a:t>to receive a Lumi Nova Resource Kit at launch</a:t>
            </a:r>
            <a:endParaRPr sz="2000" dirty="0">
              <a:solidFill>
                <a:schemeClr val="dk1"/>
              </a:solidFill>
              <a:latin typeface="Calibri"/>
              <a:ea typeface="Calibri"/>
              <a:cs typeface="Calibri"/>
              <a:sym typeface="Calibri"/>
            </a:endParaRPr>
          </a:p>
          <a:p>
            <a:pPr marL="457200" lvl="0" indent="-355600" algn="l" rtl="0">
              <a:spcBef>
                <a:spcPts val="1300"/>
              </a:spcBef>
              <a:spcAft>
                <a:spcPts val="0"/>
              </a:spcAft>
              <a:buClr>
                <a:srgbClr val="BDBE20"/>
              </a:buClr>
              <a:buSzPts val="2000"/>
              <a:buFont typeface="Asap"/>
              <a:buChar char="✓"/>
            </a:pPr>
            <a:r>
              <a:rPr lang="en-GB" sz="2000" dirty="0">
                <a:solidFill>
                  <a:schemeClr val="dk1"/>
                </a:solidFill>
                <a:latin typeface="Calibri"/>
                <a:ea typeface="Calibri"/>
                <a:cs typeface="Calibri"/>
                <a:sym typeface="Calibri"/>
              </a:rPr>
              <a:t>Order print resources or arrange training for your staff by emailing the team on </a:t>
            </a:r>
            <a:r>
              <a:rPr lang="en-GB" sz="2000" b="1" u="sng" dirty="0">
                <a:solidFill>
                  <a:schemeClr val="hlink"/>
                </a:solidFill>
                <a:latin typeface="Calibri"/>
                <a:ea typeface="Calibri"/>
                <a:cs typeface="Calibri"/>
                <a:sym typeface="Calibri"/>
                <a:hlinkClick r:id="rId9"/>
              </a:rPr>
              <a:t>luminova@bfb-labs.com</a:t>
            </a:r>
            <a:endParaRPr sz="2000" b="1" dirty="0">
              <a:solidFill>
                <a:schemeClr val="dk1"/>
              </a:solidFill>
              <a:latin typeface="Calibri"/>
              <a:ea typeface="Calibri"/>
              <a:cs typeface="Calibri"/>
              <a:sym typeface="Calibri"/>
            </a:endParaRPr>
          </a:p>
          <a:p>
            <a:pPr marL="0" marR="0" lvl="0" indent="0" algn="l" rtl="0">
              <a:lnSpc>
                <a:spcPct val="100000"/>
              </a:lnSpc>
              <a:spcBef>
                <a:spcPts val="1300"/>
              </a:spcBef>
              <a:spcAft>
                <a:spcPts val="0"/>
              </a:spcAft>
              <a:buNone/>
            </a:pPr>
            <a:endParaRPr sz="2000" dirty="0">
              <a:solidFill>
                <a:schemeClr val="dk1"/>
              </a:solidFill>
              <a:latin typeface="Calibri"/>
              <a:ea typeface="Calibri"/>
              <a:cs typeface="Calibri"/>
              <a:sym typeface="Calibri"/>
            </a:endParaRPr>
          </a:p>
          <a:p>
            <a:pPr marL="457200" marR="0" lvl="0" indent="0" algn="l" rtl="0">
              <a:lnSpc>
                <a:spcPct val="100000"/>
              </a:lnSpc>
              <a:spcBef>
                <a:spcPts val="1300"/>
              </a:spcBef>
              <a:spcAft>
                <a:spcPts val="0"/>
              </a:spcAft>
              <a:buNone/>
            </a:pPr>
            <a:endParaRPr sz="2000" dirty="0">
              <a:solidFill>
                <a:schemeClr val="dk1"/>
              </a:solidFill>
              <a:latin typeface="Calibri"/>
              <a:ea typeface="Calibri"/>
              <a:cs typeface="Calibri"/>
              <a:sym typeface="Calibri"/>
            </a:endParaRPr>
          </a:p>
          <a:p>
            <a:pPr marL="0" marR="0" lvl="0" indent="0" algn="ctr" rtl="0">
              <a:lnSpc>
                <a:spcPct val="100000"/>
              </a:lnSpc>
              <a:spcBef>
                <a:spcPts val="1300"/>
              </a:spcBef>
              <a:spcAft>
                <a:spcPts val="0"/>
              </a:spcAft>
              <a:buClr>
                <a:srgbClr val="000000"/>
              </a:buClr>
              <a:buSzPts val="2800"/>
              <a:buFont typeface="Arial"/>
              <a:buNone/>
            </a:pPr>
            <a:endParaRPr sz="2000" b="0" i="0" u="none" strike="noStrike" cap="none" dirty="0">
              <a:solidFill>
                <a:schemeClr val="lt1"/>
              </a:solidFill>
              <a:latin typeface="Calibri"/>
              <a:ea typeface="Calibri"/>
              <a:cs typeface="Calibri"/>
              <a:sym typeface="Calibri"/>
            </a:endParaRPr>
          </a:p>
        </p:txBody>
      </p:sp>
      <p:sp>
        <p:nvSpPr>
          <p:cNvPr id="55" name="Google Shape;55;p4"/>
          <p:cNvSpPr txBox="1"/>
          <p:nvPr/>
        </p:nvSpPr>
        <p:spPr>
          <a:xfrm>
            <a:off x="300175" y="502025"/>
            <a:ext cx="7334100" cy="158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3000" b="1" dirty="0">
                <a:solidFill>
                  <a:srgbClr val="A0B419"/>
                </a:solidFill>
                <a:latin typeface="Calibri"/>
                <a:ea typeface="Calibri"/>
                <a:cs typeface="Calibri"/>
                <a:sym typeface="Calibri"/>
              </a:rPr>
              <a:t>Launching in Lincolnshire 8th January 2025! </a:t>
            </a:r>
            <a:endParaRPr sz="3000" b="1" i="0" u="none" strike="noStrike" cap="none" dirty="0">
              <a:solidFill>
                <a:srgbClr val="A0B419"/>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dirty="0">
                <a:solidFill>
                  <a:srgbClr val="613266"/>
                </a:solidFill>
                <a:latin typeface="Calibri"/>
                <a:ea typeface="Calibri"/>
                <a:cs typeface="Calibri"/>
                <a:sym typeface="Calibri"/>
              </a:rPr>
              <a:t>Lumi Nova</a:t>
            </a:r>
            <a:endParaRPr sz="900" b="1" i="0" u="none" strike="noStrike" cap="none" dirty="0">
              <a:solidFill>
                <a:srgbClr val="61326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GB" sz="2300" b="0" i="1" u="none" strike="noStrike" cap="none" dirty="0">
                <a:solidFill>
                  <a:schemeClr val="dk1"/>
                </a:solidFill>
                <a:latin typeface="Calibri"/>
                <a:ea typeface="Calibri"/>
                <a:cs typeface="Calibri"/>
                <a:sym typeface="Calibri"/>
              </a:rPr>
              <a:t>Inclusive digital therapy for a new generation</a:t>
            </a:r>
            <a:endParaRPr sz="3200" b="0" i="1"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330529"/>
            <a:ext cx="11117494" cy="1325563"/>
          </a:xfrm>
        </p:spPr>
        <p:txBody>
          <a:bodyPr>
            <a:normAutofit/>
          </a:bodyPr>
          <a:lstStyle/>
          <a:p>
            <a:r>
              <a:rPr lang="en-GB" dirty="0"/>
              <a:t>Presentations and Videos will be available from 9</a:t>
            </a:r>
            <a:r>
              <a:rPr lang="en-GB" baseline="30000" dirty="0"/>
              <a:t>th</a:t>
            </a:r>
            <a:r>
              <a:rPr lang="en-GB" dirty="0"/>
              <a:t> December</a:t>
            </a:r>
          </a:p>
        </p:txBody>
      </p:sp>
      <p:sp>
        <p:nvSpPr>
          <p:cNvPr id="3" name="TextBox 2">
            <a:extLst>
              <a:ext uri="{FF2B5EF4-FFF2-40B4-BE49-F238E27FC236}">
                <a16:creationId xmlns:a16="http://schemas.microsoft.com/office/drawing/2014/main" id="{D2D56A3B-EFE4-481C-96C8-8ADBB3124AFC}"/>
              </a:ext>
            </a:extLst>
          </p:cNvPr>
          <p:cNvSpPr txBox="1"/>
          <p:nvPr/>
        </p:nvSpPr>
        <p:spPr>
          <a:xfrm>
            <a:off x="233050" y="2004050"/>
            <a:ext cx="7235899" cy="2677656"/>
          </a:xfrm>
          <a:prstGeom prst="rect">
            <a:avLst/>
          </a:prstGeom>
          <a:noFill/>
        </p:spPr>
        <p:txBody>
          <a:bodyPr wrap="square" rtlCol="0">
            <a:spAutoFit/>
          </a:bodyPr>
          <a:lstStyle/>
          <a:p>
            <a:pPr marL="285750"/>
            <a:r>
              <a:rPr lang="en-GB" sz="2400" dirty="0">
                <a:latin typeface="Calibri" panose="020F0502020204030204" pitchFamily="34" charset="0"/>
              </a:rPr>
              <a:t>Remember to visit the Graduated Approach Briefings page on the Local Offer so that you can view the presentations and videos for this round of briefings and any from the previous academic year.</a:t>
            </a:r>
          </a:p>
          <a:p>
            <a:pPr marL="285750"/>
            <a:endParaRPr lang="en-GB" sz="2400" dirty="0">
              <a:latin typeface="Calibri" panose="020F0502020204030204" pitchFamily="34" charset="0"/>
            </a:endParaRPr>
          </a:p>
          <a:p>
            <a:pPr marL="285750"/>
            <a:r>
              <a:rPr lang="en-US" sz="2400" dirty="0">
                <a:hlinkClick r:id="rId3"/>
              </a:rPr>
              <a:t>Graduated approach briefings – Professional resources (lincolnshire.gov.uk)</a:t>
            </a:r>
            <a:endParaRPr lang="en-GB" sz="2400" dirty="0">
              <a:latin typeface="Calibri" panose="020F0502020204030204" pitchFamily="34" charset="0"/>
            </a:endParaRPr>
          </a:p>
        </p:txBody>
      </p:sp>
      <p:pic>
        <p:nvPicPr>
          <p:cNvPr id="1026" name="Picture 2" descr="directory">
            <a:extLst>
              <a:ext uri="{FF2B5EF4-FFF2-40B4-BE49-F238E27FC236}">
                <a16:creationId xmlns:a16="http://schemas.microsoft.com/office/drawing/2014/main" id="{28BCA206-1B9D-4EFB-8CF4-D6DDAD6A6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156" y="2004050"/>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76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3" name="Title 2"/>
          <p:cNvSpPr>
            <a:spLocks noGrp="1"/>
          </p:cNvSpPr>
          <p:nvPr>
            <p:ph type="title"/>
          </p:nvPr>
        </p:nvSpPr>
        <p:spPr>
          <a:xfrm>
            <a:off x="119270" y="65561"/>
            <a:ext cx="10515600" cy="1325563"/>
          </a:xfrm>
        </p:spPr>
        <p:txBody>
          <a:bodyPr/>
          <a:lstStyle/>
          <a:p>
            <a:r>
              <a:rPr lang="en-GB" dirty="0"/>
              <a:t>Welcome</a:t>
            </a:r>
          </a:p>
        </p:txBody>
      </p:sp>
      <p:sp>
        <p:nvSpPr>
          <p:cNvPr id="7" name="Text Placeholder 2">
            <a:extLst>
              <a:ext uri="{FF2B5EF4-FFF2-40B4-BE49-F238E27FC236}">
                <a16:creationId xmlns:a16="http://schemas.microsoft.com/office/drawing/2014/main" id="{AECA62E0-3932-4DCF-8C61-E37AF424C7DE}"/>
              </a:ext>
            </a:extLst>
          </p:cNvPr>
          <p:cNvSpPr txBox="1">
            <a:spLocks/>
          </p:cNvSpPr>
          <p:nvPr/>
        </p:nvSpPr>
        <p:spPr>
          <a:xfrm>
            <a:off x="376099" y="1126528"/>
            <a:ext cx="6334802" cy="438236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nSpc>
                <a:spcPct val="100000"/>
              </a:lnSpc>
              <a:spcBef>
                <a:spcPts val="0"/>
              </a:spcBef>
              <a:buClr>
                <a:schemeClr val="accent1"/>
              </a:buClr>
            </a:pPr>
            <a:r>
              <a:rPr lang="en-GB" sz="1200" b="1" dirty="0">
                <a:cs typeface="Arial" panose="020B0604020202020204" pitchFamily="34" charset="0"/>
              </a:rPr>
              <a:t>Welcome</a:t>
            </a:r>
            <a:r>
              <a:rPr lang="en-GB" sz="1200" dirty="0">
                <a:cs typeface="Arial" panose="020B0604020202020204" pitchFamily="34" charset="0"/>
              </a:rPr>
              <a:t> and </a:t>
            </a:r>
            <a:r>
              <a:rPr lang="en-GB" sz="1200" b="1" dirty="0">
                <a:cs typeface="Arial" panose="020B0604020202020204" pitchFamily="34" charset="0"/>
              </a:rPr>
              <a:t>thank you </a:t>
            </a:r>
            <a:r>
              <a:rPr lang="en-GB" sz="1200" dirty="0">
                <a:cs typeface="Arial" panose="020B0604020202020204" pitchFamily="34" charset="0"/>
              </a:rPr>
              <a:t>for joining us for this virtual training session. </a:t>
            </a:r>
          </a:p>
          <a:p>
            <a:pPr marL="257175" indent="-257175">
              <a:lnSpc>
                <a:spcPct val="100000"/>
              </a:lnSpc>
              <a:spcBef>
                <a:spcPts val="0"/>
              </a:spcBef>
              <a:buClr>
                <a:schemeClr val="accent1"/>
              </a:buClr>
            </a:pPr>
            <a:endParaRPr lang="en-GB" sz="1200" dirty="0">
              <a:cs typeface="Arial" panose="020B0604020202020204" pitchFamily="34" charset="0"/>
            </a:endParaRPr>
          </a:p>
          <a:p>
            <a:pPr marL="257175" indent="-257175">
              <a:lnSpc>
                <a:spcPct val="100000"/>
              </a:lnSpc>
              <a:spcBef>
                <a:spcPts val="0"/>
              </a:spcBef>
              <a:buClr>
                <a:schemeClr val="accent1"/>
              </a:buClr>
            </a:pPr>
            <a:r>
              <a:rPr lang="en-GB" sz="1200" dirty="0">
                <a:cs typeface="Arial" panose="020B0604020202020204" pitchFamily="34" charset="0"/>
              </a:rPr>
              <a:t>Please sign in through the Chat to register your attendance.</a:t>
            </a:r>
          </a:p>
          <a:p>
            <a:pPr marL="257175" indent="-257175">
              <a:lnSpc>
                <a:spcPct val="100000"/>
              </a:lnSpc>
              <a:spcBef>
                <a:spcPts val="0"/>
              </a:spcBef>
              <a:buClr>
                <a:schemeClr val="accent1"/>
              </a:buClr>
            </a:pPr>
            <a:endParaRPr lang="en-GB" sz="1200" dirty="0">
              <a:cs typeface="Arial" panose="020B0604020202020204" pitchFamily="34" charset="0"/>
            </a:endParaRPr>
          </a:p>
          <a:p>
            <a:pPr marL="257175" indent="-257175">
              <a:lnSpc>
                <a:spcPct val="100000"/>
              </a:lnSpc>
              <a:spcBef>
                <a:spcPts val="0"/>
              </a:spcBef>
              <a:buClr>
                <a:schemeClr val="accent1"/>
              </a:buClr>
            </a:pPr>
            <a:r>
              <a:rPr lang="en-GB" sz="1200" dirty="0">
                <a:cs typeface="Arial" panose="020B0604020202020204" pitchFamily="34" charset="0"/>
              </a:rPr>
              <a:t>As usual, to support everyone to maintain connectivity with so many attendees being here:</a:t>
            </a:r>
          </a:p>
          <a:p>
            <a:pPr marL="257175" indent="-257175">
              <a:lnSpc>
                <a:spcPct val="100000"/>
              </a:lnSpc>
              <a:spcBef>
                <a:spcPts val="0"/>
              </a:spcBef>
              <a:buClr>
                <a:schemeClr val="accent1"/>
              </a:buClr>
            </a:pPr>
            <a:endParaRPr lang="en-GB" sz="1200" dirty="0">
              <a:cs typeface="Arial" panose="020B0604020202020204" pitchFamily="34" charset="0"/>
            </a:endParaRPr>
          </a:p>
          <a:p>
            <a:pPr marL="528525" lvl="1" indent="-257175">
              <a:lnSpc>
                <a:spcPct val="100000"/>
              </a:lnSpc>
              <a:spcBef>
                <a:spcPts val="0"/>
              </a:spcBef>
            </a:pPr>
            <a:r>
              <a:rPr lang="en-GB" sz="1200" dirty="0">
                <a:cs typeface="Arial" panose="020B0604020202020204" pitchFamily="34" charset="0"/>
              </a:rPr>
              <a:t>Please </a:t>
            </a:r>
            <a:r>
              <a:rPr lang="en-GB" sz="1200" b="1" dirty="0">
                <a:cs typeface="Arial" panose="020B0604020202020204" pitchFamily="34" charset="0"/>
              </a:rPr>
              <a:t>Mute</a:t>
            </a:r>
            <a:r>
              <a:rPr lang="en-GB" sz="1200" dirty="0">
                <a:cs typeface="Arial" panose="020B0604020202020204" pitchFamily="34" charset="0"/>
              </a:rPr>
              <a:t> your microphone and turn off your video when not speaking – we have a large number of participants present today and this may mean that we experience feedback or slowing of the network connection if everybody has their microphone and video on. However, we would like to see you if you ask a question, please, so feel free to switch on both your microphone and video in these instances.</a:t>
            </a:r>
          </a:p>
          <a:p>
            <a:pPr marL="528525" lvl="1" indent="-257175">
              <a:lnSpc>
                <a:spcPct val="100000"/>
              </a:lnSpc>
              <a:spcBef>
                <a:spcPts val="0"/>
              </a:spcBef>
            </a:pPr>
            <a:r>
              <a:rPr lang="en-GB" sz="1200" dirty="0">
                <a:cs typeface="Arial" panose="020B0604020202020204" pitchFamily="34" charset="0"/>
              </a:rPr>
              <a:t>Please note that this meeting, or sections of it, will be being recorded</a:t>
            </a:r>
            <a:r>
              <a:rPr lang="en-GB" sz="1200" dirty="0">
                <a:effectLst/>
                <a:ea typeface="Calibri" panose="020F0502020204030204" pitchFamily="34" charset="0"/>
                <a:cs typeface="Arial" panose="020B0604020202020204" pitchFamily="34" charset="0"/>
              </a:rPr>
              <a:t> for use on the council’s professionals’ website. If you do not wish to be recorded, you should leave the meeting and watch it back later. </a:t>
            </a:r>
          </a:p>
          <a:p>
            <a:pPr marL="528525" lvl="1" indent="-257175">
              <a:lnSpc>
                <a:spcPct val="100000"/>
              </a:lnSpc>
              <a:spcBef>
                <a:spcPts val="0"/>
              </a:spcBef>
            </a:pPr>
            <a:r>
              <a:rPr lang="en-GB" sz="1200" dirty="0">
                <a:cs typeface="Arial" panose="020B0604020202020204" pitchFamily="34" charset="0"/>
              </a:rPr>
              <a:t>If you would like to ask questions, please use the </a:t>
            </a:r>
            <a:r>
              <a:rPr lang="en-GB" sz="1200" b="1" dirty="0">
                <a:cs typeface="Arial" panose="020B0604020202020204" pitchFamily="34" charset="0"/>
              </a:rPr>
              <a:t>raise your hand </a:t>
            </a:r>
            <a:r>
              <a:rPr lang="en-GB" sz="1200" dirty="0">
                <a:cs typeface="Arial" panose="020B0604020202020204" pitchFamily="34" charset="0"/>
              </a:rPr>
              <a:t>facility</a:t>
            </a:r>
            <a:r>
              <a:rPr lang="en-GB" sz="1200" b="1" dirty="0">
                <a:cs typeface="Arial" panose="020B0604020202020204" pitchFamily="34" charset="0"/>
              </a:rPr>
              <a:t> </a:t>
            </a:r>
            <a:r>
              <a:rPr lang="en-GB" sz="1200" dirty="0">
                <a:cs typeface="Arial" panose="020B0604020202020204" pitchFamily="34" charset="0"/>
              </a:rPr>
              <a:t>or use the </a:t>
            </a:r>
            <a:r>
              <a:rPr lang="en-GB" sz="1200" b="1" dirty="0">
                <a:cs typeface="Arial" panose="020B0604020202020204" pitchFamily="34" charset="0"/>
              </a:rPr>
              <a:t>chat</a:t>
            </a:r>
            <a:r>
              <a:rPr lang="en-GB" sz="1200" dirty="0">
                <a:cs typeface="Arial" panose="020B0604020202020204" pitchFamily="34" charset="0"/>
              </a:rPr>
              <a:t> function in Teams</a:t>
            </a:r>
          </a:p>
          <a:p>
            <a:pPr marL="528525" lvl="1" indent="-257175">
              <a:lnSpc>
                <a:spcPct val="100000"/>
              </a:lnSpc>
              <a:spcBef>
                <a:spcPts val="0"/>
              </a:spcBef>
            </a:pPr>
            <a:r>
              <a:rPr lang="en-GB" sz="1200" dirty="0">
                <a:cs typeface="Arial" panose="020B0604020202020204" pitchFamily="34" charset="0"/>
              </a:rPr>
              <a:t>Please keep discussion in the ‘chat’ relevant – the person presenting may not be able to see your comments but we will have someone monitoring it in order to make sure all questions are answered.</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525"/>
          <a:stretch/>
        </p:blipFill>
        <p:spPr bwMode="auto">
          <a:xfrm>
            <a:off x="7091442" y="2361194"/>
            <a:ext cx="1970400" cy="88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325" b="10074"/>
          <a:stretch/>
        </p:blipFill>
        <p:spPr bwMode="auto">
          <a:xfrm>
            <a:off x="7091442" y="3692734"/>
            <a:ext cx="1970400" cy="933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68682302-6B34-4B35-B4CB-B983EBDDEAE7}"/>
              </a:ext>
            </a:extLst>
          </p:cNvPr>
          <p:cNvSpPr txBox="1"/>
          <p:nvPr/>
        </p:nvSpPr>
        <p:spPr>
          <a:xfrm>
            <a:off x="6432508" y="231146"/>
            <a:ext cx="5552102" cy="1384995"/>
          </a:xfrm>
          <a:prstGeom prst="rect">
            <a:avLst/>
          </a:prstGeom>
          <a:solidFill>
            <a:srgbClr val="B6D34D"/>
          </a:solidFill>
        </p:spPr>
        <p:txBody>
          <a:bodyPr wrap="square" rtlCol="0">
            <a:spAutoFit/>
          </a:bodyPr>
          <a:lstStyle/>
          <a:p>
            <a:r>
              <a:rPr lang="en-GB" sz="1200" dirty="0"/>
              <a:t>To locate information about the Graduated Approach Briefings on the Local Offer, go to: </a:t>
            </a:r>
            <a:r>
              <a:rPr lang="en-GB" sz="1200" dirty="0">
                <a:hlinkClick r:id="rId5"/>
              </a:rPr>
              <a:t>https://professionals.lincolnshire.gov.uk/homepage/54/graduated-approach-briefings</a:t>
            </a:r>
            <a:endParaRPr lang="en-GB" sz="1200" dirty="0"/>
          </a:p>
          <a:p>
            <a:r>
              <a:rPr lang="en-GB" sz="1200" dirty="0"/>
              <a:t>Or on the Home Page, click on: Support with Education</a:t>
            </a:r>
          </a:p>
          <a:p>
            <a:endParaRPr lang="en-GB" sz="1200" dirty="0"/>
          </a:p>
          <a:p>
            <a:endParaRPr lang="en-GB" sz="1200" dirty="0"/>
          </a:p>
          <a:p>
            <a:r>
              <a:rPr lang="en-GB" sz="1200" dirty="0"/>
              <a:t>Then scroll down to: Graduated Approach Briefings</a:t>
            </a:r>
          </a:p>
        </p:txBody>
      </p:sp>
      <p:pic>
        <p:nvPicPr>
          <p:cNvPr id="8" name="Picture 7">
            <a:extLst>
              <a:ext uri="{FF2B5EF4-FFF2-40B4-BE49-F238E27FC236}">
                <a16:creationId xmlns:a16="http://schemas.microsoft.com/office/drawing/2014/main" id="{A3A500C6-F33E-419C-BC99-B2707924A186}"/>
              </a:ext>
            </a:extLst>
          </p:cNvPr>
          <p:cNvPicPr>
            <a:picLocks noChangeAspect="1"/>
          </p:cNvPicPr>
          <p:nvPr/>
        </p:nvPicPr>
        <p:blipFill>
          <a:blip r:embed="rId6"/>
          <a:stretch>
            <a:fillRect/>
          </a:stretch>
        </p:blipFill>
        <p:spPr>
          <a:xfrm>
            <a:off x="9941447" y="766909"/>
            <a:ext cx="1900503" cy="719238"/>
          </a:xfrm>
          <a:prstGeom prst="rect">
            <a:avLst/>
          </a:prstGeom>
        </p:spPr>
      </p:pic>
    </p:spTree>
    <p:extLst>
      <p:ext uri="{BB962C8B-B14F-4D97-AF65-F5344CB8AC3E}">
        <p14:creationId xmlns:p14="http://schemas.microsoft.com/office/powerpoint/2010/main" val="77436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2D2248-F053-A5B5-1063-2793FF7905A9}"/>
              </a:ext>
            </a:extLst>
          </p:cNvPr>
          <p:cNvPicPr>
            <a:picLocks noChangeAspect="1"/>
          </p:cNvPicPr>
          <p:nvPr/>
        </p:nvPicPr>
        <p:blipFill>
          <a:blip r:embed="rId2"/>
          <a:stretch>
            <a:fillRect/>
          </a:stretch>
        </p:blipFill>
        <p:spPr>
          <a:xfrm>
            <a:off x="422806" y="904875"/>
            <a:ext cx="9050047" cy="4486275"/>
          </a:xfrm>
          <a:prstGeom prst="rect">
            <a:avLst/>
          </a:prstGeom>
        </p:spPr>
      </p:pic>
      <p:pic>
        <p:nvPicPr>
          <p:cNvPr id="4" name="Picture 3"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422806" y="339832"/>
            <a:ext cx="11117494" cy="565043"/>
          </a:xfrm>
        </p:spPr>
        <p:txBody>
          <a:bodyPr>
            <a:normAutofit/>
          </a:bodyPr>
          <a:lstStyle/>
          <a:p>
            <a:r>
              <a:rPr lang="en-GB" sz="2400" b="1" dirty="0"/>
              <a:t>Remember to book your places for each briefing throughout the year on the Local Offer</a:t>
            </a:r>
            <a:endParaRPr lang="en-GB" sz="2400" b="1" dirty="0">
              <a:solidFill>
                <a:schemeClr val="accent3">
                  <a:lumMod val="75000"/>
                </a:schemeClr>
              </a:solidFill>
              <a:highlight>
                <a:srgbClr val="FFFF00"/>
              </a:highlight>
            </a:endParaRPr>
          </a:p>
        </p:txBody>
      </p:sp>
      <p:sp>
        <p:nvSpPr>
          <p:cNvPr id="3" name="TextBox 2">
            <a:extLst>
              <a:ext uri="{FF2B5EF4-FFF2-40B4-BE49-F238E27FC236}">
                <a16:creationId xmlns:a16="http://schemas.microsoft.com/office/drawing/2014/main" id="{42C9DE70-903A-4A24-92CD-DB66C5833DB7}"/>
              </a:ext>
            </a:extLst>
          </p:cNvPr>
          <p:cNvSpPr txBox="1"/>
          <p:nvPr/>
        </p:nvSpPr>
        <p:spPr>
          <a:xfrm>
            <a:off x="9895659" y="1657348"/>
            <a:ext cx="2167994" cy="954107"/>
          </a:xfrm>
          <a:prstGeom prst="rect">
            <a:avLst/>
          </a:prstGeom>
          <a:noFill/>
        </p:spPr>
        <p:txBody>
          <a:bodyPr wrap="square" rtlCol="0">
            <a:spAutoFit/>
          </a:bodyPr>
          <a:lstStyle/>
          <a:p>
            <a:r>
              <a:rPr lang="en-US" sz="1400" dirty="0">
                <a:hlinkClick r:id="rId4"/>
              </a:rPr>
              <a:t>Graduated approach briefings – Professional resources (lincolnshire.gov.uk)</a:t>
            </a:r>
            <a:endParaRPr lang="en-GB" sz="1400" dirty="0"/>
          </a:p>
        </p:txBody>
      </p:sp>
    </p:spTree>
    <p:extLst>
      <p:ext uri="{BB962C8B-B14F-4D97-AF65-F5344CB8AC3E}">
        <p14:creationId xmlns:p14="http://schemas.microsoft.com/office/powerpoint/2010/main" val="387108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1B9CBA-4DD8-89D0-7AAB-09A41CDC961D}"/>
              </a:ext>
            </a:extLst>
          </p:cNvPr>
          <p:cNvPicPr>
            <a:picLocks noChangeAspect="1"/>
          </p:cNvPicPr>
          <p:nvPr/>
        </p:nvPicPr>
        <p:blipFill>
          <a:blip r:embed="rId2"/>
          <a:stretch>
            <a:fillRect/>
          </a:stretch>
        </p:blipFill>
        <p:spPr>
          <a:xfrm>
            <a:off x="0" y="75414"/>
            <a:ext cx="9560433" cy="6858000"/>
          </a:xfrm>
          <a:prstGeom prst="rect">
            <a:avLst/>
          </a:prstGeom>
        </p:spPr>
      </p:pic>
      <p:sp>
        <p:nvSpPr>
          <p:cNvPr id="11" name="Rectangle 10">
            <a:extLst>
              <a:ext uri="{FF2B5EF4-FFF2-40B4-BE49-F238E27FC236}">
                <a16:creationId xmlns:a16="http://schemas.microsoft.com/office/drawing/2014/main" id="{B8263CF7-48C9-A994-A921-36ACCE50764B}"/>
              </a:ext>
            </a:extLst>
          </p:cNvPr>
          <p:cNvSpPr/>
          <p:nvPr/>
        </p:nvSpPr>
        <p:spPr>
          <a:xfrm>
            <a:off x="6402454" y="0"/>
            <a:ext cx="3157979" cy="877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E88653F-9429-5B11-A5F1-ED782D635008}"/>
              </a:ext>
            </a:extLst>
          </p:cNvPr>
          <p:cNvPicPr>
            <a:picLocks noChangeAspect="1"/>
          </p:cNvPicPr>
          <p:nvPr/>
        </p:nvPicPr>
        <p:blipFill>
          <a:blip r:embed="rId3"/>
          <a:stretch>
            <a:fillRect/>
          </a:stretch>
        </p:blipFill>
        <p:spPr>
          <a:xfrm>
            <a:off x="6485964" y="192994"/>
            <a:ext cx="2639797" cy="877900"/>
          </a:xfrm>
          <a:prstGeom prst="rect">
            <a:avLst/>
          </a:prstGeom>
        </p:spPr>
      </p:pic>
      <p:sp>
        <p:nvSpPr>
          <p:cNvPr id="12" name="Speech Bubble: Oval 11">
            <a:extLst>
              <a:ext uri="{FF2B5EF4-FFF2-40B4-BE49-F238E27FC236}">
                <a16:creationId xmlns:a16="http://schemas.microsoft.com/office/drawing/2014/main" id="{A899BAF4-B833-10A9-61DC-69C756EA9AA2}"/>
              </a:ext>
            </a:extLst>
          </p:cNvPr>
          <p:cNvSpPr/>
          <p:nvPr/>
        </p:nvSpPr>
        <p:spPr>
          <a:xfrm>
            <a:off x="9707553" y="1070894"/>
            <a:ext cx="2203500" cy="2260703"/>
          </a:xfrm>
          <a:prstGeom prst="wedgeEllipseCallout">
            <a:avLst>
              <a:gd name="adj1" fmla="val -52588"/>
              <a:gd name="adj2" fmla="val 639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hlinkClick r:id="rId4">
                  <a:extLst>
                    <a:ext uri="{A12FA001-AC4F-418D-AE19-62706E023703}">
                      <ahyp:hlinkClr xmlns:ahyp="http://schemas.microsoft.com/office/drawing/2018/hyperlinkcolor" val="tx"/>
                    </a:ext>
                  </a:extLst>
                </a:hlinkClick>
              </a:rPr>
              <a:t>Dyslexia Outreach Support - </a:t>
            </a:r>
            <a:r>
              <a:rPr lang="en-GB" dirty="0" err="1">
                <a:solidFill>
                  <a:schemeClr val="bg1"/>
                </a:solidFill>
                <a:hlinkClick r:id="rId4">
                  <a:extLst>
                    <a:ext uri="{A12FA001-AC4F-418D-AE19-62706E023703}">
                      <ahyp:hlinkClr xmlns:ahyp="http://schemas.microsoft.com/office/drawing/2018/hyperlinkcolor" val="tx"/>
                    </a:ext>
                  </a:extLst>
                </a:hlinkClick>
              </a:rPr>
              <a:t>EduLincs</a:t>
            </a:r>
            <a:r>
              <a:rPr lang="en-GB" dirty="0">
                <a:solidFill>
                  <a:schemeClr val="bg1"/>
                </a:solidFill>
                <a:hlinkClick r:id="rId4">
                  <a:extLst>
                    <a:ext uri="{A12FA001-AC4F-418D-AE19-62706E023703}">
                      <ahyp:hlinkClr xmlns:ahyp="http://schemas.microsoft.com/office/drawing/2018/hyperlinkcolor" val="tx"/>
                    </a:ext>
                  </a:extLst>
                </a:hlinkClick>
              </a:rPr>
              <a:t> – Lincolnshire County Council</a:t>
            </a:r>
            <a:endParaRPr lang="en-GB" dirty="0">
              <a:solidFill>
                <a:schemeClr val="bg1"/>
              </a:solidFill>
            </a:endParaRPr>
          </a:p>
        </p:txBody>
      </p:sp>
    </p:spTree>
    <p:extLst>
      <p:ext uri="{BB962C8B-B14F-4D97-AF65-F5344CB8AC3E}">
        <p14:creationId xmlns:p14="http://schemas.microsoft.com/office/powerpoint/2010/main" val="281363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A44FD6-0C0A-F195-FEE7-769F61A83045}"/>
              </a:ext>
            </a:extLst>
          </p:cNvPr>
          <p:cNvSpPr txBox="1"/>
          <p:nvPr/>
        </p:nvSpPr>
        <p:spPr>
          <a:xfrm>
            <a:off x="401053" y="232611"/>
            <a:ext cx="2344488" cy="523220"/>
          </a:xfrm>
          <a:prstGeom prst="rect">
            <a:avLst/>
          </a:prstGeom>
          <a:noFill/>
        </p:spPr>
        <p:txBody>
          <a:bodyPr wrap="none" rtlCol="0">
            <a:spAutoFit/>
          </a:bodyPr>
          <a:lstStyle/>
          <a:p>
            <a:r>
              <a:rPr lang="en-US" sz="1400" b="1" dirty="0">
                <a:solidFill>
                  <a:srgbClr val="7030A0"/>
                </a:solidFill>
                <a:effectLst/>
                <a:latin typeface="Arial" panose="020B0604020202020204" pitchFamily="34" charset="0"/>
                <a:ea typeface="MS Mincho" panose="02020609040205080304" pitchFamily="49" charset="-128"/>
                <a:cs typeface="Times New Roman" panose="02020603050405020304" pitchFamily="18" charset="0"/>
              </a:rPr>
              <a:t>Specialist Teaching Team</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400" b="1" dirty="0">
                <a:solidFill>
                  <a:srgbClr val="7030A0"/>
                </a:solidFill>
                <a:effectLst/>
                <a:latin typeface="Arial" panose="020B0604020202020204" pitchFamily="34" charset="0"/>
                <a:ea typeface="MS Mincho" panose="02020609040205080304" pitchFamily="49" charset="-128"/>
                <a:cs typeface="Times New Roman" panose="02020603050405020304" pitchFamily="18" charset="0"/>
              </a:rPr>
              <a:t>Inclusion Service</a:t>
            </a:r>
            <a:r>
              <a:rPr lang="en-US" sz="1400" dirty="0">
                <a:solidFill>
                  <a:srgbClr val="7030A0"/>
                </a:solidFill>
                <a:effectLst/>
                <a:latin typeface="Arial" panose="020B0604020202020204" pitchFamily="34" charset="0"/>
                <a:ea typeface="MS Mincho" panose="02020609040205080304" pitchFamily="49" charset="-128"/>
                <a:cs typeface="Times New Roman" panose="02020603050405020304" pitchFamily="18" charset="0"/>
              </a:rPr>
              <a:t> </a:t>
            </a:r>
            <a:endParaRPr lang="en-GB" dirty="0"/>
          </a:p>
        </p:txBody>
      </p:sp>
      <p:sp>
        <p:nvSpPr>
          <p:cNvPr id="5" name="TextBox 4">
            <a:extLst>
              <a:ext uri="{FF2B5EF4-FFF2-40B4-BE49-F238E27FC236}">
                <a16:creationId xmlns:a16="http://schemas.microsoft.com/office/drawing/2014/main" id="{BD019C51-88A8-0337-BECB-47A8787055BB}"/>
              </a:ext>
            </a:extLst>
          </p:cNvPr>
          <p:cNvSpPr txBox="1"/>
          <p:nvPr/>
        </p:nvSpPr>
        <p:spPr>
          <a:xfrm>
            <a:off x="3781352" y="134596"/>
            <a:ext cx="4344459" cy="1231106"/>
          </a:xfrm>
          <a:prstGeom prst="rect">
            <a:avLst/>
          </a:prstGeom>
          <a:noFill/>
        </p:spPr>
        <p:txBody>
          <a:bodyPr wrap="none" rtlCol="0">
            <a:spAutoFit/>
          </a:bodyPr>
          <a:lstStyle/>
          <a:p>
            <a:pPr algn="ctr"/>
            <a:r>
              <a:rPr lang="en-US" sz="3200" b="1" dirty="0">
                <a:solidFill>
                  <a:srgbClr val="77933C"/>
                </a:solidFill>
                <a:effectLst/>
                <a:latin typeface="Tahoma" panose="020B0604030504040204" pitchFamily="34" charset="0"/>
                <a:ea typeface="MS Mincho" panose="02020609040205080304" pitchFamily="49" charset="-128"/>
                <a:cs typeface="Times New Roman" panose="02020603050405020304" pitchFamily="18" charset="0"/>
              </a:rPr>
              <a:t>Dyslexia Outreach</a:t>
            </a:r>
            <a:endParaRPr lang="en-GB"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solidFill>
                  <a:srgbClr val="77933C"/>
                </a:solidFill>
                <a:effectLst/>
                <a:latin typeface="Tahoma" panose="020B0604030504040204" pitchFamily="34" charset="0"/>
                <a:ea typeface="MS Mincho" panose="02020609040205080304" pitchFamily="49" charset="-128"/>
                <a:cs typeface="Times New Roman" panose="02020603050405020304" pitchFamily="18" charset="0"/>
              </a:rPr>
              <a:t> </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2400" b="1" dirty="0">
                <a:solidFill>
                  <a:srgbClr val="77933C"/>
                </a:solidFill>
                <a:effectLst/>
                <a:latin typeface="Tahoma" panose="020B0604030504040204" pitchFamily="34" charset="0"/>
                <a:ea typeface="MS Mincho" panose="02020609040205080304" pitchFamily="49" charset="-128"/>
                <a:cs typeface="Times New Roman" panose="02020603050405020304" pitchFamily="18" charset="0"/>
              </a:rPr>
              <a:t>Dates for Diaries 2024 - 25</a:t>
            </a:r>
            <a:endParaRPr lang="en-GB" sz="2400" dirty="0"/>
          </a:p>
        </p:txBody>
      </p:sp>
      <p:sp>
        <p:nvSpPr>
          <p:cNvPr id="6" name="TextBox 5">
            <a:extLst>
              <a:ext uri="{FF2B5EF4-FFF2-40B4-BE49-F238E27FC236}">
                <a16:creationId xmlns:a16="http://schemas.microsoft.com/office/drawing/2014/main" id="{19CCCD0B-EB42-2F12-55C3-6ED14A38B654}"/>
              </a:ext>
            </a:extLst>
          </p:cNvPr>
          <p:cNvSpPr txBox="1"/>
          <p:nvPr/>
        </p:nvSpPr>
        <p:spPr>
          <a:xfrm>
            <a:off x="401053" y="1565589"/>
            <a:ext cx="11552407" cy="1046440"/>
          </a:xfrm>
          <a:prstGeom prst="rect">
            <a:avLst/>
          </a:prstGeom>
          <a:noFill/>
        </p:spPr>
        <p:txBody>
          <a:bodyPr wrap="square" rtlCol="0">
            <a:spAutoFit/>
          </a:bodyPr>
          <a:lstStyle/>
          <a:p>
            <a:pPr algn="ctr"/>
            <a:r>
              <a:rPr lang="en-US" sz="2000" dirty="0">
                <a:solidFill>
                  <a:srgbClr val="77933C"/>
                </a:solidFill>
                <a:effectLst/>
                <a:latin typeface="Arial" panose="020B0604020202020204" pitchFamily="34" charset="0"/>
                <a:ea typeface="MS Mincho" panose="02020609040205080304" pitchFamily="49" charset="-128"/>
                <a:cs typeface="Times New Roman" panose="02020603050405020304" pitchFamily="18" charset="0"/>
              </a:rPr>
              <a:t>Free, online, evening workshops for parents/careers and pupils, over the next academic year.</a:t>
            </a:r>
          </a:p>
          <a:p>
            <a:pPr algn="ctr"/>
            <a:endParaRPr lang="en-US" sz="1000" dirty="0">
              <a:solidFill>
                <a:srgbClr val="77933C"/>
              </a:solidFill>
              <a:effectLst/>
              <a:latin typeface="Arial" panose="020B0604020202020204" pitchFamily="34" charset="0"/>
              <a:ea typeface="MS Mincho" panose="02020609040205080304" pitchFamily="49" charset="-128"/>
              <a:cs typeface="Times New Roman" panose="02020603050405020304" pitchFamily="18" charset="0"/>
            </a:endParaRPr>
          </a:p>
          <a:p>
            <a:pPr algn="ctr"/>
            <a:r>
              <a:rPr lang="en-GB" sz="1600" dirty="0">
                <a:latin typeface="Arial" panose="020B0604020202020204" pitchFamily="34" charset="0"/>
                <a:ea typeface="MS Mincho" panose="02020609040205080304" pitchFamily="49" charset="-128"/>
                <a:cs typeface="Times New Roman" panose="02020603050405020304" pitchFamily="18" charset="0"/>
              </a:rPr>
              <a:t>* These events are being delivered through the Lincolnshire Parent Carer Forum – see website for details: </a:t>
            </a:r>
            <a:r>
              <a:rPr lang="en-GB" sz="1600" dirty="0">
                <a:latin typeface="Arial" panose="020B0604020202020204" pitchFamily="34" charset="0"/>
                <a:ea typeface="MS Mincho" panose="02020609040205080304" pitchFamily="49" charset="-128"/>
                <a:cs typeface="Times New Roman" panose="02020603050405020304" pitchFamily="18" charset="0"/>
                <a:hlinkClick r:id="rId2"/>
              </a:rPr>
              <a:t>www.lincspcf.org.uk</a:t>
            </a:r>
            <a:endParaRPr lang="en-GB" sz="1600" dirty="0">
              <a:latin typeface="Arial" panose="020B0604020202020204" pitchFamily="34" charset="0"/>
              <a:ea typeface="MS Mincho" panose="02020609040205080304" pitchFamily="49" charset="-128"/>
              <a:cs typeface="Times New Roman" panose="02020603050405020304" pitchFamily="18" charset="0"/>
            </a:endParaRPr>
          </a:p>
          <a:p>
            <a:pPr algn="ctr"/>
            <a:r>
              <a:rPr lang="en-GB" sz="1600" dirty="0">
                <a:latin typeface="Arial" panose="020B0604020202020204" pitchFamily="34" charset="0"/>
                <a:ea typeface="MS Mincho" panose="02020609040205080304" pitchFamily="49" charset="-128"/>
                <a:cs typeface="Times New Roman" panose="02020603050405020304" pitchFamily="18" charset="0"/>
              </a:rPr>
              <a:t> </a:t>
            </a:r>
            <a:endParaRPr lang="en-GB" sz="1100" dirty="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p:txBody>
      </p:sp>
      <p:sp>
        <p:nvSpPr>
          <p:cNvPr id="7" name="TextBox 6">
            <a:extLst>
              <a:ext uri="{FF2B5EF4-FFF2-40B4-BE49-F238E27FC236}">
                <a16:creationId xmlns:a16="http://schemas.microsoft.com/office/drawing/2014/main" id="{FDD450D5-41A2-84AB-C74E-022A308B05E0}"/>
              </a:ext>
            </a:extLst>
          </p:cNvPr>
          <p:cNvSpPr txBox="1"/>
          <p:nvPr/>
        </p:nvSpPr>
        <p:spPr>
          <a:xfrm>
            <a:off x="508484" y="2565695"/>
            <a:ext cx="3474042" cy="3908762"/>
          </a:xfrm>
          <a:prstGeom prst="rect">
            <a:avLst/>
          </a:prstGeom>
          <a:noFill/>
          <a:ln w="57150" cmpd="tri">
            <a:solidFill>
              <a:srgbClr val="95C389"/>
            </a:solidFill>
          </a:ln>
        </p:spPr>
        <p:txBody>
          <a:bodyPr wrap="square" rtlCol="0">
            <a:spAutoFit/>
          </a:bodyPr>
          <a:lstStyle/>
          <a:p>
            <a:pPr algn="ctr"/>
            <a:r>
              <a:rPr lang="en-US" sz="2000" b="1" dirty="0">
                <a:solidFill>
                  <a:srgbClr val="77933C"/>
                </a:solidFill>
                <a:effectLst/>
                <a:latin typeface="Arial" panose="020B0604020202020204" pitchFamily="34" charset="0"/>
                <a:ea typeface="MS Mincho" panose="02020609040205080304" pitchFamily="49" charset="-128"/>
                <a:cs typeface="Times New Roman" panose="02020603050405020304" pitchFamily="18" charset="0"/>
              </a:rPr>
              <a:t>Supporting your Child at Home</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strike="sngStrike" dirty="0">
                <a:latin typeface="Arial" panose="020B0604020202020204" pitchFamily="34" charset="0"/>
                <a:ea typeface="MS Mincho" panose="02020609040205080304" pitchFamily="49" charset="-128"/>
                <a:cs typeface="Times New Roman" panose="02020603050405020304" pitchFamily="18" charset="0"/>
              </a:rPr>
              <a:t>Tuesday 1</a:t>
            </a:r>
            <a:r>
              <a:rPr lang="en-US" sz="1600" b="1" strike="sngStrike" baseline="30000" dirty="0">
                <a:latin typeface="Arial" panose="020B0604020202020204" pitchFamily="34" charset="0"/>
                <a:ea typeface="MS Mincho" panose="02020609040205080304" pitchFamily="49" charset="-128"/>
                <a:cs typeface="Times New Roman" panose="02020603050405020304" pitchFamily="18" charset="0"/>
              </a:rPr>
              <a:t>st</a:t>
            </a:r>
            <a:r>
              <a:rPr lang="en-US" sz="1600" b="1" strike="sngStrike" dirty="0">
                <a:latin typeface="Arial" panose="020B0604020202020204" pitchFamily="34" charset="0"/>
                <a:ea typeface="MS Mincho" panose="02020609040205080304" pitchFamily="49" charset="-128"/>
                <a:cs typeface="Times New Roman" panose="02020603050405020304" pitchFamily="18" charset="0"/>
              </a:rPr>
              <a:t> October 2024</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dirty="0">
                <a:latin typeface="Arial" panose="020B0604020202020204" pitchFamily="34" charset="0"/>
                <a:ea typeface="MS Mincho" panose="02020609040205080304" pitchFamily="49" charset="-128"/>
                <a:cs typeface="Times New Roman" panose="02020603050405020304" pitchFamily="18" charset="0"/>
              </a:rPr>
              <a:t>Monday 24</a:t>
            </a:r>
            <a:r>
              <a:rPr lang="en-US" sz="1600" b="1" baseline="30000" dirty="0">
                <a:latin typeface="Arial" panose="020B0604020202020204" pitchFamily="34" charset="0"/>
                <a:ea typeface="MS Mincho" panose="02020609040205080304" pitchFamily="49" charset="-128"/>
                <a:cs typeface="Times New Roman" panose="02020603050405020304" pitchFamily="18" charset="0"/>
              </a:rPr>
              <a:t>th</a:t>
            </a:r>
            <a:r>
              <a:rPr lang="en-US" sz="1600" b="1" dirty="0">
                <a:latin typeface="Arial" panose="020B0604020202020204" pitchFamily="34" charset="0"/>
                <a:ea typeface="MS Mincho" panose="02020609040205080304" pitchFamily="49" charset="-128"/>
                <a:cs typeface="Times New Roman" panose="02020603050405020304" pitchFamily="18" charset="0"/>
              </a:rPr>
              <a:t> February 2025*</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dirty="0">
                <a:latin typeface="Arial" panose="020B0604020202020204" pitchFamily="34" charset="0"/>
                <a:ea typeface="MS Mincho" panose="02020609040205080304" pitchFamily="49" charset="-128"/>
                <a:cs typeface="Times New Roman" panose="02020603050405020304" pitchFamily="18" charset="0"/>
              </a:rPr>
              <a:t>Ideas and strategies to support your child at home with language, reading, spelling, </a:t>
            </a:r>
            <a:r>
              <a:rPr lang="en-US" sz="1600" dirty="0" err="1">
                <a:latin typeface="Arial" panose="020B0604020202020204" pitchFamily="34" charset="0"/>
                <a:ea typeface="MS Mincho" panose="02020609040205080304" pitchFamily="49" charset="-128"/>
                <a:cs typeface="Times New Roman" panose="02020603050405020304" pitchFamily="18" charset="0"/>
              </a:rPr>
              <a:t>maths</a:t>
            </a:r>
            <a:r>
              <a:rPr lang="en-US" sz="1600" dirty="0">
                <a:latin typeface="Arial" panose="020B0604020202020204" pitchFamily="34" charset="0"/>
                <a:ea typeface="MS Mincho" panose="02020609040205080304" pitchFamily="49" charset="-128"/>
                <a:cs typeface="Times New Roman" panose="02020603050405020304" pitchFamily="18" charset="0"/>
              </a:rPr>
              <a:t>, memory and personal organisation.</a:t>
            </a:r>
          </a:p>
          <a:p>
            <a:pPr algn="ctr"/>
            <a:r>
              <a:rPr lang="en-US" sz="1600" dirty="0">
                <a:effectLst/>
                <a:latin typeface="Arial" panose="020B0604020202020204" pitchFamily="34" charset="0"/>
                <a:ea typeface="MS Mincho" panose="02020609040205080304" pitchFamily="49" charset="-128"/>
                <a:cs typeface="Times New Roman" panose="02020603050405020304" pitchFamily="18" charset="0"/>
              </a:rPr>
              <a:t>Aimed </a:t>
            </a:r>
            <a:r>
              <a:rPr lang="en-US" sz="1600" dirty="0">
                <a:latin typeface="Arial" panose="020B0604020202020204" pitchFamily="34" charset="0"/>
                <a:ea typeface="MS Mincho" panose="02020609040205080304" pitchFamily="49" charset="-128"/>
                <a:cs typeface="Times New Roman" panose="02020603050405020304" pitchFamily="18" charset="0"/>
              </a:rPr>
              <a:t>primarily at parents/carers of children in KS2-3 but open to all interested parents and carers.</a:t>
            </a:r>
            <a:endParaRPr lang="en-GB" sz="16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1" name="TextBox 10">
            <a:extLst>
              <a:ext uri="{FF2B5EF4-FFF2-40B4-BE49-F238E27FC236}">
                <a16:creationId xmlns:a16="http://schemas.microsoft.com/office/drawing/2014/main" id="{5FA7EB0B-8531-B223-9A45-D61136D8623B}"/>
              </a:ext>
            </a:extLst>
          </p:cNvPr>
          <p:cNvSpPr txBox="1"/>
          <p:nvPr/>
        </p:nvSpPr>
        <p:spPr>
          <a:xfrm>
            <a:off x="8209474" y="2565695"/>
            <a:ext cx="3474042" cy="3939540"/>
          </a:xfrm>
          <a:prstGeom prst="rect">
            <a:avLst/>
          </a:prstGeom>
          <a:noFill/>
          <a:ln w="57150" cmpd="tri">
            <a:solidFill>
              <a:srgbClr val="95C389"/>
            </a:solidFill>
          </a:ln>
        </p:spPr>
        <p:txBody>
          <a:bodyPr wrap="square" rtlCol="0">
            <a:spAutoFit/>
          </a:bodyPr>
          <a:lstStyle/>
          <a:p>
            <a:pPr algn="ctr"/>
            <a:r>
              <a:rPr lang="en-US" sz="2000" b="1" dirty="0">
                <a:solidFill>
                  <a:srgbClr val="77933C"/>
                </a:solidFill>
                <a:effectLst/>
                <a:latin typeface="Arial" panose="020B0604020202020204" pitchFamily="34" charset="0"/>
                <a:ea typeface="MS Mincho" panose="02020609040205080304" pitchFamily="49" charset="-128"/>
                <a:cs typeface="Times New Roman" panose="02020603050405020304" pitchFamily="18" charset="0"/>
              </a:rPr>
              <a:t>Primary to Secondary Transition Workshop</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dirty="0">
                <a:latin typeface="Arial" panose="020B0604020202020204" pitchFamily="34" charset="0"/>
                <a:ea typeface="MS Mincho" panose="02020609040205080304" pitchFamily="49" charset="-128"/>
                <a:cs typeface="Times New Roman" panose="02020603050405020304" pitchFamily="18" charset="0"/>
              </a:rPr>
              <a:t>Tuesday 13</a:t>
            </a:r>
            <a:r>
              <a:rPr lang="en-US" sz="1600" b="1" baseline="30000" dirty="0">
                <a:latin typeface="Arial" panose="020B0604020202020204" pitchFamily="34" charset="0"/>
                <a:ea typeface="MS Mincho" panose="02020609040205080304" pitchFamily="49" charset="-128"/>
                <a:cs typeface="Times New Roman" panose="02020603050405020304" pitchFamily="18" charset="0"/>
              </a:rPr>
              <a:t>th</a:t>
            </a:r>
            <a:r>
              <a:rPr lang="en-US" sz="1600" b="1" dirty="0">
                <a:latin typeface="Arial" panose="020B0604020202020204" pitchFamily="34" charset="0"/>
                <a:ea typeface="MS Mincho" panose="02020609040205080304" pitchFamily="49" charset="-128"/>
                <a:cs typeface="Times New Roman" panose="02020603050405020304" pitchFamily="18" charset="0"/>
              </a:rPr>
              <a:t> May 2025</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dirty="0">
                <a:latin typeface="Arial" panose="020B0604020202020204" pitchFamily="34" charset="0"/>
                <a:ea typeface="MS Mincho" panose="02020609040205080304" pitchFamily="49" charset="-128"/>
                <a:cs typeface="Times New Roman" panose="02020603050405020304" pitchFamily="18" charset="0"/>
              </a:rPr>
              <a:t>Monday 9</a:t>
            </a:r>
            <a:r>
              <a:rPr lang="en-US" sz="1600" b="1" baseline="30000" dirty="0">
                <a:latin typeface="Arial" panose="020B0604020202020204" pitchFamily="34" charset="0"/>
                <a:ea typeface="MS Mincho" panose="02020609040205080304" pitchFamily="49" charset="-128"/>
                <a:cs typeface="Times New Roman" panose="02020603050405020304" pitchFamily="18" charset="0"/>
              </a:rPr>
              <a:t>th</a:t>
            </a:r>
            <a:r>
              <a:rPr lang="en-US" sz="1600" b="1" dirty="0">
                <a:latin typeface="Arial" panose="020B0604020202020204" pitchFamily="34" charset="0"/>
                <a:ea typeface="MS Mincho" panose="02020609040205080304" pitchFamily="49" charset="-128"/>
                <a:cs typeface="Times New Roman" panose="02020603050405020304" pitchFamily="18" charset="0"/>
              </a:rPr>
              <a:t> June 2025*</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GB" sz="1600" dirty="0">
                <a:latin typeface="Arial" panose="020B0604020202020204" pitchFamily="34" charset="0"/>
                <a:ea typeface="MS Mincho" panose="02020609040205080304" pitchFamily="49" charset="-128"/>
                <a:cs typeface="Times New Roman" panose="02020603050405020304" pitchFamily="18" charset="0"/>
              </a:rPr>
              <a:t>Information and advice to ensure that your children are well set up and organised to make their transition go as smoothly as possible.</a:t>
            </a:r>
          </a:p>
          <a:p>
            <a:pPr algn="ctr"/>
            <a:endParaRPr lang="en-GB" sz="1600" dirty="0">
              <a:effectLst/>
              <a:latin typeface="Cambria" panose="02040503050406030204" pitchFamily="18" charset="0"/>
              <a:ea typeface="MS Mincho" panose="02020609040205080304" pitchFamily="49" charset="-128"/>
              <a:cs typeface="Times New Roman" panose="02020603050405020304" pitchFamily="18" charset="0"/>
            </a:endParaRPr>
          </a:p>
          <a:p>
            <a:pPr algn="ctr"/>
            <a:endParaRPr lang="en-GB" dirty="0"/>
          </a:p>
        </p:txBody>
      </p:sp>
      <p:sp>
        <p:nvSpPr>
          <p:cNvPr id="12" name="TextBox 11">
            <a:extLst>
              <a:ext uri="{FF2B5EF4-FFF2-40B4-BE49-F238E27FC236}">
                <a16:creationId xmlns:a16="http://schemas.microsoft.com/office/drawing/2014/main" id="{5C8FA577-AB29-1660-709F-51E7845A7635}"/>
              </a:ext>
            </a:extLst>
          </p:cNvPr>
          <p:cNvSpPr txBox="1"/>
          <p:nvPr/>
        </p:nvSpPr>
        <p:spPr>
          <a:xfrm>
            <a:off x="4349407" y="2565695"/>
            <a:ext cx="3474042" cy="3908762"/>
          </a:xfrm>
          <a:prstGeom prst="rect">
            <a:avLst/>
          </a:prstGeom>
          <a:noFill/>
          <a:ln w="57150" cmpd="tri">
            <a:solidFill>
              <a:srgbClr val="95C389"/>
            </a:solidFill>
          </a:ln>
        </p:spPr>
        <p:txBody>
          <a:bodyPr wrap="square" rtlCol="0">
            <a:spAutoFit/>
          </a:bodyPr>
          <a:lstStyle/>
          <a:p>
            <a:pPr algn="ctr"/>
            <a:r>
              <a:rPr lang="en-US" sz="2000" b="1" dirty="0">
                <a:solidFill>
                  <a:srgbClr val="77933C"/>
                </a:solidFill>
                <a:effectLst/>
                <a:latin typeface="Arial" panose="020B0604020202020204" pitchFamily="34" charset="0"/>
                <a:ea typeface="MS Mincho" panose="02020609040205080304" pitchFamily="49" charset="-128"/>
                <a:cs typeface="Times New Roman" panose="02020603050405020304" pitchFamily="18" charset="0"/>
              </a:rPr>
              <a:t>Study Skills and Revision Strategies</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strike="sngStrike" dirty="0">
                <a:latin typeface="Arial" panose="020B0604020202020204" pitchFamily="34" charset="0"/>
                <a:ea typeface="MS Mincho" panose="02020609040205080304" pitchFamily="49" charset="-128"/>
                <a:cs typeface="Times New Roman" panose="02020603050405020304" pitchFamily="18" charset="0"/>
              </a:rPr>
              <a:t>Monday 4</a:t>
            </a:r>
            <a:r>
              <a:rPr lang="en-US" sz="1600" b="1" strike="sngStrike" baseline="30000" dirty="0">
                <a:latin typeface="Arial" panose="020B0604020202020204" pitchFamily="34" charset="0"/>
                <a:ea typeface="MS Mincho" panose="02020609040205080304" pitchFamily="49" charset="-128"/>
                <a:cs typeface="Times New Roman" panose="02020603050405020304" pitchFamily="18" charset="0"/>
              </a:rPr>
              <a:t>th</a:t>
            </a:r>
            <a:r>
              <a:rPr lang="en-US" sz="1600" b="1" strike="sngStrike" dirty="0">
                <a:latin typeface="Arial" panose="020B0604020202020204" pitchFamily="34" charset="0"/>
                <a:ea typeface="MS Mincho" panose="02020609040205080304" pitchFamily="49" charset="-128"/>
                <a:cs typeface="Times New Roman" panose="02020603050405020304" pitchFamily="18" charset="0"/>
              </a:rPr>
              <a:t> November 2024*</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dirty="0">
                <a:latin typeface="Arial" panose="020B0604020202020204" pitchFamily="34" charset="0"/>
                <a:ea typeface="MS Mincho" panose="02020609040205080304" pitchFamily="49" charset="-128"/>
                <a:cs typeface="Times New Roman" panose="02020603050405020304" pitchFamily="18" charset="0"/>
              </a:rPr>
              <a:t>Tuesday 21</a:t>
            </a:r>
            <a:r>
              <a:rPr lang="en-US" sz="1600" b="1" baseline="30000" dirty="0">
                <a:latin typeface="Arial" panose="020B0604020202020204" pitchFamily="34" charset="0"/>
                <a:ea typeface="MS Mincho" panose="02020609040205080304" pitchFamily="49" charset="-128"/>
                <a:cs typeface="Times New Roman" panose="02020603050405020304" pitchFamily="18" charset="0"/>
              </a:rPr>
              <a:t>st</a:t>
            </a:r>
            <a:r>
              <a:rPr lang="en-US" sz="1600" b="1" dirty="0">
                <a:latin typeface="Arial" panose="020B0604020202020204" pitchFamily="34" charset="0"/>
                <a:ea typeface="MS Mincho" panose="02020609040205080304" pitchFamily="49" charset="-128"/>
                <a:cs typeface="Times New Roman" panose="02020603050405020304" pitchFamily="18" charset="0"/>
              </a:rPr>
              <a:t> January 2025</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GB" sz="1600" dirty="0">
                <a:effectLst/>
                <a:latin typeface="Arial" panose="020B0604020202020204" pitchFamily="34" charset="0"/>
                <a:ea typeface="MS Mincho" panose="02020609040205080304" pitchFamily="49" charset="-128"/>
                <a:cs typeface="Times New Roman" panose="02020603050405020304" pitchFamily="18" charset="0"/>
              </a:rPr>
              <a:t>Ideas for supporting memory and learning in the classroom.  </a:t>
            </a:r>
          </a:p>
          <a:p>
            <a:pPr algn="ctr"/>
            <a:r>
              <a:rPr lang="en-GB" sz="1600" dirty="0">
                <a:latin typeface="Arial" panose="020B0604020202020204" pitchFamily="34" charset="0"/>
                <a:ea typeface="MS Mincho" panose="02020609040205080304" pitchFamily="49" charset="-128"/>
                <a:cs typeface="Times New Roman" panose="02020603050405020304" pitchFamily="18" charset="0"/>
              </a:rPr>
              <a:t>Aimed at all secondary aged pupils and especially relevant for those preparing for national exams: GCSEs, Vocational Qualification and A-levels</a:t>
            </a:r>
            <a:endParaRPr lang="en-GB" sz="16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Speech Bubble: Oval 1">
            <a:extLst>
              <a:ext uri="{FF2B5EF4-FFF2-40B4-BE49-F238E27FC236}">
                <a16:creationId xmlns:a16="http://schemas.microsoft.com/office/drawing/2014/main" id="{96714CDC-098E-69AB-6E34-E299CC552188}"/>
              </a:ext>
            </a:extLst>
          </p:cNvPr>
          <p:cNvSpPr/>
          <p:nvPr/>
        </p:nvSpPr>
        <p:spPr>
          <a:xfrm>
            <a:off x="8722582" y="134597"/>
            <a:ext cx="3068366" cy="1169418"/>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Contact </a:t>
            </a:r>
            <a:r>
              <a:rPr lang="en-GB" sz="1100" u="sng" dirty="0"/>
              <a:t>Jane.McWatt@lincolnshire.gov.uk </a:t>
            </a:r>
            <a:r>
              <a:rPr lang="en-GB" sz="1100" dirty="0"/>
              <a:t>to register interest for 01/10/24, 21/05/25 and 13/05/25 dates. More details will be sent closer to the time.</a:t>
            </a:r>
          </a:p>
        </p:txBody>
      </p:sp>
    </p:spTree>
    <p:extLst>
      <p:ext uri="{BB962C8B-B14F-4D97-AF65-F5344CB8AC3E}">
        <p14:creationId xmlns:p14="http://schemas.microsoft.com/office/powerpoint/2010/main" val="267567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1D22191-47A6-0590-DEFD-A7025915198C}"/>
              </a:ext>
            </a:extLst>
          </p:cNvPr>
          <p:cNvPicPr>
            <a:picLocks noChangeAspect="1"/>
          </p:cNvPicPr>
          <p:nvPr/>
        </p:nvPicPr>
        <p:blipFill>
          <a:blip r:embed="rId2"/>
          <a:stretch>
            <a:fillRect/>
          </a:stretch>
        </p:blipFill>
        <p:spPr>
          <a:xfrm>
            <a:off x="241032" y="972986"/>
            <a:ext cx="5025383" cy="4912028"/>
          </a:xfrm>
          <a:prstGeom prst="rect">
            <a:avLst/>
          </a:prstGeom>
        </p:spPr>
      </p:pic>
      <p:pic>
        <p:nvPicPr>
          <p:cNvPr id="4" name="Picture 3"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13" name="TextBox 12">
            <a:extLst>
              <a:ext uri="{FF2B5EF4-FFF2-40B4-BE49-F238E27FC236}">
                <a16:creationId xmlns:a16="http://schemas.microsoft.com/office/drawing/2014/main" id="{3D54263B-4D57-CA9F-535D-F6E11816AD67}"/>
              </a:ext>
            </a:extLst>
          </p:cNvPr>
          <p:cNvSpPr txBox="1"/>
          <p:nvPr/>
        </p:nvSpPr>
        <p:spPr>
          <a:xfrm>
            <a:off x="332644" y="277066"/>
            <a:ext cx="9684688" cy="523220"/>
          </a:xfrm>
          <a:prstGeom prst="rect">
            <a:avLst/>
          </a:prstGeom>
          <a:noFill/>
        </p:spPr>
        <p:txBody>
          <a:bodyPr wrap="square" rtlCol="0">
            <a:spAutoFit/>
          </a:bodyPr>
          <a:lstStyle/>
          <a:p>
            <a:r>
              <a:rPr lang="en-GB" sz="2800" dirty="0"/>
              <a:t>Specialist Speech and Language Training Offer</a:t>
            </a:r>
          </a:p>
        </p:txBody>
      </p:sp>
      <p:sp>
        <p:nvSpPr>
          <p:cNvPr id="14" name="TextBox 13">
            <a:extLst>
              <a:ext uri="{FF2B5EF4-FFF2-40B4-BE49-F238E27FC236}">
                <a16:creationId xmlns:a16="http://schemas.microsoft.com/office/drawing/2014/main" id="{27AC090E-1E2E-7A21-E504-60A1B8245191}"/>
              </a:ext>
            </a:extLst>
          </p:cNvPr>
          <p:cNvSpPr txBox="1"/>
          <p:nvPr/>
        </p:nvSpPr>
        <p:spPr>
          <a:xfrm>
            <a:off x="6925586" y="1256306"/>
            <a:ext cx="3403158" cy="1754326"/>
          </a:xfrm>
          <a:prstGeom prst="rect">
            <a:avLst/>
          </a:prstGeom>
          <a:noFill/>
        </p:spPr>
        <p:txBody>
          <a:bodyPr wrap="square" rtlCol="0">
            <a:spAutoFit/>
          </a:bodyPr>
          <a:lstStyle/>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Free recorded general awareness training for settings: </a:t>
            </a:r>
          </a:p>
          <a:p>
            <a:endParaRPr lang="en-GB" u="sng" dirty="0">
              <a:solidFill>
                <a:srgbClr val="000000"/>
              </a:solidFill>
              <a:latin typeface="Aptos" panose="020B0004020202020204" pitchFamily="34" charset="0"/>
              <a:ea typeface="Times New Roman" panose="02020603050405020304" pitchFamily="18" charset="0"/>
              <a:cs typeface="Aptos" panose="020B0004020202020204" pitchFamily="34" charset="0"/>
              <a:hlinkClick r:id="rId4"/>
            </a:endParaRPr>
          </a:p>
          <a:p>
            <a:r>
              <a:rPr lang="en-GB"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4"/>
              </a:rPr>
              <a:t>DLD and SLCN General Awareness – Professional resources (lincolnshire.gov.uk)</a:t>
            </a:r>
            <a:endParaRPr lang="en-GB" dirty="0"/>
          </a:p>
        </p:txBody>
      </p:sp>
    </p:spTree>
    <p:extLst>
      <p:ext uri="{BB962C8B-B14F-4D97-AF65-F5344CB8AC3E}">
        <p14:creationId xmlns:p14="http://schemas.microsoft.com/office/powerpoint/2010/main" val="4032313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45C28D-1FE9-02DB-9364-9EDA9E8F1F59}"/>
              </a:ext>
            </a:extLst>
          </p:cNvPr>
          <p:cNvPicPr>
            <a:picLocks noChangeAspect="1"/>
          </p:cNvPicPr>
          <p:nvPr/>
        </p:nvPicPr>
        <p:blipFill>
          <a:blip r:embed="rId3"/>
          <a:stretch>
            <a:fillRect/>
          </a:stretch>
        </p:blipFill>
        <p:spPr>
          <a:xfrm>
            <a:off x="509047" y="1065695"/>
            <a:ext cx="7055175" cy="4201917"/>
          </a:xfrm>
          <a:prstGeom prst="rect">
            <a:avLst/>
          </a:prstGeom>
        </p:spPr>
      </p:pic>
      <p:pic>
        <p:nvPicPr>
          <p:cNvPr id="6" name="Picture 5" descr="LCC green footer with strapline.png">
            <a:extLst>
              <a:ext uri="{FF2B5EF4-FFF2-40B4-BE49-F238E27FC236}">
                <a16:creationId xmlns:a16="http://schemas.microsoft.com/office/drawing/2014/main" id="{7E437BD2-F1E9-2E5A-2595-2940A1249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9" name="Speech Bubble: Oval 8">
            <a:extLst>
              <a:ext uri="{FF2B5EF4-FFF2-40B4-BE49-F238E27FC236}">
                <a16:creationId xmlns:a16="http://schemas.microsoft.com/office/drawing/2014/main" id="{09D457C3-756E-D609-E8E7-5CD3A6C5EE71}"/>
              </a:ext>
            </a:extLst>
          </p:cNvPr>
          <p:cNvSpPr/>
          <p:nvPr/>
        </p:nvSpPr>
        <p:spPr>
          <a:xfrm>
            <a:off x="8073269" y="1184744"/>
            <a:ext cx="3609684" cy="2897169"/>
          </a:xfrm>
          <a:prstGeom prst="wedgeEllipseCallout">
            <a:avLst>
              <a:gd name="adj1" fmla="val -60972"/>
              <a:gd name="adj2" fmla="val 334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Information about this has been circulated to all schools but if you have missed it, it will be uploaded on our pages too. Or check out the website: www.wtt.org.uk </a:t>
            </a:r>
          </a:p>
        </p:txBody>
      </p:sp>
      <p:sp>
        <p:nvSpPr>
          <p:cNvPr id="10" name="TextBox 9">
            <a:extLst>
              <a:ext uri="{FF2B5EF4-FFF2-40B4-BE49-F238E27FC236}">
                <a16:creationId xmlns:a16="http://schemas.microsoft.com/office/drawing/2014/main" id="{40393667-B266-6241-034B-EFBBA2300CEA}"/>
              </a:ext>
            </a:extLst>
          </p:cNvPr>
          <p:cNvSpPr txBox="1"/>
          <p:nvPr/>
        </p:nvSpPr>
        <p:spPr>
          <a:xfrm>
            <a:off x="604300" y="357809"/>
            <a:ext cx="9636981" cy="707886"/>
          </a:xfrm>
          <a:prstGeom prst="rect">
            <a:avLst/>
          </a:prstGeom>
          <a:noFill/>
        </p:spPr>
        <p:txBody>
          <a:bodyPr wrap="square" rtlCol="0">
            <a:spAutoFit/>
          </a:bodyPr>
          <a:lstStyle/>
          <a:p>
            <a:r>
              <a:rPr lang="en-GB" sz="4000" dirty="0"/>
              <a:t>WTT Central Training Offer now available too:</a:t>
            </a:r>
          </a:p>
        </p:txBody>
      </p:sp>
    </p:spTree>
    <p:extLst>
      <p:ext uri="{BB962C8B-B14F-4D97-AF65-F5344CB8AC3E}">
        <p14:creationId xmlns:p14="http://schemas.microsoft.com/office/powerpoint/2010/main" val="159250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8629" y="0"/>
            <a:ext cx="9144000" cy="6858000"/>
          </a:xfrm>
          <a:prstGeom prst="rect">
            <a:avLst/>
          </a:prstGeom>
        </p:spPr>
      </p:pic>
      <p:sp>
        <p:nvSpPr>
          <p:cNvPr id="5" name="Title 1"/>
          <p:cNvSpPr txBox="1">
            <a:spLocks/>
          </p:cNvSpPr>
          <p:nvPr/>
        </p:nvSpPr>
        <p:spPr>
          <a:xfrm>
            <a:off x="644056" y="163002"/>
            <a:ext cx="7545787" cy="6858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00"/>
                </a:solidFill>
                <a:latin typeface="Open Sans"/>
                <a:ea typeface="ＭＳ Ｐゴシック"/>
                <a:cs typeface="Open Sans"/>
              </a:rPr>
              <a:t>Lincolnshire Virtual School Training Offer</a:t>
            </a: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1800" dirty="0">
                <a:effectLst/>
                <a:latin typeface="Aptos" panose="020B0004020202020204" pitchFamily="34" charset="0"/>
                <a:ea typeface="Calibri" panose="020F0502020204030204" pitchFamily="34" charset="0"/>
                <a:cs typeface="Calibri" panose="020F0502020204030204" pitchFamily="34" charset="0"/>
              </a:rPr>
              <a:t>All bookings are made through our 2024 – 2025 booklet. </a:t>
            </a:r>
            <a:r>
              <a:rPr lang="en-GB" sz="1800" b="1" dirty="0">
                <a:effectLst/>
                <a:latin typeface="Aptos" panose="020B0004020202020204" pitchFamily="34" charset="0"/>
                <a:ea typeface="Calibri" panose="020F0502020204030204" pitchFamily="34" charset="0"/>
                <a:cs typeface="Calibri" panose="020F0502020204030204" pitchFamily="34" charset="0"/>
              </a:rPr>
              <a:t>You do not have to have a child in care to attend our training.</a:t>
            </a:r>
            <a:r>
              <a:rPr lang="en-GB" sz="1800" dirty="0">
                <a:effectLst/>
                <a:latin typeface="Aptos" panose="020B0004020202020204" pitchFamily="34" charset="0"/>
                <a:ea typeface="Calibri" panose="020F0502020204030204" pitchFamily="34" charset="0"/>
                <a:cs typeface="Calibri" panose="020F0502020204030204" pitchFamily="34" charset="0"/>
              </a:rPr>
              <a:t> </a:t>
            </a:r>
          </a:p>
          <a:p>
            <a:pPr algn="l"/>
            <a:endParaRPr lang="en-GB" sz="1800" dirty="0">
              <a:latin typeface="Aptos" panose="020B0004020202020204" pitchFamily="34" charset="0"/>
              <a:ea typeface="Calibri" panose="020F0502020204030204" pitchFamily="34" charset="0"/>
              <a:cs typeface="Calibri" panose="020F0502020204030204" pitchFamily="34" charset="0"/>
            </a:endParaRPr>
          </a:p>
          <a:p>
            <a:pPr algn="l"/>
            <a:r>
              <a:rPr lang="en-GB" sz="1800" dirty="0">
                <a:effectLst/>
                <a:latin typeface="Aptos" panose="020B0004020202020204" pitchFamily="34" charset="0"/>
                <a:ea typeface="Calibri" panose="020F0502020204030204" pitchFamily="34" charset="0"/>
                <a:cs typeface="Calibri" panose="020F0502020204030204" pitchFamily="34" charset="0"/>
              </a:rPr>
              <a:t>If you require any further information or advice around our training offer, email us on: </a:t>
            </a:r>
            <a:r>
              <a:rPr lang="en-GB" sz="1800" u="sng" dirty="0">
                <a:solidFill>
                  <a:srgbClr val="0563C1"/>
                </a:solidFill>
                <a:effectLst/>
                <a:latin typeface="Aptos" panose="020B0004020202020204" pitchFamily="34" charset="0"/>
                <a:ea typeface="Calibri" panose="020F0502020204030204" pitchFamily="34" charset="0"/>
                <a:cs typeface="Calibri" panose="020F0502020204030204" pitchFamily="34" charset="0"/>
                <a:hlinkClick r:id="rId4"/>
              </a:rPr>
              <a:t>VirtualSchoolTraining@lincolnshire.gov.uk</a:t>
            </a:r>
            <a:r>
              <a:rPr lang="en-GB" sz="1800" dirty="0">
                <a:effectLst/>
                <a:latin typeface="Aptos" panose="020B0004020202020204" pitchFamily="34" charset="0"/>
                <a:ea typeface="Calibri" panose="020F0502020204030204" pitchFamily="34" charset="0"/>
                <a:cs typeface="Calibri" panose="020F0502020204030204" pitchFamily="34" charset="0"/>
              </a:rPr>
              <a:t>  </a:t>
            </a:r>
          </a:p>
          <a:p>
            <a:pPr algn="l"/>
            <a:endParaRPr lang="en-GB" sz="1800" dirty="0">
              <a:effectLst/>
              <a:latin typeface="Aptos" panose="020B0004020202020204" pitchFamily="34" charset="0"/>
              <a:ea typeface="Calibri" panose="020F0502020204030204" pitchFamily="34" charset="0"/>
            </a:endParaRPr>
          </a:p>
          <a:p>
            <a:pPr algn="l"/>
            <a:r>
              <a:rPr lang="en-GB" sz="1800" dirty="0">
                <a:latin typeface="Aptos" panose="020B0004020202020204" pitchFamily="34" charset="0"/>
              </a:rPr>
              <a:t>More information on the role of the Virtual School can be </a:t>
            </a:r>
          </a:p>
          <a:p>
            <a:pPr algn="l"/>
            <a:r>
              <a:rPr lang="en-GB" sz="1800" dirty="0">
                <a:latin typeface="Aptos" panose="020B0004020202020204" pitchFamily="34" charset="0"/>
              </a:rPr>
              <a:t>found at: </a:t>
            </a:r>
            <a:r>
              <a:rPr lang="en-GB" sz="1800" dirty="0">
                <a:latin typeface="Aptos" panose="020B0004020202020204" pitchFamily="34" charset="0"/>
                <a:hlinkClick r:id="rId5"/>
              </a:rPr>
              <a:t>Promoting the education of children with a social worker and children in kinship care arrangements: virtual school head role extension - GOV.UK (www.gov.uk)</a:t>
            </a:r>
            <a:r>
              <a:rPr lang="en-GB" sz="1800" dirty="0">
                <a:latin typeface="Aptos" panose="020B0004020202020204" pitchFamily="34" charset="0"/>
              </a:rPr>
              <a:t> </a:t>
            </a:r>
            <a:r>
              <a:rPr lang="en-GB" sz="1800" dirty="0">
                <a:effectLst/>
                <a:latin typeface="Aptos" panose="020B0004020202020204" pitchFamily="34" charset="0"/>
                <a:ea typeface="Calibri" panose="020F0502020204030204" pitchFamily="34" charset="0"/>
                <a:cs typeface="Calibri" panose="020F0502020204030204" pitchFamily="34" charset="0"/>
              </a:rPr>
              <a:t>Please don’t hesitate to contact us for any </a:t>
            </a:r>
            <a:r>
              <a:rPr lang="en-GB" sz="1800" dirty="0" err="1">
                <a:effectLst/>
                <a:latin typeface="Aptos" panose="020B0004020202020204" pitchFamily="34" charset="0"/>
                <a:ea typeface="Calibri" panose="020F0502020204030204" pitchFamily="34" charset="0"/>
                <a:cs typeface="Calibri" panose="020F0502020204030204" pitchFamily="34" charset="0"/>
              </a:rPr>
              <a:t>CiC</a:t>
            </a:r>
            <a:r>
              <a:rPr lang="en-GB" sz="1800" dirty="0">
                <a:effectLst/>
                <a:latin typeface="Aptos" panose="020B0004020202020204" pitchFamily="34" charset="0"/>
                <a:ea typeface="Calibri" panose="020F0502020204030204" pitchFamily="34" charset="0"/>
                <a:cs typeface="Calibri" panose="020F0502020204030204" pitchFamily="34" charset="0"/>
              </a:rPr>
              <a:t>, CWSW, PLAC and Kinship care guidance: </a:t>
            </a:r>
            <a:r>
              <a:rPr lang="en-GB" sz="1800" dirty="0">
                <a:effectLst/>
                <a:latin typeface="Aptos" panose="020B0004020202020204" pitchFamily="34" charset="0"/>
                <a:ea typeface="Calibri" panose="020F0502020204030204" pitchFamily="34" charset="0"/>
                <a:cs typeface="Calibri" panose="020F0502020204030204" pitchFamily="34" charset="0"/>
                <a:hlinkClick r:id="rId6"/>
              </a:rPr>
              <a:t>VirtualSchool@Lincolnshire.gov.uk</a:t>
            </a:r>
            <a:r>
              <a:rPr lang="en-GB" sz="1800" dirty="0">
                <a:effectLst/>
                <a:latin typeface="Aptos" panose="020B0004020202020204" pitchFamily="34" charset="0"/>
                <a:ea typeface="Calibri" panose="020F0502020204030204" pitchFamily="34" charset="0"/>
                <a:cs typeface="Calibri" panose="020F0502020204030204" pitchFamily="34" charset="0"/>
              </a:rPr>
              <a:t>.  </a:t>
            </a:r>
          </a:p>
          <a:p>
            <a:pPr algn="l"/>
            <a:endParaRPr lang="en-GB" sz="1800" b="1" dirty="0">
              <a:solidFill>
                <a:schemeClr val="bg1"/>
              </a:solidFill>
              <a:latin typeface="Aptos" panose="020B0004020202020204" pitchFamily="34" charset="0"/>
              <a:ea typeface="ＭＳ Ｐゴシック" charset="0"/>
              <a:cs typeface="Open Sans"/>
            </a:endParaRPr>
          </a:p>
        </p:txBody>
      </p:sp>
      <p:pic>
        <p:nvPicPr>
          <p:cNvPr id="1027" name="Picture 7">
            <a:extLst>
              <a:ext uri="{FF2B5EF4-FFF2-40B4-BE49-F238E27FC236}">
                <a16:creationId xmlns:a16="http://schemas.microsoft.com/office/drawing/2014/main" id="{7BA2D5E7-2D76-9FEC-FF84-E3E9F747E5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936" y="107343"/>
            <a:ext cx="1601400" cy="98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5509106-2798-13E4-5FA6-01D9E08FC4ED}"/>
              </a:ext>
            </a:extLst>
          </p:cNvPr>
          <p:cNvPicPr>
            <a:picLocks noChangeAspect="1"/>
          </p:cNvPicPr>
          <p:nvPr/>
        </p:nvPicPr>
        <p:blipFill>
          <a:blip r:embed="rId8"/>
          <a:stretch>
            <a:fillRect/>
          </a:stretch>
        </p:blipFill>
        <p:spPr>
          <a:xfrm>
            <a:off x="8566400" y="1231665"/>
            <a:ext cx="3196031" cy="4493274"/>
          </a:xfrm>
          <a:prstGeom prst="rect">
            <a:avLst/>
          </a:prstGeom>
          <a:ln w="6350">
            <a:solidFill>
              <a:schemeClr val="tx1"/>
            </a:solidFill>
          </a:ln>
        </p:spPr>
      </p:pic>
    </p:spTree>
    <p:extLst>
      <p:ext uri="{BB962C8B-B14F-4D97-AF65-F5344CB8AC3E}">
        <p14:creationId xmlns:p14="http://schemas.microsoft.com/office/powerpoint/2010/main" val="315618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969" y="345882"/>
            <a:ext cx="9144000" cy="6858000"/>
          </a:xfrm>
          <a:prstGeom prst="rect">
            <a:avLst/>
          </a:prstGeom>
        </p:spPr>
      </p:pic>
      <p:sp>
        <p:nvSpPr>
          <p:cNvPr id="5" name="Title 1"/>
          <p:cNvSpPr txBox="1">
            <a:spLocks/>
          </p:cNvSpPr>
          <p:nvPr/>
        </p:nvSpPr>
        <p:spPr>
          <a:xfrm>
            <a:off x="80742" y="-345882"/>
            <a:ext cx="11964063" cy="70965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b="1" dirty="0">
              <a:solidFill>
                <a:srgbClr val="000000"/>
              </a:solidFill>
              <a:latin typeface="Open Sans"/>
              <a:ea typeface="ＭＳ Ｐゴシック"/>
              <a:cs typeface="Open Sans"/>
            </a:endParaRPr>
          </a:p>
          <a:p>
            <a:r>
              <a:rPr lang="en-US" sz="3200" b="1" dirty="0">
                <a:solidFill>
                  <a:srgbClr val="000000"/>
                </a:solidFill>
                <a:latin typeface="Open Sans"/>
                <a:ea typeface="ＭＳ Ｐゴシック"/>
                <a:cs typeface="Open Sans"/>
              </a:rPr>
              <a:t>Lincolnshire Virtual School</a:t>
            </a:r>
          </a:p>
          <a:p>
            <a:r>
              <a:rPr lang="en-US" sz="3200" b="1" dirty="0">
                <a:solidFill>
                  <a:srgbClr val="000000"/>
                </a:solidFill>
                <a:latin typeface="Open Sans"/>
                <a:ea typeface="ＭＳ Ｐゴシック"/>
                <a:cs typeface="Open Sans"/>
              </a:rPr>
              <a:t>Training events</a:t>
            </a:r>
          </a:p>
          <a:p>
            <a:pPr algn="l"/>
            <a:endParaRPr lang="en-GB" sz="1800" dirty="0">
              <a:effectLst/>
              <a:latin typeface="+mn-lt"/>
              <a:ea typeface="Calibri" panose="020F0502020204030204" pitchFamily="34" charset="0"/>
              <a:cs typeface="Calibri" panose="020F0502020204030204" pitchFamily="34" charset="0"/>
            </a:endParaRPr>
          </a:p>
          <a:p>
            <a:pPr algn="l"/>
            <a:r>
              <a:rPr lang="en-GB" sz="1800" dirty="0">
                <a:effectLst/>
                <a:latin typeface="+mn-lt"/>
                <a:ea typeface="Calibri" panose="020F0502020204030204" pitchFamily="34" charset="0"/>
                <a:cs typeface="Calibri" panose="020F0502020204030204" pitchFamily="34" charset="0"/>
              </a:rPr>
              <a:t>Please use the training booklet to book onto any of the courses. Our current u</a:t>
            </a:r>
            <a:r>
              <a:rPr lang="en-GB" sz="1800" dirty="0">
                <a:effectLst/>
                <a:latin typeface="Calibri" panose="020F0502020204030204" pitchFamily="34" charset="0"/>
                <a:ea typeface="Calibri" panose="020F0502020204030204" pitchFamily="34" charset="0"/>
                <a:cs typeface="Calibri" panose="020F0502020204030204" pitchFamily="34" charset="0"/>
              </a:rPr>
              <a:t>p and coming events are….</a:t>
            </a:r>
          </a:p>
          <a:p>
            <a:pPr algn="l"/>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endParaRPr lang="en-GB" sz="1800" dirty="0">
              <a:latin typeface="Calibri" panose="020F0502020204030204" pitchFamily="34" charset="0"/>
              <a:ea typeface="Calibri" panose="020F0502020204030204" pitchFamily="34" charset="0"/>
              <a:cs typeface="Calibri" panose="020F0502020204030204" pitchFamily="34" charset="0"/>
            </a:endParaRPr>
          </a:p>
          <a:p>
            <a:pPr algn="l"/>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endParaRPr lang="en-GB" sz="1800" dirty="0">
              <a:latin typeface="Calibri" panose="020F0502020204030204" pitchFamily="34" charset="0"/>
              <a:ea typeface="Calibri" panose="020F0502020204030204" pitchFamily="34" charset="0"/>
              <a:cs typeface="Calibri" panose="020F0502020204030204" pitchFamily="34" charset="0"/>
            </a:endParaRPr>
          </a:p>
          <a:p>
            <a:pPr algn="l"/>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sz="3200" b="1" dirty="0">
              <a:solidFill>
                <a:schemeClr val="bg1"/>
              </a:solidFill>
              <a:latin typeface="Open Sans"/>
              <a:ea typeface="ＭＳ Ｐゴシック" charset="0"/>
              <a:cs typeface="Open Sans"/>
            </a:endParaRPr>
          </a:p>
        </p:txBody>
      </p:sp>
      <p:pic>
        <p:nvPicPr>
          <p:cNvPr id="1027" name="Picture 7">
            <a:extLst>
              <a:ext uri="{FF2B5EF4-FFF2-40B4-BE49-F238E27FC236}">
                <a16:creationId xmlns:a16="http://schemas.microsoft.com/office/drawing/2014/main" id="{7BA2D5E7-2D76-9FEC-FF84-E3E9F747E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36" y="107343"/>
            <a:ext cx="1821402"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F1E03CE7-23A6-9B12-D2F7-D05E5E890ACD}"/>
              </a:ext>
            </a:extLst>
          </p:cNvPr>
          <p:cNvGraphicFramePr>
            <a:graphicFrameLocks noGrp="1"/>
          </p:cNvGraphicFramePr>
          <p:nvPr/>
        </p:nvGraphicFramePr>
        <p:xfrm>
          <a:off x="699715" y="2389569"/>
          <a:ext cx="11076167" cy="3840480"/>
        </p:xfrm>
        <a:graphic>
          <a:graphicData uri="http://schemas.openxmlformats.org/drawingml/2006/table">
            <a:tbl>
              <a:tblPr>
                <a:tableStyleId>{5C22544A-7EE6-4342-B048-85BDC9FD1C3A}</a:tableStyleId>
              </a:tblPr>
              <a:tblGrid>
                <a:gridCol w="7609398">
                  <a:extLst>
                    <a:ext uri="{9D8B030D-6E8A-4147-A177-3AD203B41FA5}">
                      <a16:colId xmlns:a16="http://schemas.microsoft.com/office/drawing/2014/main" val="3997798305"/>
                    </a:ext>
                  </a:extLst>
                </a:gridCol>
                <a:gridCol w="3466769">
                  <a:extLst>
                    <a:ext uri="{9D8B030D-6E8A-4147-A177-3AD203B41FA5}">
                      <a16:colId xmlns:a16="http://schemas.microsoft.com/office/drawing/2014/main" val="1426844953"/>
                    </a:ext>
                  </a:extLst>
                </a:gridCol>
              </a:tblGrid>
              <a:tr h="3424503">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i="0" u="none" strike="noStrike" kern="1200" baseline="0" dirty="0">
                          <a:solidFill>
                            <a:schemeClr val="tx1"/>
                          </a:solidFill>
                          <a:latin typeface="+mn-lt"/>
                          <a:ea typeface="+mn-ea"/>
                          <a:cs typeface="+mn-cs"/>
                        </a:rPr>
                        <a:t>SDQs – what they are, why we do them, and how to complete them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kern="100" dirty="0">
                          <a:solidFill>
                            <a:srgbClr val="000000"/>
                          </a:solidFill>
                          <a:effectLst/>
                          <a:latin typeface="+mn-lt"/>
                          <a:ea typeface="Calibri" panose="020F0502020204030204" pitchFamily="34" charset="0"/>
                          <a:cs typeface="Times New Roman" panose="02020603050405020304" pitchFamily="18" charset="0"/>
                        </a:rPr>
                        <a:t>A Relationships based approach to inclusion – policy and practice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kern="100" dirty="0">
                          <a:solidFill>
                            <a:srgbClr val="000000"/>
                          </a:solidFill>
                          <a:effectLst/>
                          <a:latin typeface="+mn-lt"/>
                          <a:ea typeface="Calibri" panose="020F0502020204030204" pitchFamily="34" charset="0"/>
                          <a:cs typeface="Times New Roman" panose="02020603050405020304" pitchFamily="18" charset="0"/>
                        </a:rPr>
                        <a:t>Caring Schools Audit Workshop</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0" kern="100" dirty="0">
                        <a:solidFill>
                          <a:srgbClr val="000000"/>
                        </a:solidFill>
                        <a:effectLst/>
                        <a:latin typeface="+mn-lt"/>
                        <a:ea typeface="Calibri" panose="020F0502020204030204" pitchFamily="34" charset="0"/>
                        <a:cs typeface="Times New Roman" panose="02020603050405020304" pitchFamily="18" charset="0"/>
                      </a:endParaRPr>
                    </a:p>
                    <a:p>
                      <a:pPr marL="285750" indent="-285750" algn="l">
                        <a:lnSpc>
                          <a:spcPct val="100000"/>
                        </a:lnSpc>
                        <a:buFont typeface="Wingdings" panose="05000000000000000000" pitchFamily="2" charset="2"/>
                        <a:buChar char="v"/>
                      </a:pPr>
                      <a:r>
                        <a:rPr lang="en-GB" sz="1800" b="0" kern="100" dirty="0">
                          <a:solidFill>
                            <a:srgbClr val="000000"/>
                          </a:solidFill>
                          <a:effectLst/>
                          <a:latin typeface="+mn-lt"/>
                          <a:ea typeface="Calibri" panose="020F0502020204030204" pitchFamily="34" charset="0"/>
                          <a:cs typeface="Times New Roman" panose="02020603050405020304" pitchFamily="18" charset="0"/>
                        </a:rPr>
                        <a:t>Introduction to the Responsibilities of the Designated Teacher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i="0" u="none" strike="noStrike" kern="1200" baseline="0" dirty="0">
                          <a:solidFill>
                            <a:schemeClr val="tx1"/>
                          </a:solidFill>
                          <a:latin typeface="+mn-lt"/>
                          <a:ea typeface="+mn-ea"/>
                          <a:cs typeface="+mn-cs"/>
                        </a:rPr>
                        <a:t>The role of the Designated Teacher in meeting the needs of children in care </a:t>
                      </a:r>
                      <a:endParaRPr lang="en-GB" sz="1800" b="0" kern="100" dirty="0">
                        <a:solidFill>
                          <a:schemeClr val="tx1"/>
                        </a:solidFill>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i="0" u="none" strike="noStrike" kern="1200" baseline="0" dirty="0">
                          <a:solidFill>
                            <a:schemeClr val="tx1"/>
                          </a:solidFill>
                          <a:latin typeface="+mn-lt"/>
                          <a:ea typeface="+mn-ea"/>
                          <a:cs typeface="+mn-cs"/>
                        </a:rPr>
                        <a:t>The role of the Designated Teacher in meeting the needs of children previously in care </a:t>
                      </a:r>
                      <a:endParaRPr lang="en-GB" sz="1800" b="0" kern="100" dirty="0">
                        <a:solidFill>
                          <a:schemeClr val="tx1"/>
                        </a:solidFill>
                        <a:effectLst/>
                        <a:latin typeface="+mn-lt"/>
                        <a:ea typeface="Calibri" panose="020F0502020204030204" pitchFamily="34" charset="0"/>
                        <a:cs typeface="Times New Roman" panose="02020603050405020304" pitchFamily="18" charset="0"/>
                      </a:endParaRPr>
                    </a:p>
                    <a:p>
                      <a:pPr marL="285750" indent="-285750" algn="l">
                        <a:lnSpc>
                          <a:spcPct val="100000"/>
                        </a:lnSpc>
                        <a:buFont typeface="Wingdings" panose="05000000000000000000" pitchFamily="2" charset="2"/>
                        <a:buChar char="v"/>
                      </a:pPr>
                      <a:endParaRPr lang="en-GB" sz="1800" b="0" kern="100" dirty="0">
                        <a:solidFill>
                          <a:srgbClr val="000000"/>
                        </a:solidFill>
                        <a:effectLst/>
                        <a:latin typeface="+mn-lt"/>
                        <a:ea typeface="Calibri" panose="020F0502020204030204" pitchFamily="34" charset="0"/>
                        <a:cs typeface="Times New Roman" panose="02020603050405020304" pitchFamily="18" charset="0"/>
                      </a:endParaRPr>
                    </a:p>
                    <a:p>
                      <a:pPr marL="285750" indent="-285750" algn="l">
                        <a:lnSpc>
                          <a:spcPct val="100000"/>
                        </a:lnSpc>
                        <a:buFont typeface="Wingdings" panose="05000000000000000000" pitchFamily="2" charset="2"/>
                        <a:buChar char="v"/>
                      </a:pPr>
                      <a:r>
                        <a:rPr lang="en-GB" sz="1800" b="0" kern="100" dirty="0">
                          <a:solidFill>
                            <a:srgbClr val="000000"/>
                          </a:solidFill>
                          <a:effectLst/>
                          <a:latin typeface="+mn-lt"/>
                          <a:ea typeface="Calibri" panose="020F0502020204030204" pitchFamily="34" charset="0"/>
                          <a:cs typeface="Times New Roman" panose="02020603050405020304" pitchFamily="18" charset="0"/>
                        </a:rPr>
                        <a:t>Governor Training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kern="100" dirty="0">
                          <a:solidFill>
                            <a:srgbClr val="000000"/>
                          </a:solidFill>
                          <a:effectLst/>
                          <a:latin typeface="+mn-lt"/>
                          <a:ea typeface="Calibri" panose="020F0502020204030204" pitchFamily="34" charset="0"/>
                          <a:cs typeface="Times New Roman" panose="02020603050405020304" pitchFamily="18" charset="0"/>
                        </a:rPr>
                        <a:t>An introduction to the Lincolnshire ePEP System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v"/>
                      </a:pPr>
                      <a:r>
                        <a:rPr lang="en-GB" sz="1800" b="0" i="0" u="none" strike="noStrike" kern="1200" baseline="0" dirty="0">
                          <a:solidFill>
                            <a:schemeClr val="dk1"/>
                          </a:solidFill>
                          <a:latin typeface="+mn-lt"/>
                          <a:ea typeface="+mn-ea"/>
                          <a:cs typeface="+mn-cs"/>
                        </a:rPr>
                        <a:t>15 January 2025, 13:30—15:00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i="0" u="none" strike="noStrike" kern="1200" baseline="0" dirty="0">
                          <a:solidFill>
                            <a:schemeClr val="dk1"/>
                          </a:solidFill>
                          <a:latin typeface="+mn-lt"/>
                          <a:ea typeface="+mn-ea"/>
                          <a:cs typeface="+mn-cs"/>
                        </a:rPr>
                        <a:t>16 January 2025, 13:00—15:00</a:t>
                      </a:r>
                      <a:endParaRPr lang="en-GB" sz="1800" b="0" kern="100" dirty="0">
                        <a:solidFill>
                          <a:srgbClr val="000000"/>
                        </a:solidFill>
                        <a:effectLst/>
                        <a:latin typeface="+mn-lt"/>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v"/>
                      </a:pPr>
                      <a:r>
                        <a:rPr lang="en-GB" sz="1800" b="0" i="0" u="none" strike="noStrike" kern="1200" baseline="0" dirty="0">
                          <a:solidFill>
                            <a:schemeClr val="dk1"/>
                          </a:solidFill>
                          <a:latin typeface="+mn-lt"/>
                          <a:ea typeface="+mn-ea"/>
                          <a:cs typeface="+mn-cs"/>
                        </a:rPr>
                        <a:t>21 January 2025, 15:00—16:30 </a:t>
                      </a:r>
                    </a:p>
                    <a:p>
                      <a:pPr marL="0" indent="0">
                        <a:lnSpc>
                          <a:spcPct val="100000"/>
                        </a:lnSpc>
                        <a:buFont typeface="Wingdings" panose="05000000000000000000" pitchFamily="2" charset="2"/>
                        <a:buNone/>
                      </a:pPr>
                      <a:endParaRPr lang="en-GB" sz="1800" b="0" i="0" u="none" strike="noStrike" kern="1200" baseline="0" dirty="0">
                        <a:solidFill>
                          <a:schemeClr val="dk1"/>
                        </a:solidFill>
                        <a:latin typeface="+mn-lt"/>
                        <a:ea typeface="+mn-ea"/>
                        <a:cs typeface="+mn-cs"/>
                      </a:endParaRPr>
                    </a:p>
                    <a:p>
                      <a:pPr marL="285750" indent="-285750">
                        <a:lnSpc>
                          <a:spcPct val="100000"/>
                        </a:lnSpc>
                        <a:buFont typeface="Wingdings" panose="05000000000000000000" pitchFamily="2" charset="2"/>
                        <a:buChar char="v"/>
                      </a:pPr>
                      <a:r>
                        <a:rPr lang="en-GB" sz="1800" b="0" i="0" u="none" strike="noStrike" kern="1200" baseline="0" dirty="0">
                          <a:solidFill>
                            <a:schemeClr val="dk1"/>
                          </a:solidFill>
                          <a:latin typeface="+mn-lt"/>
                          <a:ea typeface="+mn-ea"/>
                          <a:cs typeface="+mn-cs"/>
                        </a:rPr>
                        <a:t>22 January 2025, 13:30—15:00</a:t>
                      </a:r>
                    </a:p>
                    <a:p>
                      <a:pPr marL="285750" indent="-285750">
                        <a:lnSpc>
                          <a:spcPct val="100000"/>
                        </a:lnSpc>
                        <a:buFont typeface="Wingdings" panose="05000000000000000000" pitchFamily="2" charset="2"/>
                        <a:buChar char="v"/>
                      </a:pPr>
                      <a:r>
                        <a:rPr lang="en-GB" sz="1800" b="0" i="0" u="none" strike="noStrike" kern="1200" baseline="0" dirty="0">
                          <a:solidFill>
                            <a:schemeClr val="dk1"/>
                          </a:solidFill>
                          <a:latin typeface="+mn-lt"/>
                          <a:ea typeface="+mn-ea"/>
                          <a:cs typeface="+mn-cs"/>
                        </a:rPr>
                        <a:t>28 January 2025, 09:30—11:30 </a:t>
                      </a:r>
                    </a:p>
                    <a:p>
                      <a:pPr marL="285750" indent="-285750">
                        <a:lnSpc>
                          <a:spcPct val="100000"/>
                        </a:lnSpc>
                        <a:buFont typeface="Wingdings" panose="05000000000000000000" pitchFamily="2" charset="2"/>
                        <a:buChar char="v"/>
                      </a:pPr>
                      <a:r>
                        <a:rPr lang="en-GB" sz="1800" b="0" i="0" u="none" strike="noStrike" kern="1200" baseline="0" dirty="0">
                          <a:solidFill>
                            <a:schemeClr val="dk1"/>
                          </a:solidFill>
                          <a:latin typeface="+mn-lt"/>
                          <a:ea typeface="+mn-ea"/>
                          <a:cs typeface="+mn-cs"/>
                        </a:rPr>
                        <a:t>30 January 2025, 09:30—11:00 </a:t>
                      </a:r>
                    </a:p>
                    <a:p>
                      <a:pPr marL="285750" indent="-285750">
                        <a:lnSpc>
                          <a:spcPct val="100000"/>
                        </a:lnSpc>
                        <a:buFont typeface="Wingdings" panose="05000000000000000000" pitchFamily="2" charset="2"/>
                        <a:buChar char="v"/>
                      </a:pPr>
                      <a:endParaRPr lang="en-GB" sz="1800" b="0" i="0" u="none" strike="noStrike" kern="1200" baseline="0" dirty="0">
                        <a:solidFill>
                          <a:schemeClr val="dk1"/>
                        </a:solidFill>
                        <a:latin typeface="+mn-lt"/>
                        <a:ea typeface="+mn-ea"/>
                        <a:cs typeface="+mn-cs"/>
                      </a:endParaRPr>
                    </a:p>
                    <a:p>
                      <a:pPr marL="0" indent="0">
                        <a:lnSpc>
                          <a:spcPct val="100000"/>
                        </a:lnSpc>
                        <a:buFont typeface="Wingdings" panose="05000000000000000000" pitchFamily="2" charset="2"/>
                        <a:buNone/>
                      </a:pPr>
                      <a:endParaRPr lang="en-GB" sz="1800" b="0" i="0" u="none" strike="noStrike" kern="1200" baseline="0" dirty="0">
                        <a:solidFill>
                          <a:schemeClr val="dk1"/>
                        </a:solidFill>
                        <a:latin typeface="+mn-lt"/>
                        <a:ea typeface="+mn-ea"/>
                        <a:cs typeface="+mn-cs"/>
                      </a:endParaRPr>
                    </a:p>
                    <a:p>
                      <a:pPr marL="285750" indent="-285750">
                        <a:lnSpc>
                          <a:spcPct val="100000"/>
                        </a:lnSpc>
                        <a:buFont typeface="Wingdings" panose="05000000000000000000" pitchFamily="2" charset="2"/>
                        <a:buChar char="v"/>
                      </a:pPr>
                      <a:r>
                        <a:rPr lang="en-GB" sz="1800" b="0" i="0" u="none" strike="noStrike" kern="1200" baseline="0" dirty="0">
                          <a:solidFill>
                            <a:schemeClr val="dk1"/>
                          </a:solidFill>
                          <a:latin typeface="+mn-lt"/>
                          <a:ea typeface="+mn-ea"/>
                          <a:cs typeface="+mn-cs"/>
                        </a:rPr>
                        <a:t>5 February 2025, 19:00—21:00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i="0" u="none" strike="noStrike" kern="1200" baseline="0" dirty="0">
                          <a:solidFill>
                            <a:schemeClr val="dk1"/>
                          </a:solidFill>
                          <a:latin typeface="+mn-lt"/>
                          <a:ea typeface="+mn-ea"/>
                          <a:cs typeface="+mn-cs"/>
                        </a:rPr>
                        <a:t>27 February 2025, 09:30 – 11:00</a:t>
                      </a:r>
                      <a:endParaRPr lang="en-GB" sz="1800" b="0" kern="100" dirty="0">
                        <a:solidFill>
                          <a:srgbClr val="000000"/>
                        </a:solidFill>
                        <a:effectLst/>
                        <a:latin typeface="+mn-lt"/>
                        <a:ea typeface="Calibri" panose="020F0502020204030204" pitchFamily="34" charset="0"/>
                        <a:cs typeface="Times New Roman" panose="02020603050405020304" pitchFamily="18" charset="0"/>
                      </a:endParaRPr>
                    </a:p>
                    <a:p>
                      <a:pPr marL="0" indent="0">
                        <a:buFont typeface="Wingdings" panose="05000000000000000000" pitchFamily="2" charset="2"/>
                        <a:buNone/>
                      </a:pPr>
                      <a:r>
                        <a:rPr lang="en-GB" sz="1800" b="0" i="0" u="none" strike="noStrike" kern="1200" baseline="0" dirty="0">
                          <a:solidFill>
                            <a:schemeClr val="dk1"/>
                          </a:solidFill>
                          <a:latin typeface="+mn-lt"/>
                          <a:ea typeface="+mn-ea"/>
                          <a:cs typeface="+mn-cs"/>
                        </a:rPr>
                        <a:t>	</a:t>
                      </a:r>
                    </a:p>
                    <a:p>
                      <a:pPr marL="0" indent="0">
                        <a:lnSpc>
                          <a:spcPct val="100000"/>
                        </a:lnSpc>
                        <a:buFont typeface="Wingdings" panose="05000000000000000000" pitchFamily="2" charset="2"/>
                        <a:buNone/>
                      </a:pPr>
                      <a:r>
                        <a:rPr lang="en-GB" sz="1800" b="0" i="0" u="none" strike="noStrike" kern="1200" baseline="0" dirty="0">
                          <a:solidFill>
                            <a:schemeClr val="dk1"/>
                          </a:solidFill>
                          <a:latin typeface="+mn-lt"/>
                          <a:ea typeface="+mn-ea"/>
                          <a:cs typeface="+mn-cs"/>
                        </a:rPr>
                        <a:t>		</a:t>
                      </a:r>
                    </a:p>
                    <a:p>
                      <a:pPr>
                        <a:lnSpc>
                          <a:spcPct val="100000"/>
                        </a:lnSpc>
                      </a:pPr>
                      <a:endParaRPr lang="en-GB" sz="1800" b="0" kern="1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7843594"/>
                  </a:ext>
                </a:extLst>
              </a:tr>
            </a:tbl>
          </a:graphicData>
        </a:graphic>
      </p:graphicFrame>
      <p:pic>
        <p:nvPicPr>
          <p:cNvPr id="2" name="Picture 1">
            <a:extLst>
              <a:ext uri="{FF2B5EF4-FFF2-40B4-BE49-F238E27FC236}">
                <a16:creationId xmlns:a16="http://schemas.microsoft.com/office/drawing/2014/main" id="{6AB5695E-A546-A5A3-1F6D-182B06838CF1}"/>
              </a:ext>
            </a:extLst>
          </p:cNvPr>
          <p:cNvPicPr>
            <a:picLocks noChangeAspect="1"/>
          </p:cNvPicPr>
          <p:nvPr/>
        </p:nvPicPr>
        <p:blipFill>
          <a:blip r:embed="rId5"/>
          <a:stretch>
            <a:fillRect/>
          </a:stretch>
        </p:blipFill>
        <p:spPr>
          <a:xfrm>
            <a:off x="10877384" y="66799"/>
            <a:ext cx="1041992" cy="1483514"/>
          </a:xfrm>
          <a:prstGeom prst="rect">
            <a:avLst/>
          </a:prstGeom>
        </p:spPr>
      </p:pic>
    </p:spTree>
    <p:extLst>
      <p:ext uri="{BB962C8B-B14F-4D97-AF65-F5344CB8AC3E}">
        <p14:creationId xmlns:p14="http://schemas.microsoft.com/office/powerpoint/2010/main" val="1497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3059</TotalTime>
  <Words>1231</Words>
  <Application>Microsoft Office PowerPoint</Application>
  <PresentationFormat>Widescreen</PresentationFormat>
  <Paragraphs>184</Paragraphs>
  <Slides>13</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Aptos</vt:lpstr>
      <vt:lpstr>Arial</vt:lpstr>
      <vt:lpstr>Asap</vt:lpstr>
      <vt:lpstr>Barlow</vt:lpstr>
      <vt:lpstr>Barlow Medium</vt:lpstr>
      <vt:lpstr>Calibri</vt:lpstr>
      <vt:lpstr>Calibri Light</vt:lpstr>
      <vt:lpstr>Cambria</vt:lpstr>
      <vt:lpstr>Nunito ExtraBold</vt:lpstr>
      <vt:lpstr>Nunito Light</vt:lpstr>
      <vt:lpstr>Nunito SemiBold</vt:lpstr>
      <vt:lpstr>Open Sans</vt:lpstr>
      <vt:lpstr>Tahoma</vt:lpstr>
      <vt:lpstr>Wingdings</vt:lpstr>
      <vt:lpstr>Office Theme</vt:lpstr>
      <vt:lpstr>Graduated Approach Briefings</vt:lpstr>
      <vt:lpstr>Welcome</vt:lpstr>
      <vt:lpstr>Remember to book your places for each briefing throughout the year on the Local Offer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Presentations and Videos will be available from 9th December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 change for Special Schools</dc:title>
  <dc:creator>Josie Pedersen</dc:creator>
  <cp:lastModifiedBy>Karen Donnelly</cp:lastModifiedBy>
  <cp:revision>35</cp:revision>
  <dcterms:created xsi:type="dcterms:W3CDTF">2021-10-08T08:32:57Z</dcterms:created>
  <dcterms:modified xsi:type="dcterms:W3CDTF">2024-11-27T13:35:08Z</dcterms:modified>
</cp:coreProperties>
</file>