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"/>
  </p:notesMasterIdLst>
  <p:handoutMasterIdLst>
    <p:handoutMasterId r:id="rId4"/>
  </p:handoutMasterIdLst>
  <p:sldIdLst>
    <p:sldId id="381" r:id="rId2"/>
  </p:sldIdLst>
  <p:sldSz cx="9144000" cy="6858000" type="screen4x3"/>
  <p:notesSz cx="6867525" cy="9994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94706" autoAdjust="0"/>
  </p:normalViewPr>
  <p:slideViewPr>
    <p:cSldViewPr>
      <p:cViewPr varScale="1">
        <p:scale>
          <a:sx n="68" d="100"/>
          <a:sy n="68" d="100"/>
        </p:scale>
        <p:origin x="10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84" y="5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50928CF9-4DDA-4082-853E-5095626BF905}" type="datetimeFigureOut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6534407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r>
              <a:rPr lang="en-GB" dirty="0"/>
              <a:t>This document contains factual information only.  Brought to you by Lincolnshire Parent Carer Forum.  Ref: Children and Families Act 2014 &amp; the SEND code of practice 2014.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41FD7C58-BC22-4649-85CE-E4571C48D2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7006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CE5FEC74-23B4-4CF4-A3DD-462EE4ACE3A1}" type="datetimeFigureOut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FA17488-6FBE-4F54-A4D6-9D05363B9C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8141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86BBBFA-14AC-4381-B43E-5A27FF07EF72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81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7710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681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2474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51211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7755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208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3900-0A4A-4B89-A54D-10D95F0E47C9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12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BF3D-9861-43A9-8458-B1019301E3C2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9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E3CC-229B-40E4-8192-222E51CF71C8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81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4BD-87B7-4827-8672-7BE4B2DEC77C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3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495-F396-47CA-84F3-F3FB4E532127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72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CA78-85FE-487A-A7AF-892AFA54D292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3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9337-72E3-4299-BFF8-5DBBDFF08F79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187F-511E-47DB-B03E-69706DEFD566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24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B6D-2F59-4E03-9C32-C4A29D07752F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4365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3BE7-B0BC-46E8-8D49-F9DBD9CD28A7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18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A8CB6D-2F59-4E03-9C32-C4A29D07752F}" type="datetime1">
              <a:rPr lang="en-GB" smtClean="0"/>
              <a:pPr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E89BC9-C9BC-4C24-99F2-4EE34C9CE7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43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A337DF-830A-9F7D-9239-670B437A6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3" y="1060768"/>
            <a:ext cx="1864844" cy="1563296"/>
          </a:xfrm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id="{0E4289F7-8444-423D-BD7B-E35B290BD605}"/>
              </a:ext>
            </a:extLst>
          </p:cNvPr>
          <p:cNvGrpSpPr>
            <a:grpSpLocks/>
          </p:cNvGrpSpPr>
          <p:nvPr/>
        </p:nvGrpSpPr>
        <p:grpSpPr bwMode="auto">
          <a:xfrm>
            <a:off x="587144" y="96203"/>
            <a:ext cx="7969696" cy="861060"/>
            <a:chOff x="-282" y="294"/>
            <a:chExt cx="13891" cy="1356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9863923F-098A-429F-ACA7-8A0C9CD26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2" y="294"/>
              <a:ext cx="13891" cy="1350"/>
            </a:xfrm>
            <a:prstGeom prst="roundRect">
              <a:avLst>
                <a:gd name="adj" fmla="val 16667"/>
              </a:avLst>
            </a:prstGeom>
            <a:solidFill>
              <a:srgbClr val="F9E19F"/>
            </a:solidFill>
            <a:ln w="19050" algn="in">
              <a:solidFill>
                <a:srgbClr val="94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76480F31-DF11-4A3C-8DDE-97C934E5D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" y="678"/>
              <a:ext cx="9411" cy="723"/>
              <a:chOff x="1912" y="648"/>
              <a:chExt cx="9411" cy="723"/>
            </a:xfrm>
          </p:grpSpPr>
          <p:sp>
            <p:nvSpPr>
              <p:cNvPr id="14" name="WordArt 11">
                <a:extLst>
                  <a:ext uri="{FF2B5EF4-FFF2-40B4-BE49-F238E27FC236}">
                    <a16:creationId xmlns:a16="http://schemas.microsoft.com/office/drawing/2014/main" id="{7F002050-2CCE-442C-8519-412105E14F7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40" y="671"/>
                <a:ext cx="9383" cy="70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7B7B7B"/>
                      </a:solidFill>
                      <a:round/>
                      <a:headEnd/>
                      <a:tailEnd/>
                    </a:ln>
                    <a:solidFill>
                      <a:srgbClr val="7B7B7B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  <p:sp>
            <p:nvSpPr>
              <p:cNvPr id="15" name="WordArt 12">
                <a:extLst>
                  <a:ext uri="{FF2B5EF4-FFF2-40B4-BE49-F238E27FC236}">
                    <a16:creationId xmlns:a16="http://schemas.microsoft.com/office/drawing/2014/main" id="{0C20882C-053B-4630-923C-CBB1A5A9AFF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912" y="648"/>
                <a:ext cx="9383" cy="69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3600" b="1" kern="10" spc="0" dirty="0">
                    <a:ln w="15875">
                      <a:solidFill>
                        <a:srgbClr val="AF0039"/>
                      </a:solidFill>
                      <a:round/>
                      <a:headEnd/>
                      <a:tailEnd/>
                    </a:ln>
                    <a:solidFill>
                      <a:srgbClr val="AF0039"/>
                    </a:solidFill>
                    <a:effectLst/>
                    <a:latin typeface="Amaranth" panose="02000503050000020004" pitchFamily="2" charset="0"/>
                  </a:rPr>
                  <a:t>Lincolnshire Parent Carer Forum</a:t>
                </a:r>
              </a:p>
            </p:txBody>
          </p:sp>
        </p:grpSp>
        <p:pic>
          <p:nvPicPr>
            <p:cNvPr id="2061" name="Picture 13">
              <a:extLst>
                <a:ext uri="{FF2B5EF4-FFF2-40B4-BE49-F238E27FC236}">
                  <a16:creationId xmlns:a16="http://schemas.microsoft.com/office/drawing/2014/main" id="{A3244918-774F-471E-B4A8-CEB6AE38B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444"/>
              <a:ext cx="124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SEN Logo">
            <a:extLst>
              <a:ext uri="{FF2B5EF4-FFF2-40B4-BE49-F238E27FC236}">
                <a16:creationId xmlns:a16="http://schemas.microsoft.com/office/drawing/2014/main" id="{1A561CAB-5D64-A1D6-8685-A833C031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43" y="2715809"/>
            <a:ext cx="1200945" cy="11386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E5869-5F4D-B18C-29EB-B4E973F62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5" y="1056673"/>
            <a:ext cx="1864844" cy="156329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C3BE880-CAAE-EB95-7074-96C7A9C02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4DEE1F0-E7AB-E3ED-D4B8-77EFF5D1B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4CB9409A-0042-ECAB-E898-726640467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DC28C-A140-C87A-AB09-63EB84EC37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5" y="1094699"/>
            <a:ext cx="1556061" cy="2177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D9CEFC-C81D-9162-9401-2C1C54C3C5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37" y="1425369"/>
            <a:ext cx="1366377" cy="24291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6F85B3-63C2-2570-3499-73AC143E99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0" y="3837719"/>
            <a:ext cx="1711336" cy="24208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206C0B-A18B-6A6B-BC2C-03F2369E19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84" y="3854483"/>
            <a:ext cx="1711336" cy="24208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543D32-B743-F714-676F-D1192BED02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66" y="4119467"/>
            <a:ext cx="1856935" cy="15566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D2778C-377C-B452-6DAE-152AB30826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72" y="3827088"/>
            <a:ext cx="1750067" cy="24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55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4202</TotalTime>
  <Words>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Amaranth</vt:lpstr>
      <vt:lpstr>Arial</vt:lpstr>
      <vt:lpstr>Calibri</vt:lpstr>
      <vt:lpstr>Garamond</vt:lpstr>
      <vt:lpstr>Organic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Educational Needs  and the Children and Families Bill</dc:title>
  <dc:creator>T Lord</dc:creator>
  <cp:lastModifiedBy>Coralie Cross</cp:lastModifiedBy>
  <cp:revision>247</cp:revision>
  <cp:lastPrinted>2014-06-25T19:06:55Z</cp:lastPrinted>
  <dcterms:created xsi:type="dcterms:W3CDTF">2013-09-25T09:39:08Z</dcterms:created>
  <dcterms:modified xsi:type="dcterms:W3CDTF">2024-11-18T15:22:25Z</dcterms:modified>
</cp:coreProperties>
</file>