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D6125B-2FF6-4AB3-8B83-0F3C3EC06D3D}" v="38" dt="2024-11-11T15:42:16.7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91" d="100"/>
          <a:sy n="91" d="100"/>
        </p:scale>
        <p:origin x="5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ron Drewery" userId="59283ba9-5ab1-4e42-9c0c-a73f094560ac" providerId="ADAL" clId="{DDD6125B-2FF6-4AB3-8B83-0F3C3EC06D3D}"/>
    <pc:docChg chg="undo custSel addSld delSld modSld">
      <pc:chgData name="Sharon Drewery" userId="59283ba9-5ab1-4e42-9c0c-a73f094560ac" providerId="ADAL" clId="{DDD6125B-2FF6-4AB3-8B83-0F3C3EC06D3D}" dt="2024-11-11T15:42:26.595" v="4515" actId="1076"/>
      <pc:docMkLst>
        <pc:docMk/>
      </pc:docMkLst>
      <pc:sldChg chg="modSp mod">
        <pc:chgData name="Sharon Drewery" userId="59283ba9-5ab1-4e42-9c0c-a73f094560ac" providerId="ADAL" clId="{DDD6125B-2FF6-4AB3-8B83-0F3C3EC06D3D}" dt="2024-11-05T09:25:55.028" v="3584" actId="692"/>
        <pc:sldMkLst>
          <pc:docMk/>
          <pc:sldMk cId="109857222" sldId="256"/>
        </pc:sldMkLst>
        <pc:spChg chg="mod">
          <ac:chgData name="Sharon Drewery" userId="59283ba9-5ab1-4e42-9c0c-a73f094560ac" providerId="ADAL" clId="{DDD6125B-2FF6-4AB3-8B83-0F3C3EC06D3D}" dt="2024-11-05T09:25:55.028" v="3584" actId="692"/>
          <ac:spMkLst>
            <pc:docMk/>
            <pc:sldMk cId="109857222" sldId="256"/>
            <ac:spMk id="4" creationId="{5CEF9BD4-123F-7149-8200-B7CC144823ED}"/>
          </ac:spMkLst>
        </pc:spChg>
      </pc:sldChg>
      <pc:sldChg chg="addSp modSp mod">
        <pc:chgData name="Sharon Drewery" userId="59283ba9-5ab1-4e42-9c0c-a73f094560ac" providerId="ADAL" clId="{DDD6125B-2FF6-4AB3-8B83-0F3C3EC06D3D}" dt="2024-11-05T09:28:36.882" v="3619" actId="20577"/>
        <pc:sldMkLst>
          <pc:docMk/>
          <pc:sldMk cId="3210995504" sldId="257"/>
        </pc:sldMkLst>
        <pc:spChg chg="mod">
          <ac:chgData name="Sharon Drewery" userId="59283ba9-5ab1-4e42-9c0c-a73f094560ac" providerId="ADAL" clId="{DDD6125B-2FF6-4AB3-8B83-0F3C3EC06D3D}" dt="2024-11-04T16:59:18.220" v="2953" actId="14100"/>
          <ac:spMkLst>
            <pc:docMk/>
            <pc:sldMk cId="3210995504" sldId="257"/>
            <ac:spMk id="2" creationId="{338D53E4-3DF7-D53A-D49E-EE3699A7747E}"/>
          </ac:spMkLst>
        </pc:spChg>
        <pc:spChg chg="mod">
          <ac:chgData name="Sharon Drewery" userId="59283ba9-5ab1-4e42-9c0c-a73f094560ac" providerId="ADAL" clId="{DDD6125B-2FF6-4AB3-8B83-0F3C3EC06D3D}" dt="2024-11-05T09:28:36.882" v="3619" actId="20577"/>
          <ac:spMkLst>
            <pc:docMk/>
            <pc:sldMk cId="3210995504" sldId="257"/>
            <ac:spMk id="3" creationId="{A5DB55A9-DBD9-16EE-6CE2-53E3F2FEABDA}"/>
          </ac:spMkLst>
        </pc:spChg>
        <pc:spChg chg="mod">
          <ac:chgData name="Sharon Drewery" userId="59283ba9-5ab1-4e42-9c0c-a73f094560ac" providerId="ADAL" clId="{DDD6125B-2FF6-4AB3-8B83-0F3C3EC06D3D}" dt="2024-11-04T16:59:32.463" v="2956" actId="1076"/>
          <ac:spMkLst>
            <pc:docMk/>
            <pc:sldMk cId="3210995504" sldId="257"/>
            <ac:spMk id="4" creationId="{48259AFB-2630-57D3-56E5-205EF2C4B638}"/>
          </ac:spMkLst>
        </pc:spChg>
        <pc:spChg chg="add mod">
          <ac:chgData name="Sharon Drewery" userId="59283ba9-5ab1-4e42-9c0c-a73f094560ac" providerId="ADAL" clId="{DDD6125B-2FF6-4AB3-8B83-0F3C3EC06D3D}" dt="2024-11-04T16:59:38.582" v="2957" actId="571"/>
          <ac:spMkLst>
            <pc:docMk/>
            <pc:sldMk cId="3210995504" sldId="257"/>
            <ac:spMk id="11" creationId="{882F1DAE-5B41-682E-2C38-1F3E537F0B2B}"/>
          </ac:spMkLst>
        </pc:spChg>
        <pc:picChg chg="mod">
          <ac:chgData name="Sharon Drewery" userId="59283ba9-5ab1-4e42-9c0c-a73f094560ac" providerId="ADAL" clId="{DDD6125B-2FF6-4AB3-8B83-0F3C3EC06D3D}" dt="2024-11-04T16:59:28.043" v="2955" actId="1076"/>
          <ac:picMkLst>
            <pc:docMk/>
            <pc:sldMk cId="3210995504" sldId="257"/>
            <ac:picMk id="9" creationId="{99778378-CCC5-24B0-B696-589B00E948BE}"/>
          </ac:picMkLst>
        </pc:picChg>
        <pc:picChg chg="mod">
          <ac:chgData name="Sharon Drewery" userId="59283ba9-5ab1-4e42-9c0c-a73f094560ac" providerId="ADAL" clId="{DDD6125B-2FF6-4AB3-8B83-0F3C3EC06D3D}" dt="2024-11-04T16:57:17.500" v="2819" actId="1076"/>
          <ac:picMkLst>
            <pc:docMk/>
            <pc:sldMk cId="3210995504" sldId="257"/>
            <ac:picMk id="10" creationId="{7BB1EFF7-17AF-E080-F612-05B2A314D0BE}"/>
          </ac:picMkLst>
        </pc:picChg>
      </pc:sldChg>
      <pc:sldChg chg="addSp delSp modSp mod">
        <pc:chgData name="Sharon Drewery" userId="59283ba9-5ab1-4e42-9c0c-a73f094560ac" providerId="ADAL" clId="{DDD6125B-2FF6-4AB3-8B83-0F3C3EC06D3D}" dt="2024-11-04T12:17:41.120" v="793" actId="692"/>
        <pc:sldMkLst>
          <pc:docMk/>
          <pc:sldMk cId="3187988731" sldId="258"/>
        </pc:sldMkLst>
        <pc:spChg chg="mod">
          <ac:chgData name="Sharon Drewery" userId="59283ba9-5ab1-4e42-9c0c-a73f094560ac" providerId="ADAL" clId="{DDD6125B-2FF6-4AB3-8B83-0F3C3EC06D3D}" dt="2024-11-04T12:17:02.580" v="784" actId="1076"/>
          <ac:spMkLst>
            <pc:docMk/>
            <pc:sldMk cId="3187988731" sldId="258"/>
            <ac:spMk id="2" creationId="{F63F73AD-50A0-F655-E1AD-4D273867972B}"/>
          </ac:spMkLst>
        </pc:spChg>
        <pc:spChg chg="add mod">
          <ac:chgData name="Sharon Drewery" userId="59283ba9-5ab1-4e42-9c0c-a73f094560ac" providerId="ADAL" clId="{DDD6125B-2FF6-4AB3-8B83-0F3C3EC06D3D}" dt="2024-11-04T12:13:09.108" v="615" actId="692"/>
          <ac:spMkLst>
            <pc:docMk/>
            <pc:sldMk cId="3187988731" sldId="258"/>
            <ac:spMk id="3" creationId="{5B91AE1A-F71E-7E42-2AB8-04D4EFCF64E7}"/>
          </ac:spMkLst>
        </pc:spChg>
        <pc:spChg chg="add mod">
          <ac:chgData name="Sharon Drewery" userId="59283ba9-5ab1-4e42-9c0c-a73f094560ac" providerId="ADAL" clId="{DDD6125B-2FF6-4AB3-8B83-0F3C3EC06D3D}" dt="2024-11-04T12:12:41.612" v="602" actId="207"/>
          <ac:spMkLst>
            <pc:docMk/>
            <pc:sldMk cId="3187988731" sldId="258"/>
            <ac:spMk id="4" creationId="{47BCFBF7-8BAF-780D-5D06-F629882CFD97}"/>
          </ac:spMkLst>
        </pc:spChg>
        <pc:spChg chg="add del mod">
          <ac:chgData name="Sharon Drewery" userId="59283ba9-5ab1-4e42-9c0c-a73f094560ac" providerId="ADAL" clId="{DDD6125B-2FF6-4AB3-8B83-0F3C3EC06D3D}" dt="2024-11-04T12:01:19.718" v="513" actId="478"/>
          <ac:spMkLst>
            <pc:docMk/>
            <pc:sldMk cId="3187988731" sldId="258"/>
            <ac:spMk id="5" creationId="{8D213F58-2454-5BE3-950F-311DC0D3FC74}"/>
          </ac:spMkLst>
        </pc:spChg>
        <pc:spChg chg="add mod">
          <ac:chgData name="Sharon Drewery" userId="59283ba9-5ab1-4e42-9c0c-a73f094560ac" providerId="ADAL" clId="{DDD6125B-2FF6-4AB3-8B83-0F3C3EC06D3D}" dt="2024-11-04T12:10:41.849" v="588" actId="1076"/>
          <ac:spMkLst>
            <pc:docMk/>
            <pc:sldMk cId="3187988731" sldId="258"/>
            <ac:spMk id="6" creationId="{28183AE2-A6E7-3EAC-9332-07A516B19B27}"/>
          </ac:spMkLst>
        </pc:spChg>
        <pc:spChg chg="add del mod">
          <ac:chgData name="Sharon Drewery" userId="59283ba9-5ab1-4e42-9c0c-a73f094560ac" providerId="ADAL" clId="{DDD6125B-2FF6-4AB3-8B83-0F3C3EC06D3D}" dt="2024-11-04T12:08:22.648" v="571" actId="478"/>
          <ac:spMkLst>
            <pc:docMk/>
            <pc:sldMk cId="3187988731" sldId="258"/>
            <ac:spMk id="7" creationId="{80F1EBA9-6D47-3124-35CA-659B9D31E5CE}"/>
          </ac:spMkLst>
        </pc:spChg>
        <pc:spChg chg="add del mod">
          <ac:chgData name="Sharon Drewery" userId="59283ba9-5ab1-4e42-9c0c-a73f094560ac" providerId="ADAL" clId="{DDD6125B-2FF6-4AB3-8B83-0F3C3EC06D3D}" dt="2024-11-04T12:08:07.152" v="570" actId="478"/>
          <ac:spMkLst>
            <pc:docMk/>
            <pc:sldMk cId="3187988731" sldId="258"/>
            <ac:spMk id="8" creationId="{68559C63-D189-07EA-F98F-DA81890AD998}"/>
          </ac:spMkLst>
        </pc:spChg>
        <pc:spChg chg="add mod">
          <ac:chgData name="Sharon Drewery" userId="59283ba9-5ab1-4e42-9c0c-a73f094560ac" providerId="ADAL" clId="{DDD6125B-2FF6-4AB3-8B83-0F3C3EC06D3D}" dt="2024-11-04T12:17:41.120" v="793" actId="692"/>
          <ac:spMkLst>
            <pc:docMk/>
            <pc:sldMk cId="3187988731" sldId="258"/>
            <ac:spMk id="9" creationId="{43559FE2-BB51-89CD-BAC9-9236C199200E}"/>
          </ac:spMkLst>
        </pc:spChg>
        <pc:spChg chg="add mod">
          <ac:chgData name="Sharon Drewery" userId="59283ba9-5ab1-4e42-9c0c-a73f094560ac" providerId="ADAL" clId="{DDD6125B-2FF6-4AB3-8B83-0F3C3EC06D3D}" dt="2024-11-04T12:17:20.420" v="787" actId="1076"/>
          <ac:spMkLst>
            <pc:docMk/>
            <pc:sldMk cId="3187988731" sldId="258"/>
            <ac:spMk id="10" creationId="{627F2A1F-CF47-046C-5FBF-C5F80C5AA10E}"/>
          </ac:spMkLst>
        </pc:spChg>
      </pc:sldChg>
      <pc:sldChg chg="addSp delSp modSp new mod">
        <pc:chgData name="Sharon Drewery" userId="59283ba9-5ab1-4e42-9c0c-a73f094560ac" providerId="ADAL" clId="{DDD6125B-2FF6-4AB3-8B83-0F3C3EC06D3D}" dt="2024-11-04T17:12:08.635" v="2979" actId="20577"/>
        <pc:sldMkLst>
          <pc:docMk/>
          <pc:sldMk cId="72845193" sldId="259"/>
        </pc:sldMkLst>
        <pc:spChg chg="add mod">
          <ac:chgData name="Sharon Drewery" userId="59283ba9-5ab1-4e42-9c0c-a73f094560ac" providerId="ADAL" clId="{DDD6125B-2FF6-4AB3-8B83-0F3C3EC06D3D}" dt="2024-11-04T17:11:36.709" v="2967" actId="1076"/>
          <ac:spMkLst>
            <pc:docMk/>
            <pc:sldMk cId="72845193" sldId="259"/>
            <ac:spMk id="2" creationId="{F439EF76-A387-CEDE-AD38-D93F0D029978}"/>
          </ac:spMkLst>
        </pc:spChg>
        <pc:spChg chg="add mod">
          <ac:chgData name="Sharon Drewery" userId="59283ba9-5ab1-4e42-9c0c-a73f094560ac" providerId="ADAL" clId="{DDD6125B-2FF6-4AB3-8B83-0F3C3EC06D3D}" dt="2024-11-04T16:32:32.266" v="1738" actId="5793"/>
          <ac:spMkLst>
            <pc:docMk/>
            <pc:sldMk cId="72845193" sldId="259"/>
            <ac:spMk id="3" creationId="{EFA7B05C-3029-F3F7-69C1-5796529BA71C}"/>
          </ac:spMkLst>
        </pc:spChg>
        <pc:spChg chg="add mod">
          <ac:chgData name="Sharon Drewery" userId="59283ba9-5ab1-4e42-9c0c-a73f094560ac" providerId="ADAL" clId="{DDD6125B-2FF6-4AB3-8B83-0F3C3EC06D3D}" dt="2024-11-04T16:32:12.562" v="1736" actId="692"/>
          <ac:spMkLst>
            <pc:docMk/>
            <pc:sldMk cId="72845193" sldId="259"/>
            <ac:spMk id="4" creationId="{E0BDAEB0-DEAF-0379-E28F-5F279EC8825E}"/>
          </ac:spMkLst>
        </pc:spChg>
        <pc:spChg chg="add del mod">
          <ac:chgData name="Sharon Drewery" userId="59283ba9-5ab1-4e42-9c0c-a73f094560ac" providerId="ADAL" clId="{DDD6125B-2FF6-4AB3-8B83-0F3C3EC06D3D}" dt="2024-11-04T16:38:02.395" v="2109"/>
          <ac:spMkLst>
            <pc:docMk/>
            <pc:sldMk cId="72845193" sldId="259"/>
            <ac:spMk id="5" creationId="{9F952916-98BC-DD08-1263-797881BE8D20}"/>
          </ac:spMkLst>
        </pc:spChg>
        <pc:spChg chg="add mod">
          <ac:chgData name="Sharon Drewery" userId="59283ba9-5ab1-4e42-9c0c-a73f094560ac" providerId="ADAL" clId="{DDD6125B-2FF6-4AB3-8B83-0F3C3EC06D3D}" dt="2024-11-04T17:12:08.635" v="2979" actId="20577"/>
          <ac:spMkLst>
            <pc:docMk/>
            <pc:sldMk cId="72845193" sldId="259"/>
            <ac:spMk id="6" creationId="{14B01598-07DE-3C4F-ADDF-7A47CB6539ED}"/>
          </ac:spMkLst>
        </pc:spChg>
      </pc:sldChg>
      <pc:sldChg chg="new del">
        <pc:chgData name="Sharon Drewery" userId="59283ba9-5ab1-4e42-9c0c-a73f094560ac" providerId="ADAL" clId="{DDD6125B-2FF6-4AB3-8B83-0F3C3EC06D3D}" dt="2024-11-05T09:12:15.800" v="2981" actId="680"/>
        <pc:sldMkLst>
          <pc:docMk/>
          <pc:sldMk cId="354926558" sldId="260"/>
        </pc:sldMkLst>
      </pc:sldChg>
      <pc:sldChg chg="addSp modSp new mod">
        <pc:chgData name="Sharon Drewery" userId="59283ba9-5ab1-4e42-9c0c-a73f094560ac" providerId="ADAL" clId="{DDD6125B-2FF6-4AB3-8B83-0F3C3EC06D3D}" dt="2024-11-05T09:30:34.562" v="3621" actId="1076"/>
        <pc:sldMkLst>
          <pc:docMk/>
          <pc:sldMk cId="3299147005" sldId="260"/>
        </pc:sldMkLst>
        <pc:spChg chg="add mod">
          <ac:chgData name="Sharon Drewery" userId="59283ba9-5ab1-4e42-9c0c-a73f094560ac" providerId="ADAL" clId="{DDD6125B-2FF6-4AB3-8B83-0F3C3EC06D3D}" dt="2024-11-05T09:30:34.562" v="3621" actId="1076"/>
          <ac:spMkLst>
            <pc:docMk/>
            <pc:sldMk cId="3299147005" sldId="260"/>
            <ac:spMk id="2" creationId="{94AFB037-9976-0CCC-0124-31804FB8A673}"/>
          </ac:spMkLst>
        </pc:spChg>
        <pc:spChg chg="add mod">
          <ac:chgData name="Sharon Drewery" userId="59283ba9-5ab1-4e42-9c0c-a73f094560ac" providerId="ADAL" clId="{DDD6125B-2FF6-4AB3-8B83-0F3C3EC06D3D}" dt="2024-11-05T09:30:24.751" v="3620" actId="1076"/>
          <ac:spMkLst>
            <pc:docMk/>
            <pc:sldMk cId="3299147005" sldId="260"/>
            <ac:spMk id="3" creationId="{A9A5D990-BC80-07B2-D224-96807C08C1FE}"/>
          </ac:spMkLst>
        </pc:spChg>
      </pc:sldChg>
      <pc:sldChg chg="addSp modSp new mod">
        <pc:chgData name="Sharon Drewery" userId="59283ba9-5ab1-4e42-9c0c-a73f094560ac" providerId="ADAL" clId="{DDD6125B-2FF6-4AB3-8B83-0F3C3EC06D3D}" dt="2024-11-05T09:25:21.038" v="3578" actId="14100"/>
        <pc:sldMkLst>
          <pc:docMk/>
          <pc:sldMk cId="3335991102" sldId="261"/>
        </pc:sldMkLst>
        <pc:spChg chg="add mod">
          <ac:chgData name="Sharon Drewery" userId="59283ba9-5ab1-4e42-9c0c-a73f094560ac" providerId="ADAL" clId="{DDD6125B-2FF6-4AB3-8B83-0F3C3EC06D3D}" dt="2024-11-05T09:25:09.891" v="3574" actId="207"/>
          <ac:spMkLst>
            <pc:docMk/>
            <pc:sldMk cId="3335991102" sldId="261"/>
            <ac:spMk id="2" creationId="{6A1F9970-E6B9-372D-4A80-41A525449DA3}"/>
          </ac:spMkLst>
        </pc:spChg>
        <pc:picChg chg="add mod">
          <ac:chgData name="Sharon Drewery" userId="59283ba9-5ab1-4e42-9c0c-a73f094560ac" providerId="ADAL" clId="{DDD6125B-2FF6-4AB3-8B83-0F3C3EC06D3D}" dt="2024-11-05T09:25:21.038" v="3578" actId="14100"/>
          <ac:picMkLst>
            <pc:docMk/>
            <pc:sldMk cId="3335991102" sldId="261"/>
            <ac:picMk id="1026" creationId="{9538A496-A170-1406-1AFC-33F668E3B9F2}"/>
          </ac:picMkLst>
        </pc:picChg>
      </pc:sldChg>
      <pc:sldChg chg="addSp delSp modSp new mod">
        <pc:chgData name="Sharon Drewery" userId="59283ba9-5ab1-4e42-9c0c-a73f094560ac" providerId="ADAL" clId="{DDD6125B-2FF6-4AB3-8B83-0F3C3EC06D3D}" dt="2024-11-11T15:42:26.595" v="4515" actId="1076"/>
        <pc:sldMkLst>
          <pc:docMk/>
          <pc:sldMk cId="39576204" sldId="262"/>
        </pc:sldMkLst>
        <pc:spChg chg="add mod">
          <ac:chgData name="Sharon Drewery" userId="59283ba9-5ab1-4e42-9c0c-a73f094560ac" providerId="ADAL" clId="{DDD6125B-2FF6-4AB3-8B83-0F3C3EC06D3D}" dt="2024-11-11T15:16:43.415" v="4249" actId="20577"/>
          <ac:spMkLst>
            <pc:docMk/>
            <pc:sldMk cId="39576204" sldId="262"/>
            <ac:spMk id="2" creationId="{EEEF2FCD-C6D1-AD83-CC18-D2978E553333}"/>
          </ac:spMkLst>
        </pc:spChg>
        <pc:spChg chg="add mod">
          <ac:chgData name="Sharon Drewery" userId="59283ba9-5ab1-4e42-9c0c-a73f094560ac" providerId="ADAL" clId="{DDD6125B-2FF6-4AB3-8B83-0F3C3EC06D3D}" dt="2024-11-11T15:35:42.383" v="4450" actId="122"/>
          <ac:spMkLst>
            <pc:docMk/>
            <pc:sldMk cId="39576204" sldId="262"/>
            <ac:spMk id="3" creationId="{9AF5D958-6D47-6BC7-713D-22A1C1C84262}"/>
          </ac:spMkLst>
        </pc:spChg>
        <pc:spChg chg="add del mod">
          <ac:chgData name="Sharon Drewery" userId="59283ba9-5ab1-4e42-9c0c-a73f094560ac" providerId="ADAL" clId="{DDD6125B-2FF6-4AB3-8B83-0F3C3EC06D3D}" dt="2024-11-11T15:39:56.900" v="4487" actId="478"/>
          <ac:spMkLst>
            <pc:docMk/>
            <pc:sldMk cId="39576204" sldId="262"/>
            <ac:spMk id="4" creationId="{8CF1AF4D-5FC9-E05C-0883-D939459523C7}"/>
          </ac:spMkLst>
        </pc:spChg>
        <pc:spChg chg="add del mod">
          <ac:chgData name="Sharon Drewery" userId="59283ba9-5ab1-4e42-9c0c-a73f094560ac" providerId="ADAL" clId="{DDD6125B-2FF6-4AB3-8B83-0F3C3EC06D3D}" dt="2024-11-11T15:39:58.835" v="4488" actId="478"/>
          <ac:spMkLst>
            <pc:docMk/>
            <pc:sldMk cId="39576204" sldId="262"/>
            <ac:spMk id="5" creationId="{266032F8-BE10-4593-0CEC-180B6550DBC0}"/>
          </ac:spMkLst>
        </pc:spChg>
        <pc:spChg chg="add del mod">
          <ac:chgData name="Sharon Drewery" userId="59283ba9-5ab1-4e42-9c0c-a73f094560ac" providerId="ADAL" clId="{DDD6125B-2FF6-4AB3-8B83-0F3C3EC06D3D}" dt="2024-11-11T15:40:24.103" v="4495" actId="478"/>
          <ac:spMkLst>
            <pc:docMk/>
            <pc:sldMk cId="39576204" sldId="262"/>
            <ac:spMk id="6" creationId="{6F9DAA99-ADED-430B-F88B-A3B252B5805D}"/>
          </ac:spMkLst>
        </pc:spChg>
        <pc:spChg chg="add del mod">
          <ac:chgData name="Sharon Drewery" userId="59283ba9-5ab1-4e42-9c0c-a73f094560ac" providerId="ADAL" clId="{DDD6125B-2FF6-4AB3-8B83-0F3C3EC06D3D}" dt="2024-11-11T15:02:17.605" v="3753"/>
          <ac:spMkLst>
            <pc:docMk/>
            <pc:sldMk cId="39576204" sldId="262"/>
            <ac:spMk id="6" creationId="{DAA09A0E-C266-4F90-4A68-7C1512F66782}"/>
          </ac:spMkLst>
        </pc:spChg>
        <pc:spChg chg="add mod">
          <ac:chgData name="Sharon Drewery" userId="59283ba9-5ab1-4e42-9c0c-a73f094560ac" providerId="ADAL" clId="{DDD6125B-2FF6-4AB3-8B83-0F3C3EC06D3D}" dt="2024-11-11T15:35:45.263" v="4451" actId="122"/>
          <ac:spMkLst>
            <pc:docMk/>
            <pc:sldMk cId="39576204" sldId="262"/>
            <ac:spMk id="7" creationId="{2E8EB9BA-1986-303F-6402-DA199DBA4105}"/>
          </ac:spMkLst>
        </pc:spChg>
        <pc:spChg chg="add del mod">
          <ac:chgData name="Sharon Drewery" userId="59283ba9-5ab1-4e42-9c0c-a73f094560ac" providerId="ADAL" clId="{DDD6125B-2FF6-4AB3-8B83-0F3C3EC06D3D}" dt="2024-11-11T15:40:00.240" v="4489" actId="478"/>
          <ac:spMkLst>
            <pc:docMk/>
            <pc:sldMk cId="39576204" sldId="262"/>
            <ac:spMk id="8" creationId="{D30351F4-C36A-FEC1-8E17-5FA0FBA5EB9A}"/>
          </ac:spMkLst>
        </pc:spChg>
        <pc:spChg chg="add mod">
          <ac:chgData name="Sharon Drewery" userId="59283ba9-5ab1-4e42-9c0c-a73f094560ac" providerId="ADAL" clId="{DDD6125B-2FF6-4AB3-8B83-0F3C3EC06D3D}" dt="2024-11-11T15:35:48.030" v="4452" actId="122"/>
          <ac:spMkLst>
            <pc:docMk/>
            <pc:sldMk cId="39576204" sldId="262"/>
            <ac:spMk id="9" creationId="{0292D9D1-0E72-3001-5A36-9AE766A201D9}"/>
          </ac:spMkLst>
        </pc:spChg>
        <pc:spChg chg="add del mod">
          <ac:chgData name="Sharon Drewery" userId="59283ba9-5ab1-4e42-9c0c-a73f094560ac" providerId="ADAL" clId="{DDD6125B-2FF6-4AB3-8B83-0F3C3EC06D3D}" dt="2024-11-11T15:40:01.478" v="4490" actId="478"/>
          <ac:spMkLst>
            <pc:docMk/>
            <pc:sldMk cId="39576204" sldId="262"/>
            <ac:spMk id="10" creationId="{D49FC8AB-1A8F-67C2-1E88-9B6E53773072}"/>
          </ac:spMkLst>
        </pc:spChg>
        <pc:spChg chg="add mod">
          <ac:chgData name="Sharon Drewery" userId="59283ba9-5ab1-4e42-9c0c-a73f094560ac" providerId="ADAL" clId="{DDD6125B-2FF6-4AB3-8B83-0F3C3EC06D3D}" dt="2024-11-11T15:35:50.754" v="4453" actId="122"/>
          <ac:spMkLst>
            <pc:docMk/>
            <pc:sldMk cId="39576204" sldId="262"/>
            <ac:spMk id="11" creationId="{5BB75896-A47B-9BED-8A6E-F460FFCEA445}"/>
          </ac:spMkLst>
        </pc:spChg>
        <pc:spChg chg="add del mod">
          <ac:chgData name="Sharon Drewery" userId="59283ba9-5ab1-4e42-9c0c-a73f094560ac" providerId="ADAL" clId="{DDD6125B-2FF6-4AB3-8B83-0F3C3EC06D3D}" dt="2024-11-11T15:40:02.862" v="4491" actId="478"/>
          <ac:spMkLst>
            <pc:docMk/>
            <pc:sldMk cId="39576204" sldId="262"/>
            <ac:spMk id="12" creationId="{9481209B-AF94-0227-7776-CAE9CF278984}"/>
          </ac:spMkLst>
        </pc:spChg>
        <pc:spChg chg="add mod">
          <ac:chgData name="Sharon Drewery" userId="59283ba9-5ab1-4e42-9c0c-a73f094560ac" providerId="ADAL" clId="{DDD6125B-2FF6-4AB3-8B83-0F3C3EC06D3D}" dt="2024-11-11T15:41:56.691" v="4510" actId="1076"/>
          <ac:spMkLst>
            <pc:docMk/>
            <pc:sldMk cId="39576204" sldId="262"/>
            <ac:spMk id="13" creationId="{0B20C401-C366-C9D3-BD71-885B1FC11C0F}"/>
          </ac:spMkLst>
        </pc:spChg>
        <pc:spChg chg="add mod">
          <ac:chgData name="Sharon Drewery" userId="59283ba9-5ab1-4e42-9c0c-a73f094560ac" providerId="ADAL" clId="{DDD6125B-2FF6-4AB3-8B83-0F3C3EC06D3D}" dt="2024-11-11T15:41:55.779" v="4509" actId="1076"/>
          <ac:spMkLst>
            <pc:docMk/>
            <pc:sldMk cId="39576204" sldId="262"/>
            <ac:spMk id="14" creationId="{ECF4CB50-94C2-E3EC-BD9C-08CD4B63C121}"/>
          </ac:spMkLst>
        </pc:spChg>
        <pc:spChg chg="add mod">
          <ac:chgData name="Sharon Drewery" userId="59283ba9-5ab1-4e42-9c0c-a73f094560ac" providerId="ADAL" clId="{DDD6125B-2FF6-4AB3-8B83-0F3C3EC06D3D}" dt="2024-11-11T15:40:54.020" v="4499" actId="1076"/>
          <ac:spMkLst>
            <pc:docMk/>
            <pc:sldMk cId="39576204" sldId="262"/>
            <ac:spMk id="15" creationId="{D11CEAC1-D3BD-2DEA-8340-BDBB26224B28}"/>
          </ac:spMkLst>
        </pc:spChg>
        <pc:spChg chg="add mod">
          <ac:chgData name="Sharon Drewery" userId="59283ba9-5ab1-4e42-9c0c-a73f094560ac" providerId="ADAL" clId="{DDD6125B-2FF6-4AB3-8B83-0F3C3EC06D3D}" dt="2024-11-11T15:40:48.726" v="4497" actId="1076"/>
          <ac:spMkLst>
            <pc:docMk/>
            <pc:sldMk cId="39576204" sldId="262"/>
            <ac:spMk id="16" creationId="{5FD6ABB0-FE17-BDCF-C811-0AB93ACAEE35}"/>
          </ac:spMkLst>
        </pc:spChg>
        <pc:spChg chg="add mod">
          <ac:chgData name="Sharon Drewery" userId="59283ba9-5ab1-4e42-9c0c-a73f094560ac" providerId="ADAL" clId="{DDD6125B-2FF6-4AB3-8B83-0F3C3EC06D3D}" dt="2024-11-11T15:41:00.143" v="4500" actId="1076"/>
          <ac:spMkLst>
            <pc:docMk/>
            <pc:sldMk cId="39576204" sldId="262"/>
            <ac:spMk id="17" creationId="{ACED3A9B-FCB3-DADB-1C02-6AD82548CB49}"/>
          </ac:spMkLst>
        </pc:spChg>
        <pc:spChg chg="add mod">
          <ac:chgData name="Sharon Drewery" userId="59283ba9-5ab1-4e42-9c0c-a73f094560ac" providerId="ADAL" clId="{DDD6125B-2FF6-4AB3-8B83-0F3C3EC06D3D}" dt="2024-11-11T15:41:10.828" v="4502" actId="1076"/>
          <ac:spMkLst>
            <pc:docMk/>
            <pc:sldMk cId="39576204" sldId="262"/>
            <ac:spMk id="18" creationId="{49C9C6D2-51BE-9BCD-C4A9-A43EE27D1A81}"/>
          </ac:spMkLst>
        </pc:spChg>
        <pc:spChg chg="add del mod">
          <ac:chgData name="Sharon Drewery" userId="59283ba9-5ab1-4e42-9c0c-a73f094560ac" providerId="ADAL" clId="{DDD6125B-2FF6-4AB3-8B83-0F3C3EC06D3D}" dt="2024-11-11T15:41:27.435" v="4505" actId="478"/>
          <ac:spMkLst>
            <pc:docMk/>
            <pc:sldMk cId="39576204" sldId="262"/>
            <ac:spMk id="19" creationId="{80E20571-97A0-A993-E929-2C3FAC1E95A7}"/>
          </ac:spMkLst>
        </pc:spChg>
        <pc:spChg chg="add mod">
          <ac:chgData name="Sharon Drewery" userId="59283ba9-5ab1-4e42-9c0c-a73f094560ac" providerId="ADAL" clId="{DDD6125B-2FF6-4AB3-8B83-0F3C3EC06D3D}" dt="2024-11-11T15:41:43.924" v="4507" actId="1076"/>
          <ac:spMkLst>
            <pc:docMk/>
            <pc:sldMk cId="39576204" sldId="262"/>
            <ac:spMk id="20" creationId="{9CCDD612-D69F-F4BA-0816-4E79E2C61D06}"/>
          </ac:spMkLst>
        </pc:spChg>
        <pc:spChg chg="add del mod">
          <ac:chgData name="Sharon Drewery" userId="59283ba9-5ab1-4e42-9c0c-a73f094560ac" providerId="ADAL" clId="{DDD6125B-2FF6-4AB3-8B83-0F3C3EC06D3D}" dt="2024-11-11T15:42:11.279" v="4513" actId="478"/>
          <ac:spMkLst>
            <pc:docMk/>
            <pc:sldMk cId="39576204" sldId="262"/>
            <ac:spMk id="21" creationId="{DD53597E-AB2E-ACDB-F789-B129AF0AC8FE}"/>
          </ac:spMkLst>
        </pc:spChg>
        <pc:spChg chg="add mod">
          <ac:chgData name="Sharon Drewery" userId="59283ba9-5ab1-4e42-9c0c-a73f094560ac" providerId="ADAL" clId="{DDD6125B-2FF6-4AB3-8B83-0F3C3EC06D3D}" dt="2024-11-11T15:42:26.595" v="4515" actId="1076"/>
          <ac:spMkLst>
            <pc:docMk/>
            <pc:sldMk cId="39576204" sldId="262"/>
            <ac:spMk id="22" creationId="{2989CA8F-DFF0-C3FA-4002-5865D91C86C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95567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48806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02983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93834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889580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66864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814414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6197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78583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816592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9617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11/11/2024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06144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11/11/2024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82020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98449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35717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31791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46CE7D5-CF57-46EF-B807-FDD0502418D4}" type="datetimeFigureOut">
              <a:rPr lang="en-US" smtClean="0"/>
              <a:t>11/11/2024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6787115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9565" y="452845"/>
            <a:ext cx="8412481" cy="908549"/>
          </a:xfrm>
          <a:solidFill>
            <a:schemeClr val="accent2"/>
          </a:solidFill>
          <a:ln>
            <a:solidFill>
              <a:srgbClr val="00B050"/>
            </a:solidFill>
          </a:ln>
        </p:spPr>
        <p:txBody>
          <a:bodyPr/>
          <a:lstStyle/>
          <a:p>
            <a:pPr algn="ctr"/>
            <a:r>
              <a:rPr lang="en-US" sz="4800" dirty="0">
                <a:solidFill>
                  <a:schemeClr val="tx1"/>
                </a:solidFill>
              </a:rPr>
              <a:t>Valuing SEND Tool  Feedback</a:t>
            </a:r>
            <a:r>
              <a:rPr lang="en-US" sz="4800" dirty="0"/>
              <a:t> </a:t>
            </a:r>
          </a:p>
        </p:txBody>
      </p:sp>
      <p:sp>
        <p:nvSpPr>
          <p:cNvPr id="3" name="Subtitle 2"/>
          <p:cNvSpPr>
            <a:spLocks noGrp="1"/>
          </p:cNvSpPr>
          <p:nvPr>
            <p:ph type="subTitle" idx="1"/>
          </p:nvPr>
        </p:nvSpPr>
        <p:spPr>
          <a:xfrm>
            <a:off x="1432967" y="1521233"/>
            <a:ext cx="7305675" cy="1655762"/>
          </a:xfrm>
        </p:spPr>
        <p:txBody>
          <a:bodyPr vert="horz" lIns="91440" tIns="45720" rIns="91440" bIns="45720" rtlCol="0" anchor="t">
            <a:normAutofit/>
          </a:bodyPr>
          <a:lstStyle/>
          <a:p>
            <a:pPr algn="ctr"/>
            <a:r>
              <a:rPr lang="en-US" sz="2800" dirty="0">
                <a:solidFill>
                  <a:schemeClr val="tx1"/>
                </a:solidFill>
              </a:rPr>
              <a:t>By </a:t>
            </a:r>
          </a:p>
          <a:p>
            <a:pPr algn="ctr"/>
            <a:r>
              <a:rPr lang="en-US" sz="2800" dirty="0">
                <a:solidFill>
                  <a:schemeClr val="tx1"/>
                </a:solidFill>
              </a:rPr>
              <a:t>SEND Advice Line Lincolnshire</a:t>
            </a:r>
            <a:r>
              <a:rPr lang="en-US" sz="2800" dirty="0"/>
              <a:t> </a:t>
            </a:r>
          </a:p>
        </p:txBody>
      </p:sp>
      <p:sp>
        <p:nvSpPr>
          <p:cNvPr id="4" name="TextBox 3">
            <a:extLst>
              <a:ext uri="{FF2B5EF4-FFF2-40B4-BE49-F238E27FC236}">
                <a16:creationId xmlns:a16="http://schemas.microsoft.com/office/drawing/2014/main" id="{5CEF9BD4-123F-7149-8200-B7CC144823ED}"/>
              </a:ext>
            </a:extLst>
          </p:cNvPr>
          <p:cNvSpPr txBox="1"/>
          <p:nvPr/>
        </p:nvSpPr>
        <p:spPr>
          <a:xfrm>
            <a:off x="1271450" y="3492137"/>
            <a:ext cx="8177349" cy="1569660"/>
          </a:xfrm>
          <a:prstGeom prst="rect">
            <a:avLst/>
          </a:prstGeom>
          <a:noFill/>
          <a:ln w="25400">
            <a:solidFill>
              <a:schemeClr val="accent2"/>
            </a:solidFill>
          </a:ln>
        </p:spPr>
        <p:txBody>
          <a:bodyPr wrap="square" rtlCol="0">
            <a:spAutoFit/>
          </a:bodyPr>
          <a:lstStyle/>
          <a:p>
            <a:pPr algn="ctr"/>
            <a:r>
              <a:rPr lang="en-GB" sz="2400" dirty="0"/>
              <a:t>AskSALL have regular updates with the team from Impower who provide the platform for the VSEND Tool in Lincolnshire. The themes in the following slides have been raised from the data and reports they upload. </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D53E4-3DF7-D53A-D49E-EE3699A7747E}"/>
              </a:ext>
            </a:extLst>
          </p:cNvPr>
          <p:cNvSpPr>
            <a:spLocks noGrp="1"/>
          </p:cNvSpPr>
          <p:nvPr>
            <p:ph type="title"/>
          </p:nvPr>
        </p:nvSpPr>
        <p:spPr>
          <a:xfrm>
            <a:off x="450911" y="156238"/>
            <a:ext cx="8596668" cy="1036836"/>
          </a:xfrm>
          <a:solidFill>
            <a:schemeClr val="accent2"/>
          </a:solidFill>
        </p:spPr>
        <p:txBody>
          <a:bodyPr>
            <a:normAutofit/>
          </a:bodyPr>
          <a:lstStyle/>
          <a:p>
            <a:pPr algn="ctr"/>
            <a:r>
              <a:rPr lang="en-US" sz="4800" dirty="0">
                <a:solidFill>
                  <a:schemeClr val="tx1"/>
                </a:solidFill>
              </a:rPr>
              <a:t>CYP profiles</a:t>
            </a:r>
          </a:p>
        </p:txBody>
      </p:sp>
      <p:sp>
        <p:nvSpPr>
          <p:cNvPr id="3" name="Content Placeholder 2">
            <a:extLst>
              <a:ext uri="{FF2B5EF4-FFF2-40B4-BE49-F238E27FC236}">
                <a16:creationId xmlns:a16="http://schemas.microsoft.com/office/drawing/2014/main" id="{A5DB55A9-DBD9-16EE-6CE2-53E3F2FEABDA}"/>
              </a:ext>
            </a:extLst>
          </p:cNvPr>
          <p:cNvSpPr>
            <a:spLocks noGrp="1"/>
          </p:cNvSpPr>
          <p:nvPr>
            <p:ph idx="1"/>
          </p:nvPr>
        </p:nvSpPr>
        <p:spPr>
          <a:xfrm>
            <a:off x="590248" y="1429586"/>
            <a:ext cx="7238757" cy="5272176"/>
          </a:xfrm>
        </p:spPr>
        <p:txBody>
          <a:bodyPr>
            <a:noAutofit/>
          </a:bodyPr>
          <a:lstStyle/>
          <a:p>
            <a:r>
              <a:rPr lang="en-US" sz="1600" dirty="0"/>
              <a:t>Many settings that have requested access to the Valuing SEND tool have no CYP profiles set up at all. It is unclear if the settings have no pupils with SEN, if they are unsure how to complete the VSEND tool or if they think they must register even if they are choosing not to use the tool. </a:t>
            </a:r>
          </a:p>
          <a:p>
            <a:r>
              <a:rPr lang="en-US" sz="1600" dirty="0"/>
              <a:t>There is no requirement to add a profile for all children in a school/setting. Some settings appear to have added a profile for every child that is on roll at their setting. This isn’t necessary and is time consuming, these profiles are incomplete and only show the CYP’s basic information (Name /DOB).</a:t>
            </a:r>
          </a:p>
          <a:p>
            <a:r>
              <a:rPr lang="en-US" sz="1600" dirty="0"/>
              <a:t>CYP profiles don’t appear to be being updated regularly so settings are unable to see if needs changing, if needs are being met or if needs are increasing despite the support that settings are providing. It is recommended that profiles are updated at least termly. </a:t>
            </a:r>
          </a:p>
          <a:p>
            <a:r>
              <a:rPr lang="en-US" sz="1600" dirty="0"/>
              <a:t>It is evident that in some cases only the CYP profile has been entered. If only one element of the radar has been completed this doesn’t give a complete picture. Although it will indicate the areas where a high need is being presented by the CYP it doesn’t indicate how the settings is placed to meet these needs or the areas in which they need to focus additional/priority support and possible training.</a:t>
            </a:r>
          </a:p>
          <a:p>
            <a:endParaRPr lang="en-US" sz="1600" dirty="0"/>
          </a:p>
        </p:txBody>
      </p:sp>
      <p:sp>
        <p:nvSpPr>
          <p:cNvPr id="4" name="Multiplication Sign 3">
            <a:extLst>
              <a:ext uri="{FF2B5EF4-FFF2-40B4-BE49-F238E27FC236}">
                <a16:creationId xmlns:a16="http://schemas.microsoft.com/office/drawing/2014/main" id="{48259AFB-2630-57D3-56E5-205EF2C4B638}"/>
              </a:ext>
            </a:extLst>
          </p:cNvPr>
          <p:cNvSpPr/>
          <p:nvPr/>
        </p:nvSpPr>
        <p:spPr>
          <a:xfrm>
            <a:off x="7955280" y="2810242"/>
            <a:ext cx="870857" cy="96665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Graphic 8" descr="Question Mark with solid fill">
            <a:extLst>
              <a:ext uri="{FF2B5EF4-FFF2-40B4-BE49-F238E27FC236}">
                <a16:creationId xmlns:a16="http://schemas.microsoft.com/office/drawing/2014/main" id="{99778378-CCC5-24B0-B696-589B00E948B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77051" y="4097674"/>
            <a:ext cx="914400" cy="914400"/>
          </a:xfrm>
          <a:prstGeom prst="rect">
            <a:avLst/>
          </a:prstGeom>
        </p:spPr>
      </p:pic>
      <p:pic>
        <p:nvPicPr>
          <p:cNvPr id="10" name="Graphic 9" descr="Question Mark with solid fill">
            <a:extLst>
              <a:ext uri="{FF2B5EF4-FFF2-40B4-BE49-F238E27FC236}">
                <a16:creationId xmlns:a16="http://schemas.microsoft.com/office/drawing/2014/main" id="{7BB1EFF7-17AF-E080-F612-05B2A314D0B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11737" y="1544458"/>
            <a:ext cx="914400" cy="914400"/>
          </a:xfrm>
          <a:prstGeom prst="rect">
            <a:avLst/>
          </a:prstGeom>
        </p:spPr>
      </p:pic>
      <p:sp>
        <p:nvSpPr>
          <p:cNvPr id="11" name="Multiplication Sign 10">
            <a:extLst>
              <a:ext uri="{FF2B5EF4-FFF2-40B4-BE49-F238E27FC236}">
                <a16:creationId xmlns:a16="http://schemas.microsoft.com/office/drawing/2014/main" id="{882F1DAE-5B41-682E-2C38-1F3E537F0B2B}"/>
              </a:ext>
            </a:extLst>
          </p:cNvPr>
          <p:cNvSpPr/>
          <p:nvPr/>
        </p:nvSpPr>
        <p:spPr>
          <a:xfrm>
            <a:off x="7955280" y="5363458"/>
            <a:ext cx="870857" cy="96665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10995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3F73AD-50A0-F655-E1AD-4D273867972B}"/>
              </a:ext>
            </a:extLst>
          </p:cNvPr>
          <p:cNvSpPr txBox="1"/>
          <p:nvPr/>
        </p:nvSpPr>
        <p:spPr>
          <a:xfrm>
            <a:off x="235132" y="226424"/>
            <a:ext cx="8943703" cy="1569660"/>
          </a:xfrm>
          <a:prstGeom prst="rect">
            <a:avLst/>
          </a:prstGeom>
          <a:solidFill>
            <a:schemeClr val="accent2"/>
          </a:solidFill>
        </p:spPr>
        <p:txBody>
          <a:bodyPr wrap="square" rtlCol="0">
            <a:spAutoFit/>
          </a:bodyPr>
          <a:lstStyle/>
          <a:p>
            <a:pPr algn="ctr"/>
            <a:r>
              <a:rPr lang="en-GB" sz="4800" dirty="0"/>
              <a:t>Setting Administrators and Assessors</a:t>
            </a:r>
            <a:r>
              <a:rPr lang="en-GB" sz="2400" dirty="0"/>
              <a:t> </a:t>
            </a:r>
          </a:p>
        </p:txBody>
      </p:sp>
      <p:sp>
        <p:nvSpPr>
          <p:cNvPr id="3" name="Oval 2">
            <a:extLst>
              <a:ext uri="{FF2B5EF4-FFF2-40B4-BE49-F238E27FC236}">
                <a16:creationId xmlns:a16="http://schemas.microsoft.com/office/drawing/2014/main" id="{5B91AE1A-F71E-7E42-2AB8-04D4EFCF64E7}"/>
              </a:ext>
            </a:extLst>
          </p:cNvPr>
          <p:cNvSpPr/>
          <p:nvPr/>
        </p:nvSpPr>
        <p:spPr>
          <a:xfrm>
            <a:off x="5856514" y="1928868"/>
            <a:ext cx="3953691" cy="2673531"/>
          </a:xfrm>
          <a:prstGeom prst="ellipse">
            <a:avLst/>
          </a:prstGeom>
          <a:solidFill>
            <a:srgbClr val="FF0000"/>
          </a:solidFill>
          <a:ln w="53975">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47BCFBF7-8BAF-780D-5D06-F629882CFD97}"/>
              </a:ext>
            </a:extLst>
          </p:cNvPr>
          <p:cNvSpPr txBox="1"/>
          <p:nvPr/>
        </p:nvSpPr>
        <p:spPr>
          <a:xfrm>
            <a:off x="6348548" y="2323237"/>
            <a:ext cx="3178629" cy="1754326"/>
          </a:xfrm>
          <a:prstGeom prst="rect">
            <a:avLst/>
          </a:prstGeom>
          <a:noFill/>
        </p:spPr>
        <p:txBody>
          <a:bodyPr wrap="square" rtlCol="0">
            <a:spAutoFit/>
          </a:bodyPr>
          <a:lstStyle/>
          <a:p>
            <a:pPr algn="ctr"/>
            <a:r>
              <a:rPr lang="en-GB" dirty="0"/>
              <a:t>Staff that have left the setting must have their account deleted so as not to breach security requirements as the website holds child sensitive data </a:t>
            </a:r>
          </a:p>
        </p:txBody>
      </p:sp>
      <p:sp>
        <p:nvSpPr>
          <p:cNvPr id="6" name="TextBox 5">
            <a:extLst>
              <a:ext uri="{FF2B5EF4-FFF2-40B4-BE49-F238E27FC236}">
                <a16:creationId xmlns:a16="http://schemas.microsoft.com/office/drawing/2014/main" id="{28183AE2-A6E7-3EAC-9332-07A516B19B27}"/>
              </a:ext>
            </a:extLst>
          </p:cNvPr>
          <p:cNvSpPr txBox="1"/>
          <p:nvPr/>
        </p:nvSpPr>
        <p:spPr>
          <a:xfrm>
            <a:off x="6862354" y="4931290"/>
            <a:ext cx="4789713" cy="1477328"/>
          </a:xfrm>
          <a:prstGeom prst="rect">
            <a:avLst/>
          </a:prstGeom>
          <a:solidFill>
            <a:schemeClr val="accent1">
              <a:lumMod val="40000"/>
              <a:lumOff val="60000"/>
            </a:schemeClr>
          </a:solidFill>
          <a:ln w="25400">
            <a:solidFill>
              <a:srgbClr val="FF0000"/>
            </a:solidFill>
            <a:prstDash val="solid"/>
          </a:ln>
        </p:spPr>
        <p:txBody>
          <a:bodyPr wrap="square" rtlCol="0">
            <a:spAutoFit/>
          </a:bodyPr>
          <a:lstStyle/>
          <a:p>
            <a:pPr algn="ctr"/>
            <a:r>
              <a:rPr lang="en-GB" dirty="0"/>
              <a:t>There can be multiple accounts set up for registered users. This is often due to a changed email and the user requesting a new account, we can update the email on the existing account that is already set up. </a:t>
            </a:r>
          </a:p>
        </p:txBody>
      </p:sp>
      <p:sp>
        <p:nvSpPr>
          <p:cNvPr id="9" name="Isosceles Triangle 8">
            <a:extLst>
              <a:ext uri="{FF2B5EF4-FFF2-40B4-BE49-F238E27FC236}">
                <a16:creationId xmlns:a16="http://schemas.microsoft.com/office/drawing/2014/main" id="{43559FE2-BB51-89CD-BAC9-9236C199200E}"/>
              </a:ext>
            </a:extLst>
          </p:cNvPr>
          <p:cNvSpPr/>
          <p:nvPr/>
        </p:nvSpPr>
        <p:spPr>
          <a:xfrm rot="10800000" flipV="1">
            <a:off x="391888" y="1931959"/>
            <a:ext cx="5673632" cy="4291208"/>
          </a:xfrm>
          <a:prstGeom prst="triangle">
            <a:avLst>
              <a:gd name="adj" fmla="val 48881"/>
            </a:avLst>
          </a:prstGeom>
          <a:solidFill>
            <a:schemeClr val="accent1">
              <a:lumMod val="75000"/>
            </a:schemeClr>
          </a:solidFill>
          <a:ln w="349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627F2A1F-CF47-046C-5FBF-C5F80C5AA10E}"/>
              </a:ext>
            </a:extLst>
          </p:cNvPr>
          <p:cNvSpPr txBox="1"/>
          <p:nvPr/>
        </p:nvSpPr>
        <p:spPr>
          <a:xfrm>
            <a:off x="1887582" y="3586736"/>
            <a:ext cx="2708366" cy="2031325"/>
          </a:xfrm>
          <a:prstGeom prst="rect">
            <a:avLst/>
          </a:prstGeom>
          <a:noFill/>
        </p:spPr>
        <p:txBody>
          <a:bodyPr wrap="square" rtlCol="0">
            <a:spAutoFit/>
          </a:bodyPr>
          <a:lstStyle/>
          <a:p>
            <a:pPr algn="ctr"/>
            <a:r>
              <a:rPr lang="en-GB" dirty="0"/>
              <a:t>Be mindful </a:t>
            </a:r>
          </a:p>
          <a:p>
            <a:pPr algn="ctr"/>
            <a:r>
              <a:rPr lang="en-GB" dirty="0"/>
              <a:t>about the number of administrators set up for your setting, we advise </a:t>
            </a:r>
            <a:r>
              <a:rPr lang="en-GB" b="1" dirty="0"/>
              <a:t>NO MORE </a:t>
            </a:r>
            <a:r>
              <a:rPr lang="en-GB" dirty="0"/>
              <a:t>than 3 anyone else should be set up as an assessor. </a:t>
            </a:r>
          </a:p>
        </p:txBody>
      </p:sp>
    </p:spTree>
    <p:extLst>
      <p:ext uri="{BB962C8B-B14F-4D97-AF65-F5344CB8AC3E}">
        <p14:creationId xmlns:p14="http://schemas.microsoft.com/office/powerpoint/2010/main" val="3187988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39EF76-A387-CEDE-AD38-D93F0D029978}"/>
              </a:ext>
            </a:extLst>
          </p:cNvPr>
          <p:cNvSpPr txBox="1"/>
          <p:nvPr/>
        </p:nvSpPr>
        <p:spPr>
          <a:xfrm>
            <a:off x="1175657" y="320320"/>
            <a:ext cx="7794172" cy="830997"/>
          </a:xfrm>
          <a:prstGeom prst="rect">
            <a:avLst/>
          </a:prstGeom>
          <a:solidFill>
            <a:schemeClr val="accent2"/>
          </a:solidFill>
        </p:spPr>
        <p:txBody>
          <a:bodyPr wrap="square" rtlCol="0">
            <a:spAutoFit/>
          </a:bodyPr>
          <a:lstStyle/>
          <a:p>
            <a:pPr algn="ctr"/>
            <a:r>
              <a:rPr lang="en-GB" sz="4800" dirty="0"/>
              <a:t>Setting Readiness</a:t>
            </a:r>
          </a:p>
        </p:txBody>
      </p:sp>
      <p:sp>
        <p:nvSpPr>
          <p:cNvPr id="3" name="TextBox 2">
            <a:extLst>
              <a:ext uri="{FF2B5EF4-FFF2-40B4-BE49-F238E27FC236}">
                <a16:creationId xmlns:a16="http://schemas.microsoft.com/office/drawing/2014/main" id="{EFA7B05C-3029-F3F7-69C1-5796529BA71C}"/>
              </a:ext>
            </a:extLst>
          </p:cNvPr>
          <p:cNvSpPr txBox="1"/>
          <p:nvPr/>
        </p:nvSpPr>
        <p:spPr>
          <a:xfrm>
            <a:off x="322217" y="1741714"/>
            <a:ext cx="9501052" cy="1200329"/>
          </a:xfrm>
          <a:custGeom>
            <a:avLst/>
            <a:gdLst>
              <a:gd name="connsiteX0" fmla="*/ 0 w 9501052"/>
              <a:gd name="connsiteY0" fmla="*/ 0 h 1200329"/>
              <a:gd name="connsiteX1" fmla="*/ 308784 w 9501052"/>
              <a:gd name="connsiteY1" fmla="*/ 0 h 1200329"/>
              <a:gd name="connsiteX2" fmla="*/ 1092621 w 9501052"/>
              <a:gd name="connsiteY2" fmla="*/ 0 h 1200329"/>
              <a:gd name="connsiteX3" fmla="*/ 1686437 w 9501052"/>
              <a:gd name="connsiteY3" fmla="*/ 0 h 1200329"/>
              <a:gd name="connsiteX4" fmla="*/ 1995221 w 9501052"/>
              <a:gd name="connsiteY4" fmla="*/ 0 h 1200329"/>
              <a:gd name="connsiteX5" fmla="*/ 2589037 w 9501052"/>
              <a:gd name="connsiteY5" fmla="*/ 0 h 1200329"/>
              <a:gd name="connsiteX6" fmla="*/ 3372873 w 9501052"/>
              <a:gd name="connsiteY6" fmla="*/ 0 h 1200329"/>
              <a:gd name="connsiteX7" fmla="*/ 3871679 w 9501052"/>
              <a:gd name="connsiteY7" fmla="*/ 0 h 1200329"/>
              <a:gd name="connsiteX8" fmla="*/ 4370484 w 9501052"/>
              <a:gd name="connsiteY8" fmla="*/ 0 h 1200329"/>
              <a:gd name="connsiteX9" fmla="*/ 4964300 w 9501052"/>
              <a:gd name="connsiteY9" fmla="*/ 0 h 1200329"/>
              <a:gd name="connsiteX10" fmla="*/ 5653126 w 9501052"/>
              <a:gd name="connsiteY10" fmla="*/ 0 h 1200329"/>
              <a:gd name="connsiteX11" fmla="*/ 6341952 w 9501052"/>
              <a:gd name="connsiteY11" fmla="*/ 0 h 1200329"/>
              <a:gd name="connsiteX12" fmla="*/ 7030778 w 9501052"/>
              <a:gd name="connsiteY12" fmla="*/ 0 h 1200329"/>
              <a:gd name="connsiteX13" fmla="*/ 7814615 w 9501052"/>
              <a:gd name="connsiteY13" fmla="*/ 0 h 1200329"/>
              <a:gd name="connsiteX14" fmla="*/ 8408431 w 9501052"/>
              <a:gd name="connsiteY14" fmla="*/ 0 h 1200329"/>
              <a:gd name="connsiteX15" fmla="*/ 9501052 w 9501052"/>
              <a:gd name="connsiteY15" fmla="*/ 0 h 1200329"/>
              <a:gd name="connsiteX16" fmla="*/ 9501052 w 9501052"/>
              <a:gd name="connsiteY16" fmla="*/ 400110 h 1200329"/>
              <a:gd name="connsiteX17" fmla="*/ 9501052 w 9501052"/>
              <a:gd name="connsiteY17" fmla="*/ 824226 h 1200329"/>
              <a:gd name="connsiteX18" fmla="*/ 9501052 w 9501052"/>
              <a:gd name="connsiteY18" fmla="*/ 1200329 h 1200329"/>
              <a:gd name="connsiteX19" fmla="*/ 8717215 w 9501052"/>
              <a:gd name="connsiteY19" fmla="*/ 1200329 h 1200329"/>
              <a:gd name="connsiteX20" fmla="*/ 8218410 w 9501052"/>
              <a:gd name="connsiteY20" fmla="*/ 1200329 h 1200329"/>
              <a:gd name="connsiteX21" fmla="*/ 7719605 w 9501052"/>
              <a:gd name="connsiteY21" fmla="*/ 1200329 h 1200329"/>
              <a:gd name="connsiteX22" fmla="*/ 7220800 w 9501052"/>
              <a:gd name="connsiteY22" fmla="*/ 1200329 h 1200329"/>
              <a:gd name="connsiteX23" fmla="*/ 6531973 w 9501052"/>
              <a:gd name="connsiteY23" fmla="*/ 1200329 h 1200329"/>
              <a:gd name="connsiteX24" fmla="*/ 5938158 w 9501052"/>
              <a:gd name="connsiteY24" fmla="*/ 1200329 h 1200329"/>
              <a:gd name="connsiteX25" fmla="*/ 5629373 w 9501052"/>
              <a:gd name="connsiteY25" fmla="*/ 1200329 h 1200329"/>
              <a:gd name="connsiteX26" fmla="*/ 5130568 w 9501052"/>
              <a:gd name="connsiteY26" fmla="*/ 1200329 h 1200329"/>
              <a:gd name="connsiteX27" fmla="*/ 4441742 w 9501052"/>
              <a:gd name="connsiteY27" fmla="*/ 1200329 h 1200329"/>
              <a:gd name="connsiteX28" fmla="*/ 4037947 w 9501052"/>
              <a:gd name="connsiteY28" fmla="*/ 1200329 h 1200329"/>
              <a:gd name="connsiteX29" fmla="*/ 3254110 w 9501052"/>
              <a:gd name="connsiteY29" fmla="*/ 1200329 h 1200329"/>
              <a:gd name="connsiteX30" fmla="*/ 2470274 w 9501052"/>
              <a:gd name="connsiteY30" fmla="*/ 1200329 h 1200329"/>
              <a:gd name="connsiteX31" fmla="*/ 1876458 w 9501052"/>
              <a:gd name="connsiteY31" fmla="*/ 1200329 h 1200329"/>
              <a:gd name="connsiteX32" fmla="*/ 1092621 w 9501052"/>
              <a:gd name="connsiteY32" fmla="*/ 1200329 h 1200329"/>
              <a:gd name="connsiteX33" fmla="*/ 0 w 9501052"/>
              <a:gd name="connsiteY33" fmla="*/ 1200329 h 1200329"/>
              <a:gd name="connsiteX34" fmla="*/ 0 w 9501052"/>
              <a:gd name="connsiteY34" fmla="*/ 788216 h 1200329"/>
              <a:gd name="connsiteX35" fmla="*/ 0 w 9501052"/>
              <a:gd name="connsiteY35" fmla="*/ 412113 h 1200329"/>
              <a:gd name="connsiteX36" fmla="*/ 0 w 9501052"/>
              <a:gd name="connsiteY36" fmla="*/ 0 h 1200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501052" h="1200329" fill="none" extrusionOk="0">
                <a:moveTo>
                  <a:pt x="0" y="0"/>
                </a:moveTo>
                <a:cubicBezTo>
                  <a:pt x="151106" y="-27238"/>
                  <a:pt x="213164" y="16594"/>
                  <a:pt x="308784" y="0"/>
                </a:cubicBezTo>
                <a:cubicBezTo>
                  <a:pt x="404404" y="-16594"/>
                  <a:pt x="797801" y="25439"/>
                  <a:pt x="1092621" y="0"/>
                </a:cubicBezTo>
                <a:cubicBezTo>
                  <a:pt x="1387441" y="-25439"/>
                  <a:pt x="1551805" y="39764"/>
                  <a:pt x="1686437" y="0"/>
                </a:cubicBezTo>
                <a:cubicBezTo>
                  <a:pt x="1821069" y="-39764"/>
                  <a:pt x="1908867" y="23992"/>
                  <a:pt x="1995221" y="0"/>
                </a:cubicBezTo>
                <a:cubicBezTo>
                  <a:pt x="2081575" y="-23992"/>
                  <a:pt x="2374658" y="46264"/>
                  <a:pt x="2589037" y="0"/>
                </a:cubicBezTo>
                <a:cubicBezTo>
                  <a:pt x="2803416" y="-46264"/>
                  <a:pt x="3091773" y="81341"/>
                  <a:pt x="3372873" y="0"/>
                </a:cubicBezTo>
                <a:cubicBezTo>
                  <a:pt x="3653973" y="-81341"/>
                  <a:pt x="3623155" y="6772"/>
                  <a:pt x="3871679" y="0"/>
                </a:cubicBezTo>
                <a:cubicBezTo>
                  <a:pt x="4120203" y="-6772"/>
                  <a:pt x="4263489" y="22534"/>
                  <a:pt x="4370484" y="0"/>
                </a:cubicBezTo>
                <a:cubicBezTo>
                  <a:pt x="4477480" y="-22534"/>
                  <a:pt x="4682836" y="15493"/>
                  <a:pt x="4964300" y="0"/>
                </a:cubicBezTo>
                <a:cubicBezTo>
                  <a:pt x="5245764" y="-15493"/>
                  <a:pt x="5335157" y="64441"/>
                  <a:pt x="5653126" y="0"/>
                </a:cubicBezTo>
                <a:cubicBezTo>
                  <a:pt x="5971095" y="-64441"/>
                  <a:pt x="6037376" y="23269"/>
                  <a:pt x="6341952" y="0"/>
                </a:cubicBezTo>
                <a:cubicBezTo>
                  <a:pt x="6646528" y="-23269"/>
                  <a:pt x="6796728" y="62308"/>
                  <a:pt x="7030778" y="0"/>
                </a:cubicBezTo>
                <a:cubicBezTo>
                  <a:pt x="7264828" y="-62308"/>
                  <a:pt x="7616868" y="39457"/>
                  <a:pt x="7814615" y="0"/>
                </a:cubicBezTo>
                <a:cubicBezTo>
                  <a:pt x="8012362" y="-39457"/>
                  <a:pt x="8121719" y="5078"/>
                  <a:pt x="8408431" y="0"/>
                </a:cubicBezTo>
                <a:cubicBezTo>
                  <a:pt x="8695143" y="-5078"/>
                  <a:pt x="9271127" y="113559"/>
                  <a:pt x="9501052" y="0"/>
                </a:cubicBezTo>
                <a:cubicBezTo>
                  <a:pt x="9537240" y="148203"/>
                  <a:pt x="9460511" y="309564"/>
                  <a:pt x="9501052" y="400110"/>
                </a:cubicBezTo>
                <a:cubicBezTo>
                  <a:pt x="9541593" y="490656"/>
                  <a:pt x="9451554" y="662431"/>
                  <a:pt x="9501052" y="824226"/>
                </a:cubicBezTo>
                <a:cubicBezTo>
                  <a:pt x="9550550" y="986021"/>
                  <a:pt x="9494477" y="1111106"/>
                  <a:pt x="9501052" y="1200329"/>
                </a:cubicBezTo>
                <a:cubicBezTo>
                  <a:pt x="9270874" y="1292796"/>
                  <a:pt x="8983653" y="1133101"/>
                  <a:pt x="8717215" y="1200329"/>
                </a:cubicBezTo>
                <a:cubicBezTo>
                  <a:pt x="8450777" y="1267557"/>
                  <a:pt x="8465404" y="1189449"/>
                  <a:pt x="8218410" y="1200329"/>
                </a:cubicBezTo>
                <a:cubicBezTo>
                  <a:pt x="7971417" y="1211209"/>
                  <a:pt x="7880416" y="1192672"/>
                  <a:pt x="7719605" y="1200329"/>
                </a:cubicBezTo>
                <a:cubicBezTo>
                  <a:pt x="7558795" y="1207986"/>
                  <a:pt x="7394286" y="1180820"/>
                  <a:pt x="7220800" y="1200329"/>
                </a:cubicBezTo>
                <a:cubicBezTo>
                  <a:pt x="7047315" y="1219838"/>
                  <a:pt x="6712978" y="1174189"/>
                  <a:pt x="6531973" y="1200329"/>
                </a:cubicBezTo>
                <a:cubicBezTo>
                  <a:pt x="6350968" y="1226469"/>
                  <a:pt x="6175928" y="1192241"/>
                  <a:pt x="5938158" y="1200329"/>
                </a:cubicBezTo>
                <a:cubicBezTo>
                  <a:pt x="5700388" y="1208417"/>
                  <a:pt x="5731603" y="1163493"/>
                  <a:pt x="5629373" y="1200329"/>
                </a:cubicBezTo>
                <a:cubicBezTo>
                  <a:pt x="5527144" y="1237165"/>
                  <a:pt x="5314157" y="1196702"/>
                  <a:pt x="5130568" y="1200329"/>
                </a:cubicBezTo>
                <a:cubicBezTo>
                  <a:pt x="4946980" y="1203956"/>
                  <a:pt x="4669508" y="1150808"/>
                  <a:pt x="4441742" y="1200329"/>
                </a:cubicBezTo>
                <a:cubicBezTo>
                  <a:pt x="4213976" y="1249850"/>
                  <a:pt x="4155101" y="1162246"/>
                  <a:pt x="4037947" y="1200329"/>
                </a:cubicBezTo>
                <a:cubicBezTo>
                  <a:pt x="3920793" y="1238412"/>
                  <a:pt x="3465737" y="1175321"/>
                  <a:pt x="3254110" y="1200329"/>
                </a:cubicBezTo>
                <a:cubicBezTo>
                  <a:pt x="3042483" y="1225337"/>
                  <a:pt x="2716548" y="1166760"/>
                  <a:pt x="2470274" y="1200329"/>
                </a:cubicBezTo>
                <a:cubicBezTo>
                  <a:pt x="2224000" y="1233898"/>
                  <a:pt x="2077764" y="1184598"/>
                  <a:pt x="1876458" y="1200329"/>
                </a:cubicBezTo>
                <a:cubicBezTo>
                  <a:pt x="1675152" y="1216060"/>
                  <a:pt x="1354268" y="1178389"/>
                  <a:pt x="1092621" y="1200329"/>
                </a:cubicBezTo>
                <a:cubicBezTo>
                  <a:pt x="830974" y="1222269"/>
                  <a:pt x="398299" y="1105039"/>
                  <a:pt x="0" y="1200329"/>
                </a:cubicBezTo>
                <a:cubicBezTo>
                  <a:pt x="-15630" y="1008903"/>
                  <a:pt x="37699" y="934605"/>
                  <a:pt x="0" y="788216"/>
                </a:cubicBezTo>
                <a:cubicBezTo>
                  <a:pt x="-37699" y="641827"/>
                  <a:pt x="3911" y="594454"/>
                  <a:pt x="0" y="412113"/>
                </a:cubicBezTo>
                <a:cubicBezTo>
                  <a:pt x="-3911" y="229772"/>
                  <a:pt x="16160" y="204791"/>
                  <a:pt x="0" y="0"/>
                </a:cubicBezTo>
                <a:close/>
              </a:path>
              <a:path w="9501052" h="1200329" stroke="0" extrusionOk="0">
                <a:moveTo>
                  <a:pt x="0" y="0"/>
                </a:moveTo>
                <a:cubicBezTo>
                  <a:pt x="129241" y="-7829"/>
                  <a:pt x="361420" y="22551"/>
                  <a:pt x="498805" y="0"/>
                </a:cubicBezTo>
                <a:cubicBezTo>
                  <a:pt x="636191" y="-22551"/>
                  <a:pt x="658121" y="24717"/>
                  <a:pt x="807589" y="0"/>
                </a:cubicBezTo>
                <a:cubicBezTo>
                  <a:pt x="957057" y="-24717"/>
                  <a:pt x="1309889" y="36960"/>
                  <a:pt x="1591426" y="0"/>
                </a:cubicBezTo>
                <a:cubicBezTo>
                  <a:pt x="1872963" y="-36960"/>
                  <a:pt x="1853685" y="35338"/>
                  <a:pt x="2090231" y="0"/>
                </a:cubicBezTo>
                <a:cubicBezTo>
                  <a:pt x="2326778" y="-35338"/>
                  <a:pt x="2405044" y="858"/>
                  <a:pt x="2589037" y="0"/>
                </a:cubicBezTo>
                <a:cubicBezTo>
                  <a:pt x="2773030" y="-858"/>
                  <a:pt x="3118851" y="21791"/>
                  <a:pt x="3372873" y="0"/>
                </a:cubicBezTo>
                <a:cubicBezTo>
                  <a:pt x="3626895" y="-21791"/>
                  <a:pt x="3588031" y="39668"/>
                  <a:pt x="3776668" y="0"/>
                </a:cubicBezTo>
                <a:cubicBezTo>
                  <a:pt x="3965305" y="-39668"/>
                  <a:pt x="4255894" y="30297"/>
                  <a:pt x="4560505" y="0"/>
                </a:cubicBezTo>
                <a:cubicBezTo>
                  <a:pt x="4865116" y="-30297"/>
                  <a:pt x="5057121" y="7182"/>
                  <a:pt x="5344342" y="0"/>
                </a:cubicBezTo>
                <a:cubicBezTo>
                  <a:pt x="5631563" y="-7182"/>
                  <a:pt x="5798144" y="17163"/>
                  <a:pt x="5938158" y="0"/>
                </a:cubicBezTo>
                <a:cubicBezTo>
                  <a:pt x="6078172" y="-17163"/>
                  <a:pt x="6369919" y="15786"/>
                  <a:pt x="6721994" y="0"/>
                </a:cubicBezTo>
                <a:cubicBezTo>
                  <a:pt x="7074069" y="-15786"/>
                  <a:pt x="7111496" y="10222"/>
                  <a:pt x="7220800" y="0"/>
                </a:cubicBezTo>
                <a:cubicBezTo>
                  <a:pt x="7330104" y="-10222"/>
                  <a:pt x="7573234" y="44258"/>
                  <a:pt x="7719605" y="0"/>
                </a:cubicBezTo>
                <a:cubicBezTo>
                  <a:pt x="7865976" y="-44258"/>
                  <a:pt x="8086754" y="56417"/>
                  <a:pt x="8408431" y="0"/>
                </a:cubicBezTo>
                <a:cubicBezTo>
                  <a:pt x="8730108" y="-56417"/>
                  <a:pt x="8749198" y="59114"/>
                  <a:pt x="8907236" y="0"/>
                </a:cubicBezTo>
                <a:cubicBezTo>
                  <a:pt x="9065275" y="-59114"/>
                  <a:pt x="9218583" y="70635"/>
                  <a:pt x="9501052" y="0"/>
                </a:cubicBezTo>
                <a:cubicBezTo>
                  <a:pt x="9527374" y="98261"/>
                  <a:pt x="9490113" y="324551"/>
                  <a:pt x="9501052" y="424116"/>
                </a:cubicBezTo>
                <a:cubicBezTo>
                  <a:pt x="9511991" y="523681"/>
                  <a:pt x="9491177" y="701511"/>
                  <a:pt x="9501052" y="836229"/>
                </a:cubicBezTo>
                <a:cubicBezTo>
                  <a:pt x="9510927" y="970947"/>
                  <a:pt x="9478924" y="1079235"/>
                  <a:pt x="9501052" y="1200329"/>
                </a:cubicBezTo>
                <a:cubicBezTo>
                  <a:pt x="9422168" y="1204120"/>
                  <a:pt x="9300828" y="1180864"/>
                  <a:pt x="9192268" y="1200329"/>
                </a:cubicBezTo>
                <a:cubicBezTo>
                  <a:pt x="9083708" y="1219794"/>
                  <a:pt x="8773769" y="1197067"/>
                  <a:pt x="8408431" y="1200329"/>
                </a:cubicBezTo>
                <a:cubicBezTo>
                  <a:pt x="8043093" y="1203591"/>
                  <a:pt x="8041399" y="1129383"/>
                  <a:pt x="7814615" y="1200329"/>
                </a:cubicBezTo>
                <a:cubicBezTo>
                  <a:pt x="7587831" y="1271275"/>
                  <a:pt x="7494943" y="1177147"/>
                  <a:pt x="7410821" y="1200329"/>
                </a:cubicBezTo>
                <a:cubicBezTo>
                  <a:pt x="7326699" y="1223511"/>
                  <a:pt x="7057237" y="1130556"/>
                  <a:pt x="6817005" y="1200329"/>
                </a:cubicBezTo>
                <a:cubicBezTo>
                  <a:pt x="6576773" y="1270102"/>
                  <a:pt x="6580938" y="1188163"/>
                  <a:pt x="6508221" y="1200329"/>
                </a:cubicBezTo>
                <a:cubicBezTo>
                  <a:pt x="6435504" y="1212495"/>
                  <a:pt x="6302239" y="1178250"/>
                  <a:pt x="6199436" y="1200329"/>
                </a:cubicBezTo>
                <a:cubicBezTo>
                  <a:pt x="6096634" y="1222408"/>
                  <a:pt x="5807764" y="1139190"/>
                  <a:pt x="5605621" y="1200329"/>
                </a:cubicBezTo>
                <a:cubicBezTo>
                  <a:pt x="5403479" y="1261468"/>
                  <a:pt x="5328894" y="1195392"/>
                  <a:pt x="5201826" y="1200329"/>
                </a:cubicBezTo>
                <a:cubicBezTo>
                  <a:pt x="5074758" y="1205266"/>
                  <a:pt x="4657371" y="1156792"/>
                  <a:pt x="4513000" y="1200329"/>
                </a:cubicBezTo>
                <a:cubicBezTo>
                  <a:pt x="4368629" y="1243866"/>
                  <a:pt x="4247029" y="1155238"/>
                  <a:pt x="4109205" y="1200329"/>
                </a:cubicBezTo>
                <a:cubicBezTo>
                  <a:pt x="3971381" y="1245420"/>
                  <a:pt x="3631621" y="1147601"/>
                  <a:pt x="3420379" y="1200329"/>
                </a:cubicBezTo>
                <a:cubicBezTo>
                  <a:pt x="3209137" y="1253057"/>
                  <a:pt x="3212842" y="1172169"/>
                  <a:pt x="3111595" y="1200329"/>
                </a:cubicBezTo>
                <a:cubicBezTo>
                  <a:pt x="3010348" y="1228489"/>
                  <a:pt x="2753827" y="1124765"/>
                  <a:pt x="2422768" y="1200329"/>
                </a:cubicBezTo>
                <a:cubicBezTo>
                  <a:pt x="2091709" y="1275893"/>
                  <a:pt x="2194335" y="1169238"/>
                  <a:pt x="2018974" y="1200329"/>
                </a:cubicBezTo>
                <a:cubicBezTo>
                  <a:pt x="1843613" y="1231420"/>
                  <a:pt x="1788021" y="1179388"/>
                  <a:pt x="1710189" y="1200329"/>
                </a:cubicBezTo>
                <a:cubicBezTo>
                  <a:pt x="1632357" y="1221270"/>
                  <a:pt x="1410637" y="1177482"/>
                  <a:pt x="1306395" y="1200329"/>
                </a:cubicBezTo>
                <a:cubicBezTo>
                  <a:pt x="1202153" y="1223176"/>
                  <a:pt x="879140" y="1138682"/>
                  <a:pt x="617568" y="1200329"/>
                </a:cubicBezTo>
                <a:cubicBezTo>
                  <a:pt x="355996" y="1261976"/>
                  <a:pt x="212330" y="1127180"/>
                  <a:pt x="0" y="1200329"/>
                </a:cubicBezTo>
                <a:cubicBezTo>
                  <a:pt x="-16722" y="1084971"/>
                  <a:pt x="27873" y="979152"/>
                  <a:pt x="0" y="836229"/>
                </a:cubicBezTo>
                <a:cubicBezTo>
                  <a:pt x="-27873" y="693306"/>
                  <a:pt x="43252" y="574149"/>
                  <a:pt x="0" y="472129"/>
                </a:cubicBezTo>
                <a:cubicBezTo>
                  <a:pt x="-43252" y="370109"/>
                  <a:pt x="3024" y="155677"/>
                  <a:pt x="0" y="0"/>
                </a:cubicBezTo>
                <a:close/>
              </a:path>
            </a:pathLst>
          </a:custGeom>
          <a:gradFill>
            <a:gsLst>
              <a:gs pos="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ln w="28575">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rtlCol="0">
            <a:spAutoFit/>
          </a:bodyPr>
          <a:lstStyle/>
          <a:p>
            <a:pPr algn="ctr"/>
            <a:r>
              <a:rPr lang="en-GB" dirty="0"/>
              <a:t>Often see setting readiness with high scaling numbers. A scaling score of 8 and above would indicate a level of support usually only provided by a specialist setting. It is unlikely that a mainstream school would be implementing support at this level as part of their graduated approach. </a:t>
            </a:r>
          </a:p>
        </p:txBody>
      </p:sp>
      <p:sp>
        <p:nvSpPr>
          <p:cNvPr id="4" name="TextBox 3">
            <a:extLst>
              <a:ext uri="{FF2B5EF4-FFF2-40B4-BE49-F238E27FC236}">
                <a16:creationId xmlns:a16="http://schemas.microsoft.com/office/drawing/2014/main" id="{E0BDAEB0-DEAF-0379-E28F-5F279EC8825E}"/>
              </a:ext>
            </a:extLst>
          </p:cNvPr>
          <p:cNvSpPr txBox="1"/>
          <p:nvPr/>
        </p:nvSpPr>
        <p:spPr>
          <a:xfrm>
            <a:off x="1541417" y="3291840"/>
            <a:ext cx="7219406" cy="923330"/>
          </a:xfrm>
          <a:custGeom>
            <a:avLst/>
            <a:gdLst>
              <a:gd name="connsiteX0" fmla="*/ 0 w 7219406"/>
              <a:gd name="connsiteY0" fmla="*/ 0 h 923330"/>
              <a:gd name="connsiteX1" fmla="*/ 627533 w 7219406"/>
              <a:gd name="connsiteY1" fmla="*/ 0 h 923330"/>
              <a:gd name="connsiteX2" fmla="*/ 1110678 w 7219406"/>
              <a:gd name="connsiteY2" fmla="*/ 0 h 923330"/>
              <a:gd name="connsiteX3" fmla="*/ 1666017 w 7219406"/>
              <a:gd name="connsiteY3" fmla="*/ 0 h 923330"/>
              <a:gd name="connsiteX4" fmla="*/ 2365744 w 7219406"/>
              <a:gd name="connsiteY4" fmla="*/ 0 h 923330"/>
              <a:gd name="connsiteX5" fmla="*/ 2776695 w 7219406"/>
              <a:gd name="connsiteY5" fmla="*/ 0 h 923330"/>
              <a:gd name="connsiteX6" fmla="*/ 3404228 w 7219406"/>
              <a:gd name="connsiteY6" fmla="*/ 0 h 923330"/>
              <a:gd name="connsiteX7" fmla="*/ 3815178 w 7219406"/>
              <a:gd name="connsiteY7" fmla="*/ 0 h 923330"/>
              <a:gd name="connsiteX8" fmla="*/ 4370517 w 7219406"/>
              <a:gd name="connsiteY8" fmla="*/ 0 h 923330"/>
              <a:gd name="connsiteX9" fmla="*/ 4998050 w 7219406"/>
              <a:gd name="connsiteY9" fmla="*/ 0 h 923330"/>
              <a:gd name="connsiteX10" fmla="*/ 5336807 w 7219406"/>
              <a:gd name="connsiteY10" fmla="*/ 0 h 923330"/>
              <a:gd name="connsiteX11" fmla="*/ 5675564 w 7219406"/>
              <a:gd name="connsiteY11" fmla="*/ 0 h 923330"/>
              <a:gd name="connsiteX12" fmla="*/ 6375291 w 7219406"/>
              <a:gd name="connsiteY12" fmla="*/ 0 h 923330"/>
              <a:gd name="connsiteX13" fmla="*/ 7219406 w 7219406"/>
              <a:gd name="connsiteY13" fmla="*/ 0 h 923330"/>
              <a:gd name="connsiteX14" fmla="*/ 7219406 w 7219406"/>
              <a:gd name="connsiteY14" fmla="*/ 433965 h 923330"/>
              <a:gd name="connsiteX15" fmla="*/ 7219406 w 7219406"/>
              <a:gd name="connsiteY15" fmla="*/ 923330 h 923330"/>
              <a:gd name="connsiteX16" fmla="*/ 6591873 w 7219406"/>
              <a:gd name="connsiteY16" fmla="*/ 923330 h 923330"/>
              <a:gd name="connsiteX17" fmla="*/ 5964340 w 7219406"/>
              <a:gd name="connsiteY17" fmla="*/ 923330 h 923330"/>
              <a:gd name="connsiteX18" fmla="*/ 5409001 w 7219406"/>
              <a:gd name="connsiteY18" fmla="*/ 923330 h 923330"/>
              <a:gd name="connsiteX19" fmla="*/ 4709274 w 7219406"/>
              <a:gd name="connsiteY19" fmla="*/ 923330 h 923330"/>
              <a:gd name="connsiteX20" fmla="*/ 4009547 w 7219406"/>
              <a:gd name="connsiteY20" fmla="*/ 923330 h 923330"/>
              <a:gd name="connsiteX21" fmla="*/ 3382014 w 7219406"/>
              <a:gd name="connsiteY21" fmla="*/ 923330 h 923330"/>
              <a:gd name="connsiteX22" fmla="*/ 2754481 w 7219406"/>
              <a:gd name="connsiteY22" fmla="*/ 923330 h 923330"/>
              <a:gd name="connsiteX23" fmla="*/ 2126948 w 7219406"/>
              <a:gd name="connsiteY23" fmla="*/ 923330 h 923330"/>
              <a:gd name="connsiteX24" fmla="*/ 1715997 w 7219406"/>
              <a:gd name="connsiteY24" fmla="*/ 923330 h 923330"/>
              <a:gd name="connsiteX25" fmla="*/ 1016270 w 7219406"/>
              <a:gd name="connsiteY25" fmla="*/ 923330 h 923330"/>
              <a:gd name="connsiteX26" fmla="*/ 0 w 7219406"/>
              <a:gd name="connsiteY26" fmla="*/ 923330 h 923330"/>
              <a:gd name="connsiteX27" fmla="*/ 0 w 7219406"/>
              <a:gd name="connsiteY27" fmla="*/ 489365 h 923330"/>
              <a:gd name="connsiteX28" fmla="*/ 0 w 7219406"/>
              <a:gd name="connsiteY28" fmla="*/ 0 h 923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19406" h="923330" fill="none" extrusionOk="0">
                <a:moveTo>
                  <a:pt x="0" y="0"/>
                </a:moveTo>
                <a:cubicBezTo>
                  <a:pt x="258428" y="-23308"/>
                  <a:pt x="437254" y="36267"/>
                  <a:pt x="627533" y="0"/>
                </a:cubicBezTo>
                <a:cubicBezTo>
                  <a:pt x="817812" y="-36267"/>
                  <a:pt x="873375" y="57006"/>
                  <a:pt x="1110678" y="0"/>
                </a:cubicBezTo>
                <a:cubicBezTo>
                  <a:pt x="1347982" y="-57006"/>
                  <a:pt x="1433024" y="44505"/>
                  <a:pt x="1666017" y="0"/>
                </a:cubicBezTo>
                <a:cubicBezTo>
                  <a:pt x="1899010" y="-44505"/>
                  <a:pt x="2187059" y="61406"/>
                  <a:pt x="2365744" y="0"/>
                </a:cubicBezTo>
                <a:cubicBezTo>
                  <a:pt x="2544429" y="-61406"/>
                  <a:pt x="2691167" y="32816"/>
                  <a:pt x="2776695" y="0"/>
                </a:cubicBezTo>
                <a:cubicBezTo>
                  <a:pt x="2862223" y="-32816"/>
                  <a:pt x="3258760" y="70220"/>
                  <a:pt x="3404228" y="0"/>
                </a:cubicBezTo>
                <a:cubicBezTo>
                  <a:pt x="3549696" y="-70220"/>
                  <a:pt x="3689583" y="29107"/>
                  <a:pt x="3815178" y="0"/>
                </a:cubicBezTo>
                <a:cubicBezTo>
                  <a:pt x="3940773" y="-29107"/>
                  <a:pt x="4107017" y="49789"/>
                  <a:pt x="4370517" y="0"/>
                </a:cubicBezTo>
                <a:cubicBezTo>
                  <a:pt x="4634017" y="-49789"/>
                  <a:pt x="4815828" y="5731"/>
                  <a:pt x="4998050" y="0"/>
                </a:cubicBezTo>
                <a:cubicBezTo>
                  <a:pt x="5180272" y="-5731"/>
                  <a:pt x="5247453" y="616"/>
                  <a:pt x="5336807" y="0"/>
                </a:cubicBezTo>
                <a:cubicBezTo>
                  <a:pt x="5426161" y="-616"/>
                  <a:pt x="5588493" y="3161"/>
                  <a:pt x="5675564" y="0"/>
                </a:cubicBezTo>
                <a:cubicBezTo>
                  <a:pt x="5762635" y="-3161"/>
                  <a:pt x="6110738" y="79927"/>
                  <a:pt x="6375291" y="0"/>
                </a:cubicBezTo>
                <a:cubicBezTo>
                  <a:pt x="6639844" y="-79927"/>
                  <a:pt x="7031857" y="67629"/>
                  <a:pt x="7219406" y="0"/>
                </a:cubicBezTo>
                <a:cubicBezTo>
                  <a:pt x="7267264" y="90754"/>
                  <a:pt x="7182749" y="225237"/>
                  <a:pt x="7219406" y="433965"/>
                </a:cubicBezTo>
                <a:cubicBezTo>
                  <a:pt x="7256063" y="642693"/>
                  <a:pt x="7209055" y="726146"/>
                  <a:pt x="7219406" y="923330"/>
                </a:cubicBezTo>
                <a:cubicBezTo>
                  <a:pt x="6968333" y="995919"/>
                  <a:pt x="6826464" y="905772"/>
                  <a:pt x="6591873" y="923330"/>
                </a:cubicBezTo>
                <a:cubicBezTo>
                  <a:pt x="6357282" y="940888"/>
                  <a:pt x="6235725" y="885310"/>
                  <a:pt x="5964340" y="923330"/>
                </a:cubicBezTo>
                <a:cubicBezTo>
                  <a:pt x="5692955" y="961350"/>
                  <a:pt x="5591151" y="866769"/>
                  <a:pt x="5409001" y="923330"/>
                </a:cubicBezTo>
                <a:cubicBezTo>
                  <a:pt x="5226851" y="979891"/>
                  <a:pt x="4865812" y="855195"/>
                  <a:pt x="4709274" y="923330"/>
                </a:cubicBezTo>
                <a:cubicBezTo>
                  <a:pt x="4552736" y="991465"/>
                  <a:pt x="4266696" y="881756"/>
                  <a:pt x="4009547" y="923330"/>
                </a:cubicBezTo>
                <a:cubicBezTo>
                  <a:pt x="3752398" y="964904"/>
                  <a:pt x="3528549" y="855333"/>
                  <a:pt x="3382014" y="923330"/>
                </a:cubicBezTo>
                <a:cubicBezTo>
                  <a:pt x="3235479" y="991327"/>
                  <a:pt x="2918414" y="863960"/>
                  <a:pt x="2754481" y="923330"/>
                </a:cubicBezTo>
                <a:cubicBezTo>
                  <a:pt x="2590548" y="982700"/>
                  <a:pt x="2411476" y="861491"/>
                  <a:pt x="2126948" y="923330"/>
                </a:cubicBezTo>
                <a:cubicBezTo>
                  <a:pt x="1842420" y="985169"/>
                  <a:pt x="1801174" y="894846"/>
                  <a:pt x="1715997" y="923330"/>
                </a:cubicBezTo>
                <a:cubicBezTo>
                  <a:pt x="1630820" y="951814"/>
                  <a:pt x="1205854" y="856246"/>
                  <a:pt x="1016270" y="923330"/>
                </a:cubicBezTo>
                <a:cubicBezTo>
                  <a:pt x="826686" y="990414"/>
                  <a:pt x="360366" y="840184"/>
                  <a:pt x="0" y="923330"/>
                </a:cubicBezTo>
                <a:cubicBezTo>
                  <a:pt x="-2480" y="796364"/>
                  <a:pt x="35059" y="691448"/>
                  <a:pt x="0" y="489365"/>
                </a:cubicBezTo>
                <a:cubicBezTo>
                  <a:pt x="-35059" y="287283"/>
                  <a:pt x="46223" y="106951"/>
                  <a:pt x="0" y="0"/>
                </a:cubicBezTo>
                <a:close/>
              </a:path>
              <a:path w="7219406" h="923330" stroke="0" extrusionOk="0">
                <a:moveTo>
                  <a:pt x="0" y="0"/>
                </a:moveTo>
                <a:cubicBezTo>
                  <a:pt x="163018" y="-18332"/>
                  <a:pt x="282242" y="29062"/>
                  <a:pt x="483145" y="0"/>
                </a:cubicBezTo>
                <a:cubicBezTo>
                  <a:pt x="684048" y="-29062"/>
                  <a:pt x="739057" y="17799"/>
                  <a:pt x="821902" y="0"/>
                </a:cubicBezTo>
                <a:cubicBezTo>
                  <a:pt x="904747" y="-17799"/>
                  <a:pt x="1367007" y="80941"/>
                  <a:pt x="1521629" y="0"/>
                </a:cubicBezTo>
                <a:cubicBezTo>
                  <a:pt x="1676251" y="-80941"/>
                  <a:pt x="1770930" y="21971"/>
                  <a:pt x="2004774" y="0"/>
                </a:cubicBezTo>
                <a:cubicBezTo>
                  <a:pt x="2238618" y="-21971"/>
                  <a:pt x="2347033" y="17547"/>
                  <a:pt x="2487918" y="0"/>
                </a:cubicBezTo>
                <a:cubicBezTo>
                  <a:pt x="2628803" y="-17547"/>
                  <a:pt x="3043743" y="37368"/>
                  <a:pt x="3187645" y="0"/>
                </a:cubicBezTo>
                <a:cubicBezTo>
                  <a:pt x="3331547" y="-37368"/>
                  <a:pt x="3475075" y="16938"/>
                  <a:pt x="3598596" y="0"/>
                </a:cubicBezTo>
                <a:cubicBezTo>
                  <a:pt x="3722117" y="-16938"/>
                  <a:pt x="3996340" y="80744"/>
                  <a:pt x="4298323" y="0"/>
                </a:cubicBezTo>
                <a:cubicBezTo>
                  <a:pt x="4600306" y="-80744"/>
                  <a:pt x="4840651" y="19425"/>
                  <a:pt x="4998050" y="0"/>
                </a:cubicBezTo>
                <a:cubicBezTo>
                  <a:pt x="5155449" y="-19425"/>
                  <a:pt x="5406398" y="4210"/>
                  <a:pt x="5553389" y="0"/>
                </a:cubicBezTo>
                <a:cubicBezTo>
                  <a:pt x="5700380" y="-4210"/>
                  <a:pt x="5910867" y="70262"/>
                  <a:pt x="6253116" y="0"/>
                </a:cubicBezTo>
                <a:cubicBezTo>
                  <a:pt x="6595365" y="-70262"/>
                  <a:pt x="6621554" y="24671"/>
                  <a:pt x="6736261" y="0"/>
                </a:cubicBezTo>
                <a:cubicBezTo>
                  <a:pt x="6850968" y="-24671"/>
                  <a:pt x="7117231" y="15667"/>
                  <a:pt x="7219406" y="0"/>
                </a:cubicBezTo>
                <a:cubicBezTo>
                  <a:pt x="7275781" y="157472"/>
                  <a:pt x="7170895" y="367283"/>
                  <a:pt x="7219406" y="470898"/>
                </a:cubicBezTo>
                <a:cubicBezTo>
                  <a:pt x="7267917" y="574513"/>
                  <a:pt x="7214930" y="775842"/>
                  <a:pt x="7219406" y="923330"/>
                </a:cubicBezTo>
                <a:cubicBezTo>
                  <a:pt x="6964645" y="930852"/>
                  <a:pt x="6852419" y="882992"/>
                  <a:pt x="6664067" y="923330"/>
                </a:cubicBezTo>
                <a:cubicBezTo>
                  <a:pt x="6475715" y="963668"/>
                  <a:pt x="6193375" y="915289"/>
                  <a:pt x="5964340" y="923330"/>
                </a:cubicBezTo>
                <a:cubicBezTo>
                  <a:pt x="5735305" y="931371"/>
                  <a:pt x="5597701" y="915380"/>
                  <a:pt x="5409001" y="923330"/>
                </a:cubicBezTo>
                <a:cubicBezTo>
                  <a:pt x="5220301" y="931280"/>
                  <a:pt x="5174579" y="918940"/>
                  <a:pt x="5070244" y="923330"/>
                </a:cubicBezTo>
                <a:cubicBezTo>
                  <a:pt x="4965909" y="927720"/>
                  <a:pt x="4779342" y="874867"/>
                  <a:pt x="4659294" y="923330"/>
                </a:cubicBezTo>
                <a:cubicBezTo>
                  <a:pt x="4539246" y="971793"/>
                  <a:pt x="4190868" y="850758"/>
                  <a:pt x="3959567" y="923330"/>
                </a:cubicBezTo>
                <a:cubicBezTo>
                  <a:pt x="3728266" y="995902"/>
                  <a:pt x="3679243" y="916733"/>
                  <a:pt x="3404228" y="923330"/>
                </a:cubicBezTo>
                <a:cubicBezTo>
                  <a:pt x="3129213" y="929927"/>
                  <a:pt x="3137516" y="917157"/>
                  <a:pt x="2993277" y="923330"/>
                </a:cubicBezTo>
                <a:cubicBezTo>
                  <a:pt x="2849038" y="929503"/>
                  <a:pt x="2620400" y="881415"/>
                  <a:pt x="2437938" y="923330"/>
                </a:cubicBezTo>
                <a:cubicBezTo>
                  <a:pt x="2255476" y="965245"/>
                  <a:pt x="2226692" y="890116"/>
                  <a:pt x="2099181" y="923330"/>
                </a:cubicBezTo>
                <a:cubicBezTo>
                  <a:pt x="1971670" y="956544"/>
                  <a:pt x="1896809" y="918819"/>
                  <a:pt x="1760424" y="923330"/>
                </a:cubicBezTo>
                <a:cubicBezTo>
                  <a:pt x="1624039" y="927841"/>
                  <a:pt x="1444056" y="859821"/>
                  <a:pt x="1205085" y="923330"/>
                </a:cubicBezTo>
                <a:cubicBezTo>
                  <a:pt x="966114" y="986839"/>
                  <a:pt x="996874" y="908647"/>
                  <a:pt x="794135" y="923330"/>
                </a:cubicBezTo>
                <a:cubicBezTo>
                  <a:pt x="591396" y="938013"/>
                  <a:pt x="166523" y="920711"/>
                  <a:pt x="0" y="923330"/>
                </a:cubicBezTo>
                <a:cubicBezTo>
                  <a:pt x="-39639" y="706620"/>
                  <a:pt x="36521" y="659199"/>
                  <a:pt x="0" y="480132"/>
                </a:cubicBezTo>
                <a:cubicBezTo>
                  <a:pt x="-36521" y="301065"/>
                  <a:pt x="45089" y="196297"/>
                  <a:pt x="0" y="0"/>
                </a:cubicBezTo>
                <a:close/>
              </a:path>
            </a:pathLst>
          </a:custGeom>
          <a:gradFill>
            <a:gsLst>
              <a:gs pos="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ln w="31750">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rtlCol="0">
            <a:spAutoFit/>
          </a:bodyPr>
          <a:lstStyle/>
          <a:p>
            <a:pPr algn="ctr"/>
            <a:r>
              <a:rPr lang="en-GB" dirty="0"/>
              <a:t>If a setting readiness scale is recorded as 4 or below, we would advise that the setting should be considering additional training and development of knowledge for their staff in these areas. </a:t>
            </a:r>
          </a:p>
        </p:txBody>
      </p:sp>
      <p:sp>
        <p:nvSpPr>
          <p:cNvPr id="6" name="TextBox 5">
            <a:extLst>
              <a:ext uri="{FF2B5EF4-FFF2-40B4-BE49-F238E27FC236}">
                <a16:creationId xmlns:a16="http://schemas.microsoft.com/office/drawing/2014/main" id="{14B01598-07DE-3C4F-ADDF-7A47CB6539ED}"/>
              </a:ext>
            </a:extLst>
          </p:cNvPr>
          <p:cNvSpPr txBox="1"/>
          <p:nvPr/>
        </p:nvSpPr>
        <p:spPr>
          <a:xfrm>
            <a:off x="627017" y="4728755"/>
            <a:ext cx="9196252" cy="1200329"/>
          </a:xfrm>
          <a:custGeom>
            <a:avLst/>
            <a:gdLst>
              <a:gd name="connsiteX0" fmla="*/ 0 w 9196252"/>
              <a:gd name="connsiteY0" fmla="*/ 0 h 1200329"/>
              <a:gd name="connsiteX1" fmla="*/ 298878 w 9196252"/>
              <a:gd name="connsiteY1" fmla="*/ 0 h 1200329"/>
              <a:gd name="connsiteX2" fmla="*/ 1057569 w 9196252"/>
              <a:gd name="connsiteY2" fmla="*/ 0 h 1200329"/>
              <a:gd name="connsiteX3" fmla="*/ 1632335 w 9196252"/>
              <a:gd name="connsiteY3" fmla="*/ 0 h 1200329"/>
              <a:gd name="connsiteX4" fmla="*/ 1931213 w 9196252"/>
              <a:gd name="connsiteY4" fmla="*/ 0 h 1200329"/>
              <a:gd name="connsiteX5" fmla="*/ 2505979 w 9196252"/>
              <a:gd name="connsiteY5" fmla="*/ 0 h 1200329"/>
              <a:gd name="connsiteX6" fmla="*/ 3264669 w 9196252"/>
              <a:gd name="connsiteY6" fmla="*/ 0 h 1200329"/>
              <a:gd name="connsiteX7" fmla="*/ 3747473 w 9196252"/>
              <a:gd name="connsiteY7" fmla="*/ 0 h 1200329"/>
              <a:gd name="connsiteX8" fmla="*/ 4230276 w 9196252"/>
              <a:gd name="connsiteY8" fmla="*/ 0 h 1200329"/>
              <a:gd name="connsiteX9" fmla="*/ 4805042 w 9196252"/>
              <a:gd name="connsiteY9" fmla="*/ 0 h 1200329"/>
              <a:gd name="connsiteX10" fmla="*/ 5471770 w 9196252"/>
              <a:gd name="connsiteY10" fmla="*/ 0 h 1200329"/>
              <a:gd name="connsiteX11" fmla="*/ 6138498 w 9196252"/>
              <a:gd name="connsiteY11" fmla="*/ 0 h 1200329"/>
              <a:gd name="connsiteX12" fmla="*/ 6805226 w 9196252"/>
              <a:gd name="connsiteY12" fmla="*/ 0 h 1200329"/>
              <a:gd name="connsiteX13" fmla="*/ 7563917 w 9196252"/>
              <a:gd name="connsiteY13" fmla="*/ 0 h 1200329"/>
              <a:gd name="connsiteX14" fmla="*/ 8138683 w 9196252"/>
              <a:gd name="connsiteY14" fmla="*/ 0 h 1200329"/>
              <a:gd name="connsiteX15" fmla="*/ 9196252 w 9196252"/>
              <a:gd name="connsiteY15" fmla="*/ 0 h 1200329"/>
              <a:gd name="connsiteX16" fmla="*/ 9196252 w 9196252"/>
              <a:gd name="connsiteY16" fmla="*/ 400110 h 1200329"/>
              <a:gd name="connsiteX17" fmla="*/ 9196252 w 9196252"/>
              <a:gd name="connsiteY17" fmla="*/ 824226 h 1200329"/>
              <a:gd name="connsiteX18" fmla="*/ 9196252 w 9196252"/>
              <a:gd name="connsiteY18" fmla="*/ 1200329 h 1200329"/>
              <a:gd name="connsiteX19" fmla="*/ 8437561 w 9196252"/>
              <a:gd name="connsiteY19" fmla="*/ 1200329 h 1200329"/>
              <a:gd name="connsiteX20" fmla="*/ 7954758 w 9196252"/>
              <a:gd name="connsiteY20" fmla="*/ 1200329 h 1200329"/>
              <a:gd name="connsiteX21" fmla="*/ 7471955 w 9196252"/>
              <a:gd name="connsiteY21" fmla="*/ 1200329 h 1200329"/>
              <a:gd name="connsiteX22" fmla="*/ 6989152 w 9196252"/>
              <a:gd name="connsiteY22" fmla="*/ 1200329 h 1200329"/>
              <a:gd name="connsiteX23" fmla="*/ 6322423 w 9196252"/>
              <a:gd name="connsiteY23" fmla="*/ 1200329 h 1200329"/>
              <a:gd name="connsiteX24" fmla="*/ 5747658 w 9196252"/>
              <a:gd name="connsiteY24" fmla="*/ 1200329 h 1200329"/>
              <a:gd name="connsiteX25" fmla="*/ 5448779 w 9196252"/>
              <a:gd name="connsiteY25" fmla="*/ 1200329 h 1200329"/>
              <a:gd name="connsiteX26" fmla="*/ 4965976 w 9196252"/>
              <a:gd name="connsiteY26" fmla="*/ 1200329 h 1200329"/>
              <a:gd name="connsiteX27" fmla="*/ 4299248 w 9196252"/>
              <a:gd name="connsiteY27" fmla="*/ 1200329 h 1200329"/>
              <a:gd name="connsiteX28" fmla="*/ 3908407 w 9196252"/>
              <a:gd name="connsiteY28" fmla="*/ 1200329 h 1200329"/>
              <a:gd name="connsiteX29" fmla="*/ 3149716 w 9196252"/>
              <a:gd name="connsiteY29" fmla="*/ 1200329 h 1200329"/>
              <a:gd name="connsiteX30" fmla="*/ 2391026 w 9196252"/>
              <a:gd name="connsiteY30" fmla="*/ 1200329 h 1200329"/>
              <a:gd name="connsiteX31" fmla="*/ 1816260 w 9196252"/>
              <a:gd name="connsiteY31" fmla="*/ 1200329 h 1200329"/>
              <a:gd name="connsiteX32" fmla="*/ 1057569 w 9196252"/>
              <a:gd name="connsiteY32" fmla="*/ 1200329 h 1200329"/>
              <a:gd name="connsiteX33" fmla="*/ 0 w 9196252"/>
              <a:gd name="connsiteY33" fmla="*/ 1200329 h 1200329"/>
              <a:gd name="connsiteX34" fmla="*/ 0 w 9196252"/>
              <a:gd name="connsiteY34" fmla="*/ 788216 h 1200329"/>
              <a:gd name="connsiteX35" fmla="*/ 0 w 9196252"/>
              <a:gd name="connsiteY35" fmla="*/ 412113 h 1200329"/>
              <a:gd name="connsiteX36" fmla="*/ 0 w 9196252"/>
              <a:gd name="connsiteY36" fmla="*/ 0 h 1200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9196252" h="1200329" fill="none" extrusionOk="0">
                <a:moveTo>
                  <a:pt x="0" y="0"/>
                </a:moveTo>
                <a:cubicBezTo>
                  <a:pt x="76763" y="-33576"/>
                  <a:pt x="180616" y="7144"/>
                  <a:pt x="298878" y="0"/>
                </a:cubicBezTo>
                <a:cubicBezTo>
                  <a:pt x="417140" y="-7144"/>
                  <a:pt x="685345" y="83601"/>
                  <a:pt x="1057569" y="0"/>
                </a:cubicBezTo>
                <a:cubicBezTo>
                  <a:pt x="1429793" y="-83601"/>
                  <a:pt x="1501209" y="2909"/>
                  <a:pt x="1632335" y="0"/>
                </a:cubicBezTo>
                <a:cubicBezTo>
                  <a:pt x="1763461" y="-2909"/>
                  <a:pt x="1788136" y="17820"/>
                  <a:pt x="1931213" y="0"/>
                </a:cubicBezTo>
                <a:cubicBezTo>
                  <a:pt x="2074290" y="-17820"/>
                  <a:pt x="2379924" y="15968"/>
                  <a:pt x="2505979" y="0"/>
                </a:cubicBezTo>
                <a:cubicBezTo>
                  <a:pt x="2632034" y="-15968"/>
                  <a:pt x="2967427" y="60689"/>
                  <a:pt x="3264669" y="0"/>
                </a:cubicBezTo>
                <a:cubicBezTo>
                  <a:pt x="3561911" y="-60689"/>
                  <a:pt x="3595660" y="5660"/>
                  <a:pt x="3747473" y="0"/>
                </a:cubicBezTo>
                <a:cubicBezTo>
                  <a:pt x="3899286" y="-5660"/>
                  <a:pt x="4116704" y="51284"/>
                  <a:pt x="4230276" y="0"/>
                </a:cubicBezTo>
                <a:cubicBezTo>
                  <a:pt x="4343848" y="-51284"/>
                  <a:pt x="4608111" y="53623"/>
                  <a:pt x="4805042" y="0"/>
                </a:cubicBezTo>
                <a:cubicBezTo>
                  <a:pt x="5001973" y="-53623"/>
                  <a:pt x="5329415" y="32115"/>
                  <a:pt x="5471770" y="0"/>
                </a:cubicBezTo>
                <a:cubicBezTo>
                  <a:pt x="5614125" y="-32115"/>
                  <a:pt x="5855955" y="44561"/>
                  <a:pt x="6138498" y="0"/>
                </a:cubicBezTo>
                <a:cubicBezTo>
                  <a:pt x="6421041" y="-44561"/>
                  <a:pt x="6514825" y="73774"/>
                  <a:pt x="6805226" y="0"/>
                </a:cubicBezTo>
                <a:cubicBezTo>
                  <a:pt x="7095627" y="-73774"/>
                  <a:pt x="7315281" y="79027"/>
                  <a:pt x="7563917" y="0"/>
                </a:cubicBezTo>
                <a:cubicBezTo>
                  <a:pt x="7812553" y="-79027"/>
                  <a:pt x="7966378" y="46998"/>
                  <a:pt x="8138683" y="0"/>
                </a:cubicBezTo>
                <a:cubicBezTo>
                  <a:pt x="8310988" y="-46998"/>
                  <a:pt x="8673653" y="67168"/>
                  <a:pt x="9196252" y="0"/>
                </a:cubicBezTo>
                <a:cubicBezTo>
                  <a:pt x="9232440" y="148203"/>
                  <a:pt x="9155711" y="309564"/>
                  <a:pt x="9196252" y="400110"/>
                </a:cubicBezTo>
                <a:cubicBezTo>
                  <a:pt x="9236793" y="490656"/>
                  <a:pt x="9146754" y="662431"/>
                  <a:pt x="9196252" y="824226"/>
                </a:cubicBezTo>
                <a:cubicBezTo>
                  <a:pt x="9245750" y="986021"/>
                  <a:pt x="9189677" y="1111106"/>
                  <a:pt x="9196252" y="1200329"/>
                </a:cubicBezTo>
                <a:cubicBezTo>
                  <a:pt x="9044443" y="1223523"/>
                  <a:pt x="8704633" y="1197029"/>
                  <a:pt x="8437561" y="1200329"/>
                </a:cubicBezTo>
                <a:cubicBezTo>
                  <a:pt x="8170489" y="1203629"/>
                  <a:pt x="8129133" y="1142943"/>
                  <a:pt x="7954758" y="1200329"/>
                </a:cubicBezTo>
                <a:cubicBezTo>
                  <a:pt x="7780383" y="1257715"/>
                  <a:pt x="7662257" y="1172789"/>
                  <a:pt x="7471955" y="1200329"/>
                </a:cubicBezTo>
                <a:cubicBezTo>
                  <a:pt x="7281653" y="1227869"/>
                  <a:pt x="7226480" y="1188657"/>
                  <a:pt x="6989152" y="1200329"/>
                </a:cubicBezTo>
                <a:cubicBezTo>
                  <a:pt x="6751824" y="1212001"/>
                  <a:pt x="6624918" y="1181116"/>
                  <a:pt x="6322423" y="1200329"/>
                </a:cubicBezTo>
                <a:cubicBezTo>
                  <a:pt x="6019928" y="1219542"/>
                  <a:pt x="5951492" y="1159576"/>
                  <a:pt x="5747658" y="1200329"/>
                </a:cubicBezTo>
                <a:cubicBezTo>
                  <a:pt x="5543825" y="1241082"/>
                  <a:pt x="5552410" y="1174871"/>
                  <a:pt x="5448779" y="1200329"/>
                </a:cubicBezTo>
                <a:cubicBezTo>
                  <a:pt x="5345148" y="1225787"/>
                  <a:pt x="5204552" y="1143072"/>
                  <a:pt x="4965976" y="1200329"/>
                </a:cubicBezTo>
                <a:cubicBezTo>
                  <a:pt x="4727400" y="1257586"/>
                  <a:pt x="4590449" y="1164444"/>
                  <a:pt x="4299248" y="1200329"/>
                </a:cubicBezTo>
                <a:cubicBezTo>
                  <a:pt x="4008047" y="1236214"/>
                  <a:pt x="4093841" y="1180334"/>
                  <a:pt x="3908407" y="1200329"/>
                </a:cubicBezTo>
                <a:cubicBezTo>
                  <a:pt x="3722973" y="1220324"/>
                  <a:pt x="3412421" y="1194762"/>
                  <a:pt x="3149716" y="1200329"/>
                </a:cubicBezTo>
                <a:cubicBezTo>
                  <a:pt x="2887011" y="1205896"/>
                  <a:pt x="2634000" y="1142469"/>
                  <a:pt x="2391026" y="1200329"/>
                </a:cubicBezTo>
                <a:cubicBezTo>
                  <a:pt x="2148052" y="1258189"/>
                  <a:pt x="2082926" y="1138285"/>
                  <a:pt x="1816260" y="1200329"/>
                </a:cubicBezTo>
                <a:cubicBezTo>
                  <a:pt x="1549594" y="1262373"/>
                  <a:pt x="1436228" y="1154295"/>
                  <a:pt x="1057569" y="1200329"/>
                </a:cubicBezTo>
                <a:cubicBezTo>
                  <a:pt x="678910" y="1246363"/>
                  <a:pt x="235701" y="1118620"/>
                  <a:pt x="0" y="1200329"/>
                </a:cubicBezTo>
                <a:cubicBezTo>
                  <a:pt x="-15630" y="1008903"/>
                  <a:pt x="37699" y="934605"/>
                  <a:pt x="0" y="788216"/>
                </a:cubicBezTo>
                <a:cubicBezTo>
                  <a:pt x="-37699" y="641827"/>
                  <a:pt x="3911" y="594454"/>
                  <a:pt x="0" y="412113"/>
                </a:cubicBezTo>
                <a:cubicBezTo>
                  <a:pt x="-3911" y="229772"/>
                  <a:pt x="16160" y="204791"/>
                  <a:pt x="0" y="0"/>
                </a:cubicBezTo>
                <a:close/>
              </a:path>
              <a:path w="9196252" h="1200329" stroke="0" extrusionOk="0">
                <a:moveTo>
                  <a:pt x="0" y="0"/>
                </a:moveTo>
                <a:cubicBezTo>
                  <a:pt x="177079" y="-14338"/>
                  <a:pt x="268865" y="4920"/>
                  <a:pt x="482803" y="0"/>
                </a:cubicBezTo>
                <a:cubicBezTo>
                  <a:pt x="696741" y="-4920"/>
                  <a:pt x="656034" y="2524"/>
                  <a:pt x="781681" y="0"/>
                </a:cubicBezTo>
                <a:cubicBezTo>
                  <a:pt x="907328" y="-2524"/>
                  <a:pt x="1210609" y="60977"/>
                  <a:pt x="1540372" y="0"/>
                </a:cubicBezTo>
                <a:cubicBezTo>
                  <a:pt x="1870135" y="-60977"/>
                  <a:pt x="1791862" y="29523"/>
                  <a:pt x="2023175" y="0"/>
                </a:cubicBezTo>
                <a:cubicBezTo>
                  <a:pt x="2254488" y="-29523"/>
                  <a:pt x="2359745" y="28588"/>
                  <a:pt x="2505979" y="0"/>
                </a:cubicBezTo>
                <a:cubicBezTo>
                  <a:pt x="2652213" y="-28588"/>
                  <a:pt x="2939444" y="73957"/>
                  <a:pt x="3264669" y="0"/>
                </a:cubicBezTo>
                <a:cubicBezTo>
                  <a:pt x="3589894" y="-73957"/>
                  <a:pt x="3568476" y="21694"/>
                  <a:pt x="3655510" y="0"/>
                </a:cubicBezTo>
                <a:cubicBezTo>
                  <a:pt x="3742544" y="-21694"/>
                  <a:pt x="4231873" y="41677"/>
                  <a:pt x="4414201" y="0"/>
                </a:cubicBezTo>
                <a:cubicBezTo>
                  <a:pt x="4596529" y="-41677"/>
                  <a:pt x="4990726" y="17087"/>
                  <a:pt x="5172892" y="0"/>
                </a:cubicBezTo>
                <a:cubicBezTo>
                  <a:pt x="5355058" y="-17087"/>
                  <a:pt x="5502035" y="49832"/>
                  <a:pt x="5747658" y="0"/>
                </a:cubicBezTo>
                <a:cubicBezTo>
                  <a:pt x="5993281" y="-49832"/>
                  <a:pt x="6166134" y="15899"/>
                  <a:pt x="6506348" y="0"/>
                </a:cubicBezTo>
                <a:cubicBezTo>
                  <a:pt x="6846562" y="-15899"/>
                  <a:pt x="6779272" y="16940"/>
                  <a:pt x="6989152" y="0"/>
                </a:cubicBezTo>
                <a:cubicBezTo>
                  <a:pt x="7199032" y="-16940"/>
                  <a:pt x="7327841" y="39343"/>
                  <a:pt x="7471955" y="0"/>
                </a:cubicBezTo>
                <a:cubicBezTo>
                  <a:pt x="7616069" y="-39343"/>
                  <a:pt x="7929900" y="12643"/>
                  <a:pt x="8138683" y="0"/>
                </a:cubicBezTo>
                <a:cubicBezTo>
                  <a:pt x="8347466" y="-12643"/>
                  <a:pt x="8450358" y="28609"/>
                  <a:pt x="8621486" y="0"/>
                </a:cubicBezTo>
                <a:cubicBezTo>
                  <a:pt x="8792614" y="-28609"/>
                  <a:pt x="8913553" y="654"/>
                  <a:pt x="9196252" y="0"/>
                </a:cubicBezTo>
                <a:cubicBezTo>
                  <a:pt x="9222574" y="98261"/>
                  <a:pt x="9185313" y="324551"/>
                  <a:pt x="9196252" y="424116"/>
                </a:cubicBezTo>
                <a:cubicBezTo>
                  <a:pt x="9207191" y="523681"/>
                  <a:pt x="9186377" y="701511"/>
                  <a:pt x="9196252" y="836229"/>
                </a:cubicBezTo>
                <a:cubicBezTo>
                  <a:pt x="9206127" y="970947"/>
                  <a:pt x="9174124" y="1079235"/>
                  <a:pt x="9196252" y="1200329"/>
                </a:cubicBezTo>
                <a:cubicBezTo>
                  <a:pt x="9057013" y="1231524"/>
                  <a:pt x="8990232" y="1190194"/>
                  <a:pt x="8897374" y="1200329"/>
                </a:cubicBezTo>
                <a:cubicBezTo>
                  <a:pt x="8804516" y="1210464"/>
                  <a:pt x="8320759" y="1140253"/>
                  <a:pt x="8138683" y="1200329"/>
                </a:cubicBezTo>
                <a:cubicBezTo>
                  <a:pt x="7956607" y="1260405"/>
                  <a:pt x="7812901" y="1143301"/>
                  <a:pt x="7563917" y="1200329"/>
                </a:cubicBezTo>
                <a:cubicBezTo>
                  <a:pt x="7314933" y="1257357"/>
                  <a:pt x="7301159" y="1169024"/>
                  <a:pt x="7173077" y="1200329"/>
                </a:cubicBezTo>
                <a:cubicBezTo>
                  <a:pt x="7044995" y="1231634"/>
                  <a:pt x="6736919" y="1139782"/>
                  <a:pt x="6598311" y="1200329"/>
                </a:cubicBezTo>
                <a:cubicBezTo>
                  <a:pt x="6459703" y="1260876"/>
                  <a:pt x="6433893" y="1186638"/>
                  <a:pt x="6299433" y="1200329"/>
                </a:cubicBezTo>
                <a:cubicBezTo>
                  <a:pt x="6164973" y="1214020"/>
                  <a:pt x="6107176" y="1185183"/>
                  <a:pt x="6000554" y="1200329"/>
                </a:cubicBezTo>
                <a:cubicBezTo>
                  <a:pt x="5893932" y="1215475"/>
                  <a:pt x="5615294" y="1199735"/>
                  <a:pt x="5425789" y="1200329"/>
                </a:cubicBezTo>
                <a:cubicBezTo>
                  <a:pt x="5236284" y="1200923"/>
                  <a:pt x="5161411" y="1172220"/>
                  <a:pt x="5034948" y="1200329"/>
                </a:cubicBezTo>
                <a:cubicBezTo>
                  <a:pt x="4908485" y="1228438"/>
                  <a:pt x="4511843" y="1132665"/>
                  <a:pt x="4368220" y="1200329"/>
                </a:cubicBezTo>
                <a:cubicBezTo>
                  <a:pt x="4224597" y="1267993"/>
                  <a:pt x="4058189" y="1170537"/>
                  <a:pt x="3977379" y="1200329"/>
                </a:cubicBezTo>
                <a:cubicBezTo>
                  <a:pt x="3896569" y="1230121"/>
                  <a:pt x="3605411" y="1139618"/>
                  <a:pt x="3310651" y="1200329"/>
                </a:cubicBezTo>
                <a:cubicBezTo>
                  <a:pt x="3015891" y="1261040"/>
                  <a:pt x="3158013" y="1165619"/>
                  <a:pt x="3011773" y="1200329"/>
                </a:cubicBezTo>
                <a:cubicBezTo>
                  <a:pt x="2865533" y="1235039"/>
                  <a:pt x="2652318" y="1152820"/>
                  <a:pt x="2345044" y="1200329"/>
                </a:cubicBezTo>
                <a:cubicBezTo>
                  <a:pt x="2037770" y="1247838"/>
                  <a:pt x="2068649" y="1164710"/>
                  <a:pt x="1954204" y="1200329"/>
                </a:cubicBezTo>
                <a:cubicBezTo>
                  <a:pt x="1839759" y="1235948"/>
                  <a:pt x="1767530" y="1175323"/>
                  <a:pt x="1655325" y="1200329"/>
                </a:cubicBezTo>
                <a:cubicBezTo>
                  <a:pt x="1543120" y="1225335"/>
                  <a:pt x="1418301" y="1167739"/>
                  <a:pt x="1264485" y="1200329"/>
                </a:cubicBezTo>
                <a:cubicBezTo>
                  <a:pt x="1110669" y="1232919"/>
                  <a:pt x="814234" y="1138156"/>
                  <a:pt x="597756" y="1200329"/>
                </a:cubicBezTo>
                <a:cubicBezTo>
                  <a:pt x="381278" y="1262502"/>
                  <a:pt x="190707" y="1138372"/>
                  <a:pt x="0" y="1200329"/>
                </a:cubicBezTo>
                <a:cubicBezTo>
                  <a:pt x="-16722" y="1084971"/>
                  <a:pt x="27873" y="979152"/>
                  <a:pt x="0" y="836229"/>
                </a:cubicBezTo>
                <a:cubicBezTo>
                  <a:pt x="-27873" y="693306"/>
                  <a:pt x="43252" y="574149"/>
                  <a:pt x="0" y="472129"/>
                </a:cubicBezTo>
                <a:cubicBezTo>
                  <a:pt x="-43252" y="370109"/>
                  <a:pt x="3024" y="155677"/>
                  <a:pt x="0" y="0"/>
                </a:cubicBezTo>
                <a:close/>
              </a:path>
            </a:pathLst>
          </a:custGeom>
          <a:gradFill>
            <a:gsLst>
              <a:gs pos="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ln w="22225">
            <a:solidFill>
              <a:srgbClr val="FF0000"/>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txBody>
          <a:bodyPr wrap="square" rtlCol="0">
            <a:spAutoFit/>
          </a:bodyPr>
          <a:lstStyle/>
          <a:p>
            <a:pPr algn="ctr"/>
            <a:r>
              <a:rPr lang="en-GB" dirty="0"/>
              <a:t>Review setting readiness on an annual basis. This should be done with senior leadership team input and take into consideration skills from new members of staff and any training that has </a:t>
            </a:r>
            <a:r>
              <a:rPr lang="en-GB"/>
              <a:t>been completed</a:t>
            </a:r>
            <a:r>
              <a:rPr lang="en-GB" dirty="0"/>
              <a:t>, </a:t>
            </a:r>
            <a:r>
              <a:rPr lang="en-GB"/>
              <a:t>implemented and </a:t>
            </a:r>
            <a:r>
              <a:rPr lang="en-GB" dirty="0"/>
              <a:t>embedded as part of the graduated approach. </a:t>
            </a:r>
          </a:p>
        </p:txBody>
      </p:sp>
    </p:spTree>
    <p:extLst>
      <p:ext uri="{BB962C8B-B14F-4D97-AF65-F5344CB8AC3E}">
        <p14:creationId xmlns:p14="http://schemas.microsoft.com/office/powerpoint/2010/main" val="72845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AFB037-9976-0CCC-0124-31804FB8A673}"/>
              </a:ext>
            </a:extLst>
          </p:cNvPr>
          <p:cNvSpPr txBox="1"/>
          <p:nvPr/>
        </p:nvSpPr>
        <p:spPr>
          <a:xfrm>
            <a:off x="2793524" y="601356"/>
            <a:ext cx="5095511" cy="830997"/>
          </a:xfrm>
          <a:prstGeom prst="rect">
            <a:avLst/>
          </a:prstGeom>
          <a:solidFill>
            <a:schemeClr val="accent2"/>
          </a:solidFill>
        </p:spPr>
        <p:txBody>
          <a:bodyPr wrap="square" rtlCol="0">
            <a:spAutoFit/>
          </a:bodyPr>
          <a:lstStyle/>
          <a:p>
            <a:r>
              <a:rPr lang="en-GB" sz="4800" dirty="0"/>
              <a:t>Home Confidence</a:t>
            </a:r>
          </a:p>
        </p:txBody>
      </p:sp>
      <p:sp>
        <p:nvSpPr>
          <p:cNvPr id="3" name="TextBox 2">
            <a:extLst>
              <a:ext uri="{FF2B5EF4-FFF2-40B4-BE49-F238E27FC236}">
                <a16:creationId xmlns:a16="http://schemas.microsoft.com/office/drawing/2014/main" id="{A9A5D990-BC80-07B2-D224-96807C08C1FE}"/>
              </a:ext>
            </a:extLst>
          </p:cNvPr>
          <p:cNvSpPr txBox="1"/>
          <p:nvPr/>
        </p:nvSpPr>
        <p:spPr>
          <a:xfrm>
            <a:off x="686547" y="2560318"/>
            <a:ext cx="9013372" cy="1477328"/>
          </a:xfrm>
          <a:prstGeom prst="rect">
            <a:avLst/>
          </a:prstGeom>
          <a:noFill/>
          <a:ln w="28575">
            <a:solidFill>
              <a:schemeClr val="accent1"/>
            </a:solidFill>
          </a:ln>
        </p:spPr>
        <p:txBody>
          <a:bodyPr wrap="square" rtlCol="0">
            <a:spAutoFit/>
          </a:bodyPr>
          <a:lstStyle/>
          <a:p>
            <a:pPr algn="ctr"/>
            <a:r>
              <a:rPr lang="en-GB" dirty="0"/>
              <a:t>To give you a complete overview of needs it is always advisable that the home confidence section is completed with parents/carers. This will help with understanding how parents/carers are feeling about managing needs at home, help with identifying any other areas of possible support for the family and to look at consistent approaches/strategies between home and school. </a:t>
            </a:r>
          </a:p>
        </p:txBody>
      </p:sp>
    </p:spTree>
    <p:extLst>
      <p:ext uri="{BB962C8B-B14F-4D97-AF65-F5344CB8AC3E}">
        <p14:creationId xmlns:p14="http://schemas.microsoft.com/office/powerpoint/2010/main" val="3299147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EF2FCD-C6D1-AD83-CC18-D2978E553333}"/>
              </a:ext>
            </a:extLst>
          </p:cNvPr>
          <p:cNvSpPr txBox="1"/>
          <p:nvPr/>
        </p:nvSpPr>
        <p:spPr>
          <a:xfrm>
            <a:off x="1503825" y="310480"/>
            <a:ext cx="7887572" cy="830997"/>
          </a:xfrm>
          <a:prstGeom prst="rect">
            <a:avLst/>
          </a:prstGeom>
          <a:solidFill>
            <a:schemeClr val="accent2"/>
          </a:solidFill>
        </p:spPr>
        <p:txBody>
          <a:bodyPr wrap="square" rtlCol="0">
            <a:spAutoFit/>
          </a:bodyPr>
          <a:lstStyle/>
          <a:p>
            <a:r>
              <a:rPr lang="en-GB" sz="4800" dirty="0"/>
              <a:t>VSEND tool good practice </a:t>
            </a:r>
          </a:p>
        </p:txBody>
      </p:sp>
      <p:sp>
        <p:nvSpPr>
          <p:cNvPr id="3" name="TextBox 2">
            <a:extLst>
              <a:ext uri="{FF2B5EF4-FFF2-40B4-BE49-F238E27FC236}">
                <a16:creationId xmlns:a16="http://schemas.microsoft.com/office/drawing/2014/main" id="{9AF5D958-6D47-6BC7-713D-22A1C1C84262}"/>
              </a:ext>
            </a:extLst>
          </p:cNvPr>
          <p:cNvSpPr txBox="1"/>
          <p:nvPr/>
        </p:nvSpPr>
        <p:spPr>
          <a:xfrm>
            <a:off x="1471748" y="1565615"/>
            <a:ext cx="8064934" cy="646331"/>
          </a:xfrm>
          <a:prstGeom prst="rect">
            <a:avLst/>
          </a:prstGeom>
          <a:noFill/>
        </p:spPr>
        <p:txBody>
          <a:bodyPr wrap="square" rtlCol="0">
            <a:spAutoFit/>
          </a:bodyPr>
          <a:lstStyle/>
          <a:p>
            <a:pPr algn="ctr"/>
            <a:r>
              <a:rPr lang="en-GB" dirty="0"/>
              <a:t>Only add CYP profiles for the pupils you will be completing a VSEND tool for.</a:t>
            </a:r>
          </a:p>
          <a:p>
            <a:r>
              <a:rPr lang="en-GB" dirty="0"/>
              <a:t> </a:t>
            </a:r>
          </a:p>
        </p:txBody>
      </p:sp>
      <p:sp>
        <p:nvSpPr>
          <p:cNvPr id="7" name="TextBox 6">
            <a:extLst>
              <a:ext uri="{FF2B5EF4-FFF2-40B4-BE49-F238E27FC236}">
                <a16:creationId xmlns:a16="http://schemas.microsoft.com/office/drawing/2014/main" id="{2E8EB9BA-1986-303F-6402-DA199DBA4105}"/>
              </a:ext>
            </a:extLst>
          </p:cNvPr>
          <p:cNvSpPr txBox="1"/>
          <p:nvPr/>
        </p:nvSpPr>
        <p:spPr>
          <a:xfrm>
            <a:off x="1471748" y="2415978"/>
            <a:ext cx="8247016" cy="923330"/>
          </a:xfrm>
          <a:prstGeom prst="rect">
            <a:avLst/>
          </a:prstGeom>
          <a:noFill/>
        </p:spPr>
        <p:txBody>
          <a:bodyPr wrap="square" rtlCol="0">
            <a:spAutoFit/>
          </a:bodyPr>
          <a:lstStyle/>
          <a:p>
            <a:pPr algn="ctr"/>
            <a:r>
              <a:rPr lang="en-GB" dirty="0"/>
              <a:t>Update completed VSEND tools at least termly, more often if required. Ensure that the home confidence section is completed to provide a full picture.  </a:t>
            </a:r>
          </a:p>
          <a:p>
            <a:endParaRPr lang="en-GB" dirty="0"/>
          </a:p>
        </p:txBody>
      </p:sp>
      <p:sp>
        <p:nvSpPr>
          <p:cNvPr id="9" name="TextBox 8">
            <a:extLst>
              <a:ext uri="{FF2B5EF4-FFF2-40B4-BE49-F238E27FC236}">
                <a16:creationId xmlns:a16="http://schemas.microsoft.com/office/drawing/2014/main" id="{0292D9D1-0E72-3001-5A36-9AE766A201D9}"/>
              </a:ext>
            </a:extLst>
          </p:cNvPr>
          <p:cNvSpPr txBox="1"/>
          <p:nvPr/>
        </p:nvSpPr>
        <p:spPr>
          <a:xfrm>
            <a:off x="1503825" y="3395158"/>
            <a:ext cx="8334101" cy="646331"/>
          </a:xfrm>
          <a:prstGeom prst="rect">
            <a:avLst/>
          </a:prstGeom>
          <a:noFill/>
        </p:spPr>
        <p:txBody>
          <a:bodyPr wrap="square" rtlCol="0">
            <a:spAutoFit/>
          </a:bodyPr>
          <a:lstStyle/>
          <a:p>
            <a:pPr algn="ctr"/>
            <a:r>
              <a:rPr lang="en-GB" dirty="0"/>
              <a:t>Review setting readiness annually, consider additional training if setting readiness scales are below 4 in any area of need.  </a:t>
            </a:r>
          </a:p>
        </p:txBody>
      </p:sp>
      <p:sp>
        <p:nvSpPr>
          <p:cNvPr id="11" name="TextBox 10">
            <a:extLst>
              <a:ext uri="{FF2B5EF4-FFF2-40B4-BE49-F238E27FC236}">
                <a16:creationId xmlns:a16="http://schemas.microsoft.com/office/drawing/2014/main" id="{5BB75896-A47B-9BED-8A6E-F460FFCEA445}"/>
              </a:ext>
            </a:extLst>
          </p:cNvPr>
          <p:cNvSpPr txBox="1"/>
          <p:nvPr/>
        </p:nvSpPr>
        <p:spPr>
          <a:xfrm>
            <a:off x="1503825" y="4286556"/>
            <a:ext cx="8473439" cy="646331"/>
          </a:xfrm>
          <a:prstGeom prst="rect">
            <a:avLst/>
          </a:prstGeom>
          <a:noFill/>
        </p:spPr>
        <p:txBody>
          <a:bodyPr wrap="square" rtlCol="0">
            <a:spAutoFit/>
          </a:bodyPr>
          <a:lstStyle/>
          <a:p>
            <a:pPr algn="ctr"/>
            <a:r>
              <a:rPr lang="en-GB" dirty="0"/>
              <a:t>Request the deletion of accounts linked to the school/setting that are no longer required. </a:t>
            </a:r>
          </a:p>
        </p:txBody>
      </p:sp>
      <p:sp>
        <p:nvSpPr>
          <p:cNvPr id="13" name="TextBox 12">
            <a:extLst>
              <a:ext uri="{FF2B5EF4-FFF2-40B4-BE49-F238E27FC236}">
                <a16:creationId xmlns:a16="http://schemas.microsoft.com/office/drawing/2014/main" id="{0B20C401-C366-C9D3-BD71-885B1FC11C0F}"/>
              </a:ext>
            </a:extLst>
          </p:cNvPr>
          <p:cNvSpPr txBox="1"/>
          <p:nvPr/>
        </p:nvSpPr>
        <p:spPr>
          <a:xfrm>
            <a:off x="1503825" y="5267491"/>
            <a:ext cx="7829802" cy="369332"/>
          </a:xfrm>
          <a:prstGeom prst="rect">
            <a:avLst/>
          </a:prstGeom>
          <a:noFill/>
        </p:spPr>
        <p:txBody>
          <a:bodyPr wrap="square" rtlCol="0">
            <a:spAutoFit/>
          </a:bodyPr>
          <a:lstStyle/>
          <a:p>
            <a:pPr algn="ctr"/>
            <a:r>
              <a:rPr lang="en-GB" dirty="0"/>
              <a:t>Limit system administrators to no more than 3. </a:t>
            </a:r>
          </a:p>
        </p:txBody>
      </p:sp>
      <p:sp>
        <p:nvSpPr>
          <p:cNvPr id="14" name="Star: 5 Points 13">
            <a:extLst>
              <a:ext uri="{FF2B5EF4-FFF2-40B4-BE49-F238E27FC236}">
                <a16:creationId xmlns:a16="http://schemas.microsoft.com/office/drawing/2014/main" id="{ECF4CB50-94C2-E3EC-BD9C-08CD4B63C121}"/>
              </a:ext>
            </a:extLst>
          </p:cNvPr>
          <p:cNvSpPr/>
          <p:nvPr/>
        </p:nvSpPr>
        <p:spPr>
          <a:xfrm>
            <a:off x="763161" y="1605562"/>
            <a:ext cx="353661" cy="350696"/>
          </a:xfrm>
          <a:prstGeom prst="star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D11CEAC1-D3BD-2DEA-8340-BDBB26224B28}"/>
              </a:ext>
            </a:extLst>
          </p:cNvPr>
          <p:cNvSpPr txBox="1"/>
          <p:nvPr/>
        </p:nvSpPr>
        <p:spPr>
          <a:xfrm>
            <a:off x="1453900" y="5986694"/>
            <a:ext cx="7829802" cy="646331"/>
          </a:xfrm>
          <a:prstGeom prst="rect">
            <a:avLst/>
          </a:prstGeom>
          <a:noFill/>
        </p:spPr>
        <p:txBody>
          <a:bodyPr wrap="square" rtlCol="0">
            <a:spAutoFit/>
          </a:bodyPr>
          <a:lstStyle/>
          <a:p>
            <a:pPr algn="ctr"/>
            <a:r>
              <a:rPr lang="en-GB" dirty="0"/>
              <a:t>Provide a recently updated VSEND tool as evidence to support an Education, Health and Care Needs Assessment Request. </a:t>
            </a:r>
          </a:p>
        </p:txBody>
      </p:sp>
      <p:sp>
        <p:nvSpPr>
          <p:cNvPr id="16" name="Star: 5 Points 15">
            <a:extLst>
              <a:ext uri="{FF2B5EF4-FFF2-40B4-BE49-F238E27FC236}">
                <a16:creationId xmlns:a16="http://schemas.microsoft.com/office/drawing/2014/main" id="{5FD6ABB0-FE17-BDCF-C811-0AB93ACAEE35}"/>
              </a:ext>
            </a:extLst>
          </p:cNvPr>
          <p:cNvSpPr/>
          <p:nvPr/>
        </p:nvSpPr>
        <p:spPr>
          <a:xfrm>
            <a:off x="763162" y="5263801"/>
            <a:ext cx="353661" cy="350696"/>
          </a:xfrm>
          <a:prstGeom prst="star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Star: 5 Points 16">
            <a:extLst>
              <a:ext uri="{FF2B5EF4-FFF2-40B4-BE49-F238E27FC236}">
                <a16:creationId xmlns:a16="http://schemas.microsoft.com/office/drawing/2014/main" id="{ACED3A9B-FCB3-DADB-1C02-6AD82548CB49}"/>
              </a:ext>
            </a:extLst>
          </p:cNvPr>
          <p:cNvSpPr/>
          <p:nvPr/>
        </p:nvSpPr>
        <p:spPr>
          <a:xfrm>
            <a:off x="763161" y="4296260"/>
            <a:ext cx="353661" cy="350696"/>
          </a:xfrm>
          <a:prstGeom prst="star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Star: 5 Points 17">
            <a:extLst>
              <a:ext uri="{FF2B5EF4-FFF2-40B4-BE49-F238E27FC236}">
                <a16:creationId xmlns:a16="http://schemas.microsoft.com/office/drawing/2014/main" id="{49C9C6D2-51BE-9BCD-C4A9-A43EE27D1A81}"/>
              </a:ext>
            </a:extLst>
          </p:cNvPr>
          <p:cNvSpPr/>
          <p:nvPr/>
        </p:nvSpPr>
        <p:spPr>
          <a:xfrm>
            <a:off x="763161" y="3429000"/>
            <a:ext cx="353661" cy="350696"/>
          </a:xfrm>
          <a:prstGeom prst="star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Star: 5 Points 19">
            <a:extLst>
              <a:ext uri="{FF2B5EF4-FFF2-40B4-BE49-F238E27FC236}">
                <a16:creationId xmlns:a16="http://schemas.microsoft.com/office/drawing/2014/main" id="{9CCDD612-D69F-F4BA-0816-4E79E2C61D06}"/>
              </a:ext>
            </a:extLst>
          </p:cNvPr>
          <p:cNvSpPr/>
          <p:nvPr/>
        </p:nvSpPr>
        <p:spPr>
          <a:xfrm>
            <a:off x="763161" y="2461459"/>
            <a:ext cx="353661" cy="350696"/>
          </a:xfrm>
          <a:prstGeom prst="star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Star: 5 Points 21">
            <a:extLst>
              <a:ext uri="{FF2B5EF4-FFF2-40B4-BE49-F238E27FC236}">
                <a16:creationId xmlns:a16="http://schemas.microsoft.com/office/drawing/2014/main" id="{2989CA8F-DFF0-C3FA-4002-5865D91C86CF}"/>
              </a:ext>
            </a:extLst>
          </p:cNvPr>
          <p:cNvSpPr/>
          <p:nvPr/>
        </p:nvSpPr>
        <p:spPr>
          <a:xfrm>
            <a:off x="763160" y="6134511"/>
            <a:ext cx="353661" cy="350696"/>
          </a:xfrm>
          <a:prstGeom prst="star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576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538A496-A170-1406-1AFC-33F668E3B9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8629" y="2274233"/>
            <a:ext cx="4511040" cy="383047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A1F9970-E6B9-372D-4A80-41A525449DA3}"/>
              </a:ext>
            </a:extLst>
          </p:cNvPr>
          <p:cNvSpPr txBox="1"/>
          <p:nvPr/>
        </p:nvSpPr>
        <p:spPr>
          <a:xfrm>
            <a:off x="3415554" y="555812"/>
            <a:ext cx="4043082" cy="830997"/>
          </a:xfrm>
          <a:prstGeom prst="rect">
            <a:avLst/>
          </a:prstGeom>
          <a:solidFill>
            <a:schemeClr val="accent2"/>
          </a:solidFill>
        </p:spPr>
        <p:txBody>
          <a:bodyPr wrap="square" rtlCol="0">
            <a:spAutoFit/>
          </a:bodyPr>
          <a:lstStyle/>
          <a:p>
            <a:r>
              <a:rPr lang="en-GB" sz="4800" dirty="0"/>
              <a:t>Any Questions</a:t>
            </a:r>
          </a:p>
        </p:txBody>
      </p:sp>
    </p:spTree>
    <p:extLst>
      <p:ext uri="{BB962C8B-B14F-4D97-AF65-F5344CB8AC3E}">
        <p14:creationId xmlns:p14="http://schemas.microsoft.com/office/powerpoint/2010/main" val="33359911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710</Words>
  <Application>Microsoft Office PowerPoint</Application>
  <PresentationFormat>Widescreen</PresentationFormat>
  <Paragraphs>29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Valuing SEND Tool  Feedback </vt:lpstr>
      <vt:lpstr>CYP profiles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Sharon Drewery</dc:creator>
  <cp:lastModifiedBy>Sharon Drewery</cp:lastModifiedBy>
  <cp:revision>19</cp:revision>
  <dcterms:created xsi:type="dcterms:W3CDTF">2024-11-04T10:18:56Z</dcterms:created>
  <dcterms:modified xsi:type="dcterms:W3CDTF">2024-11-11T15:42:37Z</dcterms:modified>
</cp:coreProperties>
</file>