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0" r:id="rId5"/>
    <p:sldMasterId id="2147483652" r:id="rId6"/>
  </p:sldMasterIdLst>
  <p:notesMasterIdLst>
    <p:notesMasterId r:id="rId22"/>
  </p:notesMasterIdLst>
  <p:sldIdLst>
    <p:sldId id="266" r:id="rId7"/>
    <p:sldId id="268" r:id="rId8"/>
    <p:sldId id="361" r:id="rId9"/>
    <p:sldId id="345" r:id="rId10"/>
    <p:sldId id="347" r:id="rId11"/>
    <p:sldId id="348" r:id="rId12"/>
    <p:sldId id="349" r:id="rId13"/>
    <p:sldId id="350" r:id="rId14"/>
    <p:sldId id="351" r:id="rId15"/>
    <p:sldId id="346" r:id="rId16"/>
    <p:sldId id="258" r:id="rId17"/>
    <p:sldId id="355" r:id="rId18"/>
    <p:sldId id="357" r:id="rId19"/>
    <p:sldId id="358" r:id="rId20"/>
    <p:sldId id="359" r:id="rId21"/>
  </p:sldIdLst>
  <p:sldSz cx="12192000" cy="6858000"/>
  <p:notesSz cx="6810375" cy="99425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2F8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FD14CA-9FC8-41AA-8DAA-DA1D2E7AFD44}" v="35" dt="2024-09-18T11:29:56.03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623"/>
    <p:restoredTop sz="71243" autoAdjust="0"/>
  </p:normalViewPr>
  <p:slideViewPr>
    <p:cSldViewPr snapToGrid="0" snapToObjects="1">
      <p:cViewPr varScale="1">
        <p:scale>
          <a:sx n="93" d="100"/>
          <a:sy n="93" d="100"/>
        </p:scale>
        <p:origin x="1578" y="72"/>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notesMaster" Target="notesMasters/notesMaster1.xml"/><Relationship Id="rId27"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5D4DA3C-9A57-4CC5-A14D-615196F5A072}" type="doc">
      <dgm:prSet loTypeId="urn:microsoft.com/office/officeart/2005/8/layout/vList2" loCatId="list" qsTypeId="urn:microsoft.com/office/officeart/2005/8/quickstyle/simple1" qsCatId="simple" csTypeId="urn:microsoft.com/office/officeart/2005/8/colors/accent2_2" csCatId="accent2" phldr="1"/>
      <dgm:spPr/>
      <dgm:t>
        <a:bodyPr/>
        <a:lstStyle/>
        <a:p>
          <a:endParaRPr lang="en-US"/>
        </a:p>
      </dgm:t>
    </dgm:pt>
    <dgm:pt modelId="{2DE54E9E-E787-4406-A08C-CC8F6CBEAC1E}">
      <dgm:prSet/>
      <dgm:spPr>
        <a:solidFill>
          <a:srgbClr val="2E955A"/>
        </a:solidFill>
      </dgm:spPr>
      <dgm:t>
        <a:bodyPr/>
        <a:lstStyle/>
        <a:p>
          <a:r>
            <a:rPr lang="en-US">
              <a:latin typeface="Arial" panose="020B0604020202020204" pitchFamily="34" charset="0"/>
              <a:cs typeface="Arial" panose="020B0604020202020204" pitchFamily="34" charset="0"/>
            </a:rPr>
            <a:t>To</a:t>
          </a:r>
          <a:r>
            <a:rPr lang="en-US" baseline="0">
              <a:latin typeface="Arial" panose="020B0604020202020204" pitchFamily="34" charset="0"/>
              <a:cs typeface="Arial" panose="020B0604020202020204" pitchFamily="34" charset="0"/>
            </a:rPr>
            <a:t> improve the quality of teaching to children and young people with SEND, particularly in mainstream settings (both schools and further education).</a:t>
          </a:r>
          <a:endParaRPr lang="en-US">
            <a:latin typeface="Arial" panose="020B0604020202020204" pitchFamily="34" charset="0"/>
            <a:cs typeface="Arial" panose="020B0604020202020204" pitchFamily="34" charset="0"/>
          </a:endParaRPr>
        </a:p>
      </dgm:t>
    </dgm:pt>
    <dgm:pt modelId="{186E80E4-6005-4A70-9CA5-EB83C9BECEA3}" type="parTrans" cxnId="{B1974F9F-6E9D-4688-874B-F97EF27F2EED}">
      <dgm:prSet/>
      <dgm:spPr/>
      <dgm:t>
        <a:bodyPr/>
        <a:lstStyle/>
        <a:p>
          <a:endParaRPr lang="en-US">
            <a:latin typeface="Arial" panose="020B0604020202020204" pitchFamily="34" charset="0"/>
            <a:cs typeface="Arial" panose="020B0604020202020204" pitchFamily="34" charset="0"/>
          </a:endParaRPr>
        </a:p>
      </dgm:t>
    </dgm:pt>
    <dgm:pt modelId="{48AD2E2D-E1C2-4F0D-B1EE-5D3EA892C76D}" type="sibTrans" cxnId="{B1974F9F-6E9D-4688-874B-F97EF27F2EED}">
      <dgm:prSet/>
      <dgm:spPr/>
      <dgm:t>
        <a:bodyPr/>
        <a:lstStyle/>
        <a:p>
          <a:endParaRPr lang="en-US">
            <a:latin typeface="Arial" panose="020B0604020202020204" pitchFamily="34" charset="0"/>
            <a:cs typeface="Arial" panose="020B0604020202020204" pitchFamily="34" charset="0"/>
          </a:endParaRPr>
        </a:p>
      </dgm:t>
    </dgm:pt>
    <dgm:pt modelId="{8BEEC158-2316-48FC-8317-080D2BF495EC}">
      <dgm:prSet/>
      <dgm:spPr>
        <a:solidFill>
          <a:srgbClr val="057078"/>
        </a:solidFill>
      </dgm:spPr>
      <dgm:t>
        <a:bodyPr/>
        <a:lstStyle/>
        <a:p>
          <a:r>
            <a:rPr lang="en-GB">
              <a:latin typeface="Arial" panose="020B0604020202020204" pitchFamily="34" charset="0"/>
              <a:cs typeface="Arial" panose="020B0604020202020204" pitchFamily="34" charset="0"/>
            </a:rPr>
            <a:t>To ensure needs are identified and met earlier and more effectively, and that preparation for adulthood is delivered from the earliest stages, to support effective transitions, including into employment.</a:t>
          </a:r>
          <a:endParaRPr lang="en-US">
            <a:latin typeface="Arial" panose="020B0604020202020204" pitchFamily="34" charset="0"/>
            <a:cs typeface="Arial" panose="020B0604020202020204" pitchFamily="34" charset="0"/>
          </a:endParaRPr>
        </a:p>
      </dgm:t>
    </dgm:pt>
    <dgm:pt modelId="{D7054306-F0F7-4DBB-B9B9-5E5CBABFEF5E}" type="parTrans" cxnId="{ADE0BDD6-28D2-49B3-AC21-743CE7731067}">
      <dgm:prSet/>
      <dgm:spPr/>
      <dgm:t>
        <a:bodyPr/>
        <a:lstStyle/>
        <a:p>
          <a:endParaRPr lang="en-US">
            <a:latin typeface="Arial" panose="020B0604020202020204" pitchFamily="34" charset="0"/>
            <a:cs typeface="Arial" panose="020B0604020202020204" pitchFamily="34" charset="0"/>
          </a:endParaRPr>
        </a:p>
      </dgm:t>
    </dgm:pt>
    <dgm:pt modelId="{4BE6CD21-64A0-4C4B-B637-71B419E22882}" type="sibTrans" cxnId="{ADE0BDD6-28D2-49B3-AC21-743CE7731067}">
      <dgm:prSet/>
      <dgm:spPr/>
      <dgm:t>
        <a:bodyPr/>
        <a:lstStyle/>
        <a:p>
          <a:endParaRPr lang="en-US">
            <a:latin typeface="Arial" panose="020B0604020202020204" pitchFamily="34" charset="0"/>
            <a:cs typeface="Arial" panose="020B0604020202020204" pitchFamily="34" charset="0"/>
          </a:endParaRPr>
        </a:p>
      </dgm:t>
    </dgm:pt>
    <dgm:pt modelId="{D67DA431-390A-4261-8082-71AA80E6EC6B}" type="pres">
      <dgm:prSet presAssocID="{85D4DA3C-9A57-4CC5-A14D-615196F5A072}" presName="linear" presStyleCnt="0">
        <dgm:presLayoutVars>
          <dgm:animLvl val="lvl"/>
          <dgm:resizeHandles val="exact"/>
        </dgm:presLayoutVars>
      </dgm:prSet>
      <dgm:spPr/>
    </dgm:pt>
    <dgm:pt modelId="{72E448CF-2C94-471B-962A-F8D086BDB657}" type="pres">
      <dgm:prSet presAssocID="{2DE54E9E-E787-4406-A08C-CC8F6CBEAC1E}" presName="parentText" presStyleLbl="node1" presStyleIdx="0" presStyleCnt="2" custScaleY="83779">
        <dgm:presLayoutVars>
          <dgm:chMax val="0"/>
          <dgm:bulletEnabled val="1"/>
        </dgm:presLayoutVars>
      </dgm:prSet>
      <dgm:spPr/>
    </dgm:pt>
    <dgm:pt modelId="{B56CA754-B7FB-4B4B-A1FD-11101D4A43B7}" type="pres">
      <dgm:prSet presAssocID="{48AD2E2D-E1C2-4F0D-B1EE-5D3EA892C76D}" presName="spacer" presStyleCnt="0"/>
      <dgm:spPr/>
    </dgm:pt>
    <dgm:pt modelId="{4A4B0F6F-318E-4F55-AC7B-91931FDDF3ED}" type="pres">
      <dgm:prSet presAssocID="{8BEEC158-2316-48FC-8317-080D2BF495EC}" presName="parentText" presStyleLbl="node1" presStyleIdx="1" presStyleCnt="2" custScaleY="91210">
        <dgm:presLayoutVars>
          <dgm:chMax val="0"/>
          <dgm:bulletEnabled val="1"/>
        </dgm:presLayoutVars>
      </dgm:prSet>
      <dgm:spPr/>
    </dgm:pt>
  </dgm:ptLst>
  <dgm:cxnLst>
    <dgm:cxn modelId="{93283273-3489-4A7D-A546-2B49C5A44BA2}" type="presOf" srcId="{85D4DA3C-9A57-4CC5-A14D-615196F5A072}" destId="{D67DA431-390A-4261-8082-71AA80E6EC6B}" srcOrd="0" destOrd="0" presId="urn:microsoft.com/office/officeart/2005/8/layout/vList2"/>
    <dgm:cxn modelId="{08F4DC7A-AA8E-449F-A997-21F0B38BD13A}" type="presOf" srcId="{8BEEC158-2316-48FC-8317-080D2BF495EC}" destId="{4A4B0F6F-318E-4F55-AC7B-91931FDDF3ED}" srcOrd="0" destOrd="0" presId="urn:microsoft.com/office/officeart/2005/8/layout/vList2"/>
    <dgm:cxn modelId="{B1974F9F-6E9D-4688-874B-F97EF27F2EED}" srcId="{85D4DA3C-9A57-4CC5-A14D-615196F5A072}" destId="{2DE54E9E-E787-4406-A08C-CC8F6CBEAC1E}" srcOrd="0" destOrd="0" parTransId="{186E80E4-6005-4A70-9CA5-EB83C9BECEA3}" sibTransId="{48AD2E2D-E1C2-4F0D-B1EE-5D3EA892C76D}"/>
    <dgm:cxn modelId="{99688CA7-4031-4947-9FCF-EE6D7F7071C4}" type="presOf" srcId="{2DE54E9E-E787-4406-A08C-CC8F6CBEAC1E}" destId="{72E448CF-2C94-471B-962A-F8D086BDB657}" srcOrd="0" destOrd="0" presId="urn:microsoft.com/office/officeart/2005/8/layout/vList2"/>
    <dgm:cxn modelId="{ADE0BDD6-28D2-49B3-AC21-743CE7731067}" srcId="{85D4DA3C-9A57-4CC5-A14D-615196F5A072}" destId="{8BEEC158-2316-48FC-8317-080D2BF495EC}" srcOrd="1" destOrd="0" parTransId="{D7054306-F0F7-4DBB-B9B9-5E5CBABFEF5E}" sibTransId="{4BE6CD21-64A0-4C4B-B637-71B419E22882}"/>
    <dgm:cxn modelId="{944FC106-BBC4-4668-ADD8-28519F4394A9}" type="presParOf" srcId="{D67DA431-390A-4261-8082-71AA80E6EC6B}" destId="{72E448CF-2C94-471B-962A-F8D086BDB657}" srcOrd="0" destOrd="0" presId="urn:microsoft.com/office/officeart/2005/8/layout/vList2"/>
    <dgm:cxn modelId="{6A271E3C-2DC9-472F-9862-9F153514EEE1}" type="presParOf" srcId="{D67DA431-390A-4261-8082-71AA80E6EC6B}" destId="{B56CA754-B7FB-4B4B-A1FD-11101D4A43B7}" srcOrd="1" destOrd="0" presId="urn:microsoft.com/office/officeart/2005/8/layout/vList2"/>
    <dgm:cxn modelId="{60FC9010-6EAB-416E-833D-4DF98781DD69}" type="presParOf" srcId="{D67DA431-390A-4261-8082-71AA80E6EC6B}" destId="{4A4B0F6F-318E-4F55-AC7B-91931FDDF3ED}"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6D62D61-CA56-4E4A-9DFF-D6E282C1D176}"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GB"/>
        </a:p>
      </dgm:t>
    </dgm:pt>
    <dgm:pt modelId="{A5335F23-2686-40A4-AA62-3F6944C56659}">
      <dgm:prSet phldrT="[Text]"/>
      <dgm:spPr/>
      <dgm:t>
        <a:bodyPr/>
        <a:lstStyle/>
        <a:p>
          <a:r>
            <a:rPr lang="en-GB">
              <a:latin typeface="Arial" panose="020B0604020202020204" pitchFamily="34" charset="0"/>
              <a:cs typeface="Arial" panose="020B0604020202020204" pitchFamily="34" charset="0"/>
            </a:rPr>
            <a:t>Online units</a:t>
          </a:r>
        </a:p>
      </dgm:t>
    </dgm:pt>
    <dgm:pt modelId="{68F102A5-4002-4A9B-8013-EAE57BDDCF07}" type="parTrans" cxnId="{D7FF8D4F-A704-42A7-B8A9-135EB2CE73B3}">
      <dgm:prSet/>
      <dgm:spPr/>
      <dgm:t>
        <a:bodyPr/>
        <a:lstStyle/>
        <a:p>
          <a:endParaRPr lang="en-GB">
            <a:latin typeface="Arial" panose="020B0604020202020204" pitchFamily="34" charset="0"/>
            <a:cs typeface="Arial" panose="020B0604020202020204" pitchFamily="34" charset="0"/>
          </a:endParaRPr>
        </a:p>
      </dgm:t>
    </dgm:pt>
    <dgm:pt modelId="{0F754B16-19F3-4B9F-AB9E-A4405AF90F84}" type="sibTrans" cxnId="{D7FF8D4F-A704-42A7-B8A9-135EB2CE73B3}">
      <dgm:prSet/>
      <dgm:spPr/>
      <dgm:t>
        <a:bodyPr/>
        <a:lstStyle/>
        <a:p>
          <a:endParaRPr lang="en-GB">
            <a:latin typeface="Arial" panose="020B0604020202020204" pitchFamily="34" charset="0"/>
            <a:cs typeface="Arial" panose="020B0604020202020204" pitchFamily="34" charset="0"/>
          </a:endParaRPr>
        </a:p>
      </dgm:t>
    </dgm:pt>
    <dgm:pt modelId="{A0F6385B-2F70-4AA7-94C2-24202BB1AE40}">
      <dgm:prSet phldrT="[Text]"/>
      <dgm:spPr/>
      <dgm:t>
        <a:bodyPr/>
        <a:lstStyle/>
        <a:p>
          <a:r>
            <a:rPr lang="en-GB">
              <a:latin typeface="Arial" panose="020B0604020202020204" pitchFamily="34" charset="0"/>
              <a:cs typeface="Arial" panose="020B0604020202020204" pitchFamily="34" charset="0"/>
            </a:rPr>
            <a:t>20 asynchronous units to support schools and FE workforce</a:t>
          </a:r>
        </a:p>
      </dgm:t>
    </dgm:pt>
    <dgm:pt modelId="{213D7F67-1B05-473A-9ACB-58781FA5E452}" type="parTrans" cxnId="{A540E58A-F57F-4E14-8CB3-685D7685521F}">
      <dgm:prSet/>
      <dgm:spPr/>
      <dgm:t>
        <a:bodyPr/>
        <a:lstStyle/>
        <a:p>
          <a:endParaRPr lang="en-GB">
            <a:latin typeface="Arial" panose="020B0604020202020204" pitchFamily="34" charset="0"/>
            <a:cs typeface="Arial" panose="020B0604020202020204" pitchFamily="34" charset="0"/>
          </a:endParaRPr>
        </a:p>
      </dgm:t>
    </dgm:pt>
    <dgm:pt modelId="{EB954C52-2B31-4313-87C5-4673BB25696E}" type="sibTrans" cxnId="{A540E58A-F57F-4E14-8CB3-685D7685521F}">
      <dgm:prSet/>
      <dgm:spPr/>
      <dgm:t>
        <a:bodyPr/>
        <a:lstStyle/>
        <a:p>
          <a:endParaRPr lang="en-GB">
            <a:latin typeface="Arial" panose="020B0604020202020204" pitchFamily="34" charset="0"/>
            <a:cs typeface="Arial" panose="020B0604020202020204" pitchFamily="34" charset="0"/>
          </a:endParaRPr>
        </a:p>
      </dgm:t>
    </dgm:pt>
    <dgm:pt modelId="{A1716F02-1677-47E2-A434-87073B6A648A}">
      <dgm:prSet phldrT="[Text]"/>
      <dgm:spPr/>
      <dgm:t>
        <a:bodyPr/>
        <a:lstStyle/>
        <a:p>
          <a:r>
            <a:rPr lang="en-GB">
              <a:latin typeface="Arial" panose="020B0604020202020204" pitchFamily="34" charset="0"/>
              <a:cs typeface="Arial" panose="020B0604020202020204" pitchFamily="34" charset="0"/>
            </a:rPr>
            <a:t>Live contextualising sessions</a:t>
          </a:r>
        </a:p>
      </dgm:t>
    </dgm:pt>
    <dgm:pt modelId="{8230A845-BDAE-41A9-9FA8-F43FB92B74D1}" type="parTrans" cxnId="{F502FD93-419B-420D-A946-62D7055000A6}">
      <dgm:prSet/>
      <dgm:spPr/>
      <dgm:t>
        <a:bodyPr/>
        <a:lstStyle/>
        <a:p>
          <a:endParaRPr lang="en-GB">
            <a:latin typeface="Arial" panose="020B0604020202020204" pitchFamily="34" charset="0"/>
            <a:cs typeface="Arial" panose="020B0604020202020204" pitchFamily="34" charset="0"/>
          </a:endParaRPr>
        </a:p>
      </dgm:t>
    </dgm:pt>
    <dgm:pt modelId="{9F780027-F7AE-4EC8-90E0-F2C42B63F759}" type="sibTrans" cxnId="{F502FD93-419B-420D-A946-62D7055000A6}">
      <dgm:prSet/>
      <dgm:spPr/>
      <dgm:t>
        <a:bodyPr/>
        <a:lstStyle/>
        <a:p>
          <a:endParaRPr lang="en-GB">
            <a:latin typeface="Arial" panose="020B0604020202020204" pitchFamily="34" charset="0"/>
            <a:cs typeface="Arial" panose="020B0604020202020204" pitchFamily="34" charset="0"/>
          </a:endParaRPr>
        </a:p>
      </dgm:t>
    </dgm:pt>
    <dgm:pt modelId="{B0957BF8-102E-427E-B674-2FA07DDEB46D}">
      <dgm:prSet phldrT="[Text]"/>
      <dgm:spPr/>
      <dgm:t>
        <a:bodyPr/>
        <a:lstStyle/>
        <a:p>
          <a:r>
            <a:rPr lang="en-GB">
              <a:latin typeface="Arial" panose="020B0604020202020204" pitchFamily="34" charset="0"/>
              <a:cs typeface="Arial" panose="020B0604020202020204" pitchFamily="34" charset="0"/>
            </a:rPr>
            <a:t>Online units will be supported by live, online sessions to enable delegates to contextualise the learning</a:t>
          </a:r>
        </a:p>
      </dgm:t>
    </dgm:pt>
    <dgm:pt modelId="{5AB3F6A3-4FE4-46A3-8C93-A15F1D05478E}" type="parTrans" cxnId="{A6B39772-CA1A-4828-ABCE-C3001E496FA4}">
      <dgm:prSet/>
      <dgm:spPr/>
      <dgm:t>
        <a:bodyPr/>
        <a:lstStyle/>
        <a:p>
          <a:endParaRPr lang="en-GB">
            <a:latin typeface="Arial" panose="020B0604020202020204" pitchFamily="34" charset="0"/>
            <a:cs typeface="Arial" panose="020B0604020202020204" pitchFamily="34" charset="0"/>
          </a:endParaRPr>
        </a:p>
      </dgm:t>
    </dgm:pt>
    <dgm:pt modelId="{F36850ED-467A-483D-B3F1-E660BC099CA1}" type="sibTrans" cxnId="{A6B39772-CA1A-4828-ABCE-C3001E496FA4}">
      <dgm:prSet/>
      <dgm:spPr/>
      <dgm:t>
        <a:bodyPr/>
        <a:lstStyle/>
        <a:p>
          <a:endParaRPr lang="en-GB">
            <a:latin typeface="Arial" panose="020B0604020202020204" pitchFamily="34" charset="0"/>
            <a:cs typeface="Arial" panose="020B0604020202020204" pitchFamily="34" charset="0"/>
          </a:endParaRPr>
        </a:p>
      </dgm:t>
    </dgm:pt>
    <dgm:pt modelId="{B405F5EA-3B39-4F4D-B5E4-4FC503D9D004}">
      <dgm:prSet phldrT="[Text]"/>
      <dgm:spPr/>
      <dgm:t>
        <a:bodyPr/>
        <a:lstStyle/>
        <a:p>
          <a:r>
            <a:rPr lang="en-GB">
              <a:latin typeface="Arial" panose="020B0604020202020204" pitchFamily="34" charset="0"/>
              <a:cs typeface="Arial" panose="020B0604020202020204" pitchFamily="34" charset="0"/>
            </a:rPr>
            <a:t>Facilitated / led by RSLs / DRSLs, rolling programme across 3 years.</a:t>
          </a:r>
        </a:p>
      </dgm:t>
    </dgm:pt>
    <dgm:pt modelId="{6FC8E934-9499-4ED2-BC0C-056836D55594}" type="parTrans" cxnId="{00BF9BB4-A451-4BF2-BEC7-3EDCAC035DF5}">
      <dgm:prSet/>
      <dgm:spPr/>
      <dgm:t>
        <a:bodyPr/>
        <a:lstStyle/>
        <a:p>
          <a:endParaRPr lang="en-GB">
            <a:latin typeface="Arial" panose="020B0604020202020204" pitchFamily="34" charset="0"/>
            <a:cs typeface="Arial" panose="020B0604020202020204" pitchFamily="34" charset="0"/>
          </a:endParaRPr>
        </a:p>
      </dgm:t>
    </dgm:pt>
    <dgm:pt modelId="{D5B688DF-5FB0-4190-A274-9A291FCD6DEF}" type="sibTrans" cxnId="{00BF9BB4-A451-4BF2-BEC7-3EDCAC035DF5}">
      <dgm:prSet/>
      <dgm:spPr/>
      <dgm:t>
        <a:bodyPr/>
        <a:lstStyle/>
        <a:p>
          <a:endParaRPr lang="en-GB">
            <a:latin typeface="Arial" panose="020B0604020202020204" pitchFamily="34" charset="0"/>
            <a:cs typeface="Arial" panose="020B0604020202020204" pitchFamily="34" charset="0"/>
          </a:endParaRPr>
        </a:p>
      </dgm:t>
    </dgm:pt>
    <dgm:pt modelId="{C5D84DF5-63FA-4E7F-A46F-C4329B32428A}">
      <dgm:prSet phldrT="[Text]"/>
      <dgm:spPr/>
      <dgm:t>
        <a:bodyPr/>
        <a:lstStyle/>
        <a:p>
          <a:r>
            <a:rPr lang="en-GB">
              <a:latin typeface="Arial" panose="020B0604020202020204" pitchFamily="34" charset="0"/>
              <a:cs typeface="Arial" panose="020B0604020202020204" pitchFamily="34" charset="0"/>
            </a:rPr>
            <a:t>Responsive webinars</a:t>
          </a:r>
        </a:p>
      </dgm:t>
    </dgm:pt>
    <dgm:pt modelId="{37A36227-E9E6-4BB6-A3E8-960FAB94A31B}" type="parTrans" cxnId="{F7750A1B-C446-4231-9C16-8B21FA899F16}">
      <dgm:prSet/>
      <dgm:spPr/>
      <dgm:t>
        <a:bodyPr/>
        <a:lstStyle/>
        <a:p>
          <a:endParaRPr lang="en-GB">
            <a:latin typeface="Arial" panose="020B0604020202020204" pitchFamily="34" charset="0"/>
            <a:cs typeface="Arial" panose="020B0604020202020204" pitchFamily="34" charset="0"/>
          </a:endParaRPr>
        </a:p>
      </dgm:t>
    </dgm:pt>
    <dgm:pt modelId="{6C5923F1-0073-4D57-A861-E4B3FF998101}" type="sibTrans" cxnId="{F7750A1B-C446-4231-9C16-8B21FA899F16}">
      <dgm:prSet/>
      <dgm:spPr/>
      <dgm:t>
        <a:bodyPr/>
        <a:lstStyle/>
        <a:p>
          <a:endParaRPr lang="en-GB">
            <a:latin typeface="Arial" panose="020B0604020202020204" pitchFamily="34" charset="0"/>
            <a:cs typeface="Arial" panose="020B0604020202020204" pitchFamily="34" charset="0"/>
          </a:endParaRPr>
        </a:p>
      </dgm:t>
    </dgm:pt>
    <dgm:pt modelId="{3CF73EF7-B6E8-43CD-9976-CE2E7AAFFF99}">
      <dgm:prSet phldrT="[Text]"/>
      <dgm:spPr/>
      <dgm:t>
        <a:bodyPr/>
        <a:lstStyle/>
        <a:p>
          <a:r>
            <a:rPr lang="en-GB">
              <a:latin typeface="Arial" panose="020B0604020202020204" pitchFamily="34" charset="0"/>
              <a:cs typeface="Arial" panose="020B0604020202020204" pitchFamily="34" charset="0"/>
            </a:rPr>
            <a:t>One per quarter</a:t>
          </a:r>
        </a:p>
      </dgm:t>
    </dgm:pt>
    <dgm:pt modelId="{3966712E-4B3A-4230-9983-261699EAC563}" type="parTrans" cxnId="{46DAD593-1941-4697-9A71-B77A41C49178}">
      <dgm:prSet/>
      <dgm:spPr/>
      <dgm:t>
        <a:bodyPr/>
        <a:lstStyle/>
        <a:p>
          <a:endParaRPr lang="en-GB">
            <a:latin typeface="Arial" panose="020B0604020202020204" pitchFamily="34" charset="0"/>
            <a:cs typeface="Arial" panose="020B0604020202020204" pitchFamily="34" charset="0"/>
          </a:endParaRPr>
        </a:p>
      </dgm:t>
    </dgm:pt>
    <dgm:pt modelId="{3E835E66-DE6D-4599-91AF-1FB7AC79ACF4}" type="sibTrans" cxnId="{46DAD593-1941-4697-9A71-B77A41C49178}">
      <dgm:prSet/>
      <dgm:spPr/>
      <dgm:t>
        <a:bodyPr/>
        <a:lstStyle/>
        <a:p>
          <a:endParaRPr lang="en-GB">
            <a:latin typeface="Arial" panose="020B0604020202020204" pitchFamily="34" charset="0"/>
            <a:cs typeface="Arial" panose="020B0604020202020204" pitchFamily="34" charset="0"/>
          </a:endParaRPr>
        </a:p>
      </dgm:t>
    </dgm:pt>
    <dgm:pt modelId="{D8F9D6A1-4B40-47DD-B41A-6BC73E4E49B9}">
      <dgm:prSet phldrT="[Text]"/>
      <dgm:spPr/>
      <dgm:t>
        <a:bodyPr/>
        <a:lstStyle/>
        <a:p>
          <a:r>
            <a:rPr lang="en-GB">
              <a:latin typeface="Arial" panose="020B0604020202020204" pitchFamily="34" charset="0"/>
              <a:cs typeface="Arial" panose="020B0604020202020204" pitchFamily="34" charset="0"/>
            </a:rPr>
            <a:t>To respond to needs / priorities in the sector</a:t>
          </a:r>
        </a:p>
      </dgm:t>
    </dgm:pt>
    <dgm:pt modelId="{A97A3486-5CA9-4C98-A3F7-0F4A6C9A7A3A}" type="parTrans" cxnId="{799D8A3F-131A-4ACD-942A-FC7D141C5059}">
      <dgm:prSet/>
      <dgm:spPr/>
      <dgm:t>
        <a:bodyPr/>
        <a:lstStyle/>
        <a:p>
          <a:endParaRPr lang="en-GB">
            <a:latin typeface="Arial" panose="020B0604020202020204" pitchFamily="34" charset="0"/>
            <a:cs typeface="Arial" panose="020B0604020202020204" pitchFamily="34" charset="0"/>
          </a:endParaRPr>
        </a:p>
      </dgm:t>
    </dgm:pt>
    <dgm:pt modelId="{355816AA-003D-4073-ABB9-AD00E3D9166B}" type="sibTrans" cxnId="{799D8A3F-131A-4ACD-942A-FC7D141C5059}">
      <dgm:prSet/>
      <dgm:spPr/>
      <dgm:t>
        <a:bodyPr/>
        <a:lstStyle/>
        <a:p>
          <a:endParaRPr lang="en-GB">
            <a:latin typeface="Arial" panose="020B0604020202020204" pitchFamily="34" charset="0"/>
            <a:cs typeface="Arial" panose="020B0604020202020204" pitchFamily="34" charset="0"/>
          </a:endParaRPr>
        </a:p>
      </dgm:t>
    </dgm:pt>
    <dgm:pt modelId="{C88B07FA-284C-4FA4-969A-778F51015853}">
      <dgm:prSet phldrT="[Text]"/>
      <dgm:spPr/>
      <dgm:t>
        <a:bodyPr/>
        <a:lstStyle/>
        <a:p>
          <a:r>
            <a:rPr lang="en-GB">
              <a:latin typeface="Arial" panose="020B0604020202020204" pitchFamily="34" charset="0"/>
              <a:cs typeface="Arial" panose="020B0604020202020204" pitchFamily="34" charset="0"/>
            </a:rPr>
            <a:t>Target audience: teachers, tutors</a:t>
          </a:r>
        </a:p>
      </dgm:t>
    </dgm:pt>
    <dgm:pt modelId="{37D20C96-4691-422F-A1C4-F5A4EFF7B17F}" type="parTrans" cxnId="{E0622F4E-015E-4899-AA54-1E96E66D60FE}">
      <dgm:prSet/>
      <dgm:spPr/>
      <dgm:t>
        <a:bodyPr/>
        <a:lstStyle/>
        <a:p>
          <a:endParaRPr lang="en-GB">
            <a:latin typeface="Arial" panose="020B0604020202020204" pitchFamily="34" charset="0"/>
            <a:cs typeface="Arial" panose="020B0604020202020204" pitchFamily="34" charset="0"/>
          </a:endParaRPr>
        </a:p>
      </dgm:t>
    </dgm:pt>
    <dgm:pt modelId="{D7EA2890-B3DB-490C-B7B1-841D70591B6D}" type="sibTrans" cxnId="{E0622F4E-015E-4899-AA54-1E96E66D60FE}">
      <dgm:prSet/>
      <dgm:spPr/>
      <dgm:t>
        <a:bodyPr/>
        <a:lstStyle/>
        <a:p>
          <a:endParaRPr lang="en-GB">
            <a:latin typeface="Arial" panose="020B0604020202020204" pitchFamily="34" charset="0"/>
            <a:cs typeface="Arial" panose="020B0604020202020204" pitchFamily="34" charset="0"/>
          </a:endParaRPr>
        </a:p>
      </dgm:t>
    </dgm:pt>
    <dgm:pt modelId="{C97CBFB3-4E4F-4EEB-B3E8-C48D8E437738}" type="pres">
      <dgm:prSet presAssocID="{B6D62D61-CA56-4E4A-9DFF-D6E282C1D176}" presName="Name0" presStyleCnt="0">
        <dgm:presLayoutVars>
          <dgm:dir/>
          <dgm:animLvl val="lvl"/>
          <dgm:resizeHandles val="exact"/>
        </dgm:presLayoutVars>
      </dgm:prSet>
      <dgm:spPr/>
    </dgm:pt>
    <dgm:pt modelId="{E8E4B5A3-986C-4704-87E4-3E18EF69DBE3}" type="pres">
      <dgm:prSet presAssocID="{A5335F23-2686-40A4-AA62-3F6944C56659}" presName="linNode" presStyleCnt="0"/>
      <dgm:spPr/>
    </dgm:pt>
    <dgm:pt modelId="{3D38ACB7-7040-4527-A892-100F4FA0B195}" type="pres">
      <dgm:prSet presAssocID="{A5335F23-2686-40A4-AA62-3F6944C56659}" presName="parentText" presStyleLbl="node1" presStyleIdx="0" presStyleCnt="3">
        <dgm:presLayoutVars>
          <dgm:chMax val="1"/>
          <dgm:bulletEnabled val="1"/>
        </dgm:presLayoutVars>
      </dgm:prSet>
      <dgm:spPr/>
    </dgm:pt>
    <dgm:pt modelId="{BE33EF8D-F641-4896-985D-0962594AEE76}" type="pres">
      <dgm:prSet presAssocID="{A5335F23-2686-40A4-AA62-3F6944C56659}" presName="descendantText" presStyleLbl="alignAccFollowNode1" presStyleIdx="0" presStyleCnt="3" custLinFactNeighborX="975" custLinFactNeighborY="867">
        <dgm:presLayoutVars>
          <dgm:bulletEnabled val="1"/>
        </dgm:presLayoutVars>
      </dgm:prSet>
      <dgm:spPr/>
    </dgm:pt>
    <dgm:pt modelId="{0AF9E952-3388-4859-9F74-0AED1F847DDF}" type="pres">
      <dgm:prSet presAssocID="{0F754B16-19F3-4B9F-AB9E-A4405AF90F84}" presName="sp" presStyleCnt="0"/>
      <dgm:spPr/>
    </dgm:pt>
    <dgm:pt modelId="{3765E93A-7834-48CE-B92D-3DE65C28C94E}" type="pres">
      <dgm:prSet presAssocID="{A1716F02-1677-47E2-A434-87073B6A648A}" presName="linNode" presStyleCnt="0"/>
      <dgm:spPr/>
    </dgm:pt>
    <dgm:pt modelId="{5C120276-4159-4D6C-8E39-EC338C6ABCE5}" type="pres">
      <dgm:prSet presAssocID="{A1716F02-1677-47E2-A434-87073B6A648A}" presName="parentText" presStyleLbl="node1" presStyleIdx="1" presStyleCnt="3">
        <dgm:presLayoutVars>
          <dgm:chMax val="1"/>
          <dgm:bulletEnabled val="1"/>
        </dgm:presLayoutVars>
      </dgm:prSet>
      <dgm:spPr/>
    </dgm:pt>
    <dgm:pt modelId="{880DC827-627D-47AC-A182-DDA140679524}" type="pres">
      <dgm:prSet presAssocID="{A1716F02-1677-47E2-A434-87073B6A648A}" presName="descendantText" presStyleLbl="alignAccFollowNode1" presStyleIdx="1" presStyleCnt="3">
        <dgm:presLayoutVars>
          <dgm:bulletEnabled val="1"/>
        </dgm:presLayoutVars>
      </dgm:prSet>
      <dgm:spPr/>
    </dgm:pt>
    <dgm:pt modelId="{E27FEB5E-385E-4A2E-B884-03F0580A2716}" type="pres">
      <dgm:prSet presAssocID="{9F780027-F7AE-4EC8-90E0-F2C42B63F759}" presName="sp" presStyleCnt="0"/>
      <dgm:spPr/>
    </dgm:pt>
    <dgm:pt modelId="{9B70F55A-5610-4BD9-B104-5BD9DC16B5CF}" type="pres">
      <dgm:prSet presAssocID="{C5D84DF5-63FA-4E7F-A46F-C4329B32428A}" presName="linNode" presStyleCnt="0"/>
      <dgm:spPr/>
    </dgm:pt>
    <dgm:pt modelId="{491F78C5-ADF0-4528-874B-DEF2BD041A1B}" type="pres">
      <dgm:prSet presAssocID="{C5D84DF5-63FA-4E7F-A46F-C4329B32428A}" presName="parentText" presStyleLbl="node1" presStyleIdx="2" presStyleCnt="3">
        <dgm:presLayoutVars>
          <dgm:chMax val="1"/>
          <dgm:bulletEnabled val="1"/>
        </dgm:presLayoutVars>
      </dgm:prSet>
      <dgm:spPr/>
    </dgm:pt>
    <dgm:pt modelId="{3174A4EC-65AE-4432-8C7B-CED60C90DA0E}" type="pres">
      <dgm:prSet presAssocID="{C5D84DF5-63FA-4E7F-A46F-C4329B32428A}" presName="descendantText" presStyleLbl="alignAccFollowNode1" presStyleIdx="2" presStyleCnt="3">
        <dgm:presLayoutVars>
          <dgm:bulletEnabled val="1"/>
        </dgm:presLayoutVars>
      </dgm:prSet>
      <dgm:spPr/>
    </dgm:pt>
  </dgm:ptLst>
  <dgm:cxnLst>
    <dgm:cxn modelId="{2687540C-7F2C-4AA5-8902-68F4F23DAAAF}" type="presOf" srcId="{3CF73EF7-B6E8-43CD-9976-CE2E7AAFFF99}" destId="{3174A4EC-65AE-4432-8C7B-CED60C90DA0E}" srcOrd="0" destOrd="0" presId="urn:microsoft.com/office/officeart/2005/8/layout/vList5"/>
    <dgm:cxn modelId="{F7750A1B-C446-4231-9C16-8B21FA899F16}" srcId="{B6D62D61-CA56-4E4A-9DFF-D6E282C1D176}" destId="{C5D84DF5-63FA-4E7F-A46F-C4329B32428A}" srcOrd="2" destOrd="0" parTransId="{37A36227-E9E6-4BB6-A3E8-960FAB94A31B}" sibTransId="{6C5923F1-0073-4D57-A861-E4B3FF998101}"/>
    <dgm:cxn modelId="{E1E9FA24-9CD0-4BAB-8439-6AE14A3CF70E}" type="presOf" srcId="{B6D62D61-CA56-4E4A-9DFF-D6E282C1D176}" destId="{C97CBFB3-4E4F-4EEB-B3E8-C48D8E437738}" srcOrd="0" destOrd="0" presId="urn:microsoft.com/office/officeart/2005/8/layout/vList5"/>
    <dgm:cxn modelId="{799D8A3F-131A-4ACD-942A-FC7D141C5059}" srcId="{C5D84DF5-63FA-4E7F-A46F-C4329B32428A}" destId="{D8F9D6A1-4B40-47DD-B41A-6BC73E4E49B9}" srcOrd="1" destOrd="0" parTransId="{A97A3486-5CA9-4C98-A3F7-0F4A6C9A7A3A}" sibTransId="{355816AA-003D-4073-ABB9-AD00E3D9166B}"/>
    <dgm:cxn modelId="{28A4F95E-C2B6-4A89-846B-506A51C31CF9}" type="presOf" srcId="{B405F5EA-3B39-4F4D-B5E4-4FC503D9D004}" destId="{880DC827-627D-47AC-A182-DDA140679524}" srcOrd="0" destOrd="1" presId="urn:microsoft.com/office/officeart/2005/8/layout/vList5"/>
    <dgm:cxn modelId="{E0622F4E-015E-4899-AA54-1E96E66D60FE}" srcId="{A5335F23-2686-40A4-AA62-3F6944C56659}" destId="{C88B07FA-284C-4FA4-969A-778F51015853}" srcOrd="1" destOrd="0" parTransId="{37D20C96-4691-422F-A1C4-F5A4EFF7B17F}" sibTransId="{D7EA2890-B3DB-490C-B7B1-841D70591B6D}"/>
    <dgm:cxn modelId="{D7FF8D4F-A704-42A7-B8A9-135EB2CE73B3}" srcId="{B6D62D61-CA56-4E4A-9DFF-D6E282C1D176}" destId="{A5335F23-2686-40A4-AA62-3F6944C56659}" srcOrd="0" destOrd="0" parTransId="{68F102A5-4002-4A9B-8013-EAE57BDDCF07}" sibTransId="{0F754B16-19F3-4B9F-AB9E-A4405AF90F84}"/>
    <dgm:cxn modelId="{A6B39772-CA1A-4828-ABCE-C3001E496FA4}" srcId="{A1716F02-1677-47E2-A434-87073B6A648A}" destId="{B0957BF8-102E-427E-B674-2FA07DDEB46D}" srcOrd="0" destOrd="0" parTransId="{5AB3F6A3-4FE4-46A3-8C93-A15F1D05478E}" sibTransId="{F36850ED-467A-483D-B3F1-E660BC099CA1}"/>
    <dgm:cxn modelId="{93DC2D7E-5D15-431B-A02B-19060B2C4055}" type="presOf" srcId="{A0F6385B-2F70-4AA7-94C2-24202BB1AE40}" destId="{BE33EF8D-F641-4896-985D-0962594AEE76}" srcOrd="0" destOrd="0" presId="urn:microsoft.com/office/officeart/2005/8/layout/vList5"/>
    <dgm:cxn modelId="{A540E58A-F57F-4E14-8CB3-685D7685521F}" srcId="{A5335F23-2686-40A4-AA62-3F6944C56659}" destId="{A0F6385B-2F70-4AA7-94C2-24202BB1AE40}" srcOrd="0" destOrd="0" parTransId="{213D7F67-1B05-473A-9ACB-58781FA5E452}" sibTransId="{EB954C52-2B31-4313-87C5-4673BB25696E}"/>
    <dgm:cxn modelId="{46DAD593-1941-4697-9A71-B77A41C49178}" srcId="{C5D84DF5-63FA-4E7F-A46F-C4329B32428A}" destId="{3CF73EF7-B6E8-43CD-9976-CE2E7AAFFF99}" srcOrd="0" destOrd="0" parTransId="{3966712E-4B3A-4230-9983-261699EAC563}" sibTransId="{3E835E66-DE6D-4599-91AF-1FB7AC79ACF4}"/>
    <dgm:cxn modelId="{F502FD93-419B-420D-A946-62D7055000A6}" srcId="{B6D62D61-CA56-4E4A-9DFF-D6E282C1D176}" destId="{A1716F02-1677-47E2-A434-87073B6A648A}" srcOrd="1" destOrd="0" parTransId="{8230A845-BDAE-41A9-9FA8-F43FB92B74D1}" sibTransId="{9F780027-F7AE-4EC8-90E0-F2C42B63F759}"/>
    <dgm:cxn modelId="{773034A7-6D6C-4E1B-9A63-C5D6F63379D5}" type="presOf" srcId="{C5D84DF5-63FA-4E7F-A46F-C4329B32428A}" destId="{491F78C5-ADF0-4528-874B-DEF2BD041A1B}" srcOrd="0" destOrd="0" presId="urn:microsoft.com/office/officeart/2005/8/layout/vList5"/>
    <dgm:cxn modelId="{CB76AAA7-101D-4E2A-8D13-CE545EC25D2B}" type="presOf" srcId="{C88B07FA-284C-4FA4-969A-778F51015853}" destId="{BE33EF8D-F641-4896-985D-0962594AEE76}" srcOrd="0" destOrd="1" presId="urn:microsoft.com/office/officeart/2005/8/layout/vList5"/>
    <dgm:cxn modelId="{00BF9BB4-A451-4BF2-BEC7-3EDCAC035DF5}" srcId="{A1716F02-1677-47E2-A434-87073B6A648A}" destId="{B405F5EA-3B39-4F4D-B5E4-4FC503D9D004}" srcOrd="1" destOrd="0" parTransId="{6FC8E934-9499-4ED2-BC0C-056836D55594}" sibTransId="{D5B688DF-5FB0-4190-A274-9A291FCD6DEF}"/>
    <dgm:cxn modelId="{D7AEAEB5-651A-4EF4-8B8E-D4D8354073E2}" type="presOf" srcId="{A5335F23-2686-40A4-AA62-3F6944C56659}" destId="{3D38ACB7-7040-4527-A892-100F4FA0B195}" srcOrd="0" destOrd="0" presId="urn:microsoft.com/office/officeart/2005/8/layout/vList5"/>
    <dgm:cxn modelId="{D70D58DD-5A69-405E-8AA8-239162D137DB}" type="presOf" srcId="{B0957BF8-102E-427E-B674-2FA07DDEB46D}" destId="{880DC827-627D-47AC-A182-DDA140679524}" srcOrd="0" destOrd="0" presId="urn:microsoft.com/office/officeart/2005/8/layout/vList5"/>
    <dgm:cxn modelId="{640A79F0-96E2-450D-875D-98FDF4CB8E42}" type="presOf" srcId="{D8F9D6A1-4B40-47DD-B41A-6BC73E4E49B9}" destId="{3174A4EC-65AE-4432-8C7B-CED60C90DA0E}" srcOrd="0" destOrd="1" presId="urn:microsoft.com/office/officeart/2005/8/layout/vList5"/>
    <dgm:cxn modelId="{9EC85EFC-3469-4B9C-BBF0-894C9935B712}" type="presOf" srcId="{A1716F02-1677-47E2-A434-87073B6A648A}" destId="{5C120276-4159-4D6C-8E39-EC338C6ABCE5}" srcOrd="0" destOrd="0" presId="urn:microsoft.com/office/officeart/2005/8/layout/vList5"/>
    <dgm:cxn modelId="{742AEECA-C4FD-44A8-A15D-A754FB02ED9A}" type="presParOf" srcId="{C97CBFB3-4E4F-4EEB-B3E8-C48D8E437738}" destId="{E8E4B5A3-986C-4704-87E4-3E18EF69DBE3}" srcOrd="0" destOrd="0" presId="urn:microsoft.com/office/officeart/2005/8/layout/vList5"/>
    <dgm:cxn modelId="{D6CC24A9-F684-4D16-BC96-4B0612C6EC42}" type="presParOf" srcId="{E8E4B5A3-986C-4704-87E4-3E18EF69DBE3}" destId="{3D38ACB7-7040-4527-A892-100F4FA0B195}" srcOrd="0" destOrd="0" presId="urn:microsoft.com/office/officeart/2005/8/layout/vList5"/>
    <dgm:cxn modelId="{9095E155-BF2F-43A8-811D-62E954B8EC6E}" type="presParOf" srcId="{E8E4B5A3-986C-4704-87E4-3E18EF69DBE3}" destId="{BE33EF8D-F641-4896-985D-0962594AEE76}" srcOrd="1" destOrd="0" presId="urn:microsoft.com/office/officeart/2005/8/layout/vList5"/>
    <dgm:cxn modelId="{9B51BA04-C3C1-42D0-838C-90E017763331}" type="presParOf" srcId="{C97CBFB3-4E4F-4EEB-B3E8-C48D8E437738}" destId="{0AF9E952-3388-4859-9F74-0AED1F847DDF}" srcOrd="1" destOrd="0" presId="urn:microsoft.com/office/officeart/2005/8/layout/vList5"/>
    <dgm:cxn modelId="{C8368E23-959C-4718-A013-CDB3B5F0DADE}" type="presParOf" srcId="{C97CBFB3-4E4F-4EEB-B3E8-C48D8E437738}" destId="{3765E93A-7834-48CE-B92D-3DE65C28C94E}" srcOrd="2" destOrd="0" presId="urn:microsoft.com/office/officeart/2005/8/layout/vList5"/>
    <dgm:cxn modelId="{79F68C95-7572-403B-8307-9D4EFC44B708}" type="presParOf" srcId="{3765E93A-7834-48CE-B92D-3DE65C28C94E}" destId="{5C120276-4159-4D6C-8E39-EC338C6ABCE5}" srcOrd="0" destOrd="0" presId="urn:microsoft.com/office/officeart/2005/8/layout/vList5"/>
    <dgm:cxn modelId="{E27E2178-1430-441E-8945-D2EBE03FAA12}" type="presParOf" srcId="{3765E93A-7834-48CE-B92D-3DE65C28C94E}" destId="{880DC827-627D-47AC-A182-DDA140679524}" srcOrd="1" destOrd="0" presId="urn:microsoft.com/office/officeart/2005/8/layout/vList5"/>
    <dgm:cxn modelId="{8005FBC1-8A19-4531-AEB1-F0C1D80EBE3D}" type="presParOf" srcId="{C97CBFB3-4E4F-4EEB-B3E8-C48D8E437738}" destId="{E27FEB5E-385E-4A2E-B884-03F0580A2716}" srcOrd="3" destOrd="0" presId="urn:microsoft.com/office/officeart/2005/8/layout/vList5"/>
    <dgm:cxn modelId="{BD622CCE-0FDE-419E-9CAD-7B5743202372}" type="presParOf" srcId="{C97CBFB3-4E4F-4EEB-B3E8-C48D8E437738}" destId="{9B70F55A-5610-4BD9-B104-5BD9DC16B5CF}" srcOrd="4" destOrd="0" presId="urn:microsoft.com/office/officeart/2005/8/layout/vList5"/>
    <dgm:cxn modelId="{476A6D4E-69AF-4786-9030-B71CA43E9CBC}" type="presParOf" srcId="{9B70F55A-5610-4BD9-B104-5BD9DC16B5CF}" destId="{491F78C5-ADF0-4528-874B-DEF2BD041A1B}" srcOrd="0" destOrd="0" presId="urn:microsoft.com/office/officeart/2005/8/layout/vList5"/>
    <dgm:cxn modelId="{ADEA0791-86BC-44FA-9770-0537C31C9715}" type="presParOf" srcId="{9B70F55A-5610-4BD9-B104-5BD9DC16B5CF}" destId="{3174A4EC-65AE-4432-8C7B-CED60C90DA0E}"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6D62D61-CA56-4E4A-9DFF-D6E282C1D176}" type="doc">
      <dgm:prSet loTypeId="urn:microsoft.com/office/officeart/2005/8/layout/vList5" loCatId="list" qsTypeId="urn:microsoft.com/office/officeart/2005/8/quickstyle/simple1" qsCatId="simple" csTypeId="urn:microsoft.com/office/officeart/2005/8/colors/accent3_2" csCatId="accent3" phldr="1"/>
      <dgm:spPr/>
      <dgm:t>
        <a:bodyPr/>
        <a:lstStyle/>
        <a:p>
          <a:endParaRPr lang="en-GB"/>
        </a:p>
      </dgm:t>
    </dgm:pt>
    <dgm:pt modelId="{A5335F23-2686-40A4-AA62-3F6944C56659}">
      <dgm:prSet phldrT="[Text]"/>
      <dgm:spPr/>
      <dgm:t>
        <a:bodyPr/>
        <a:lstStyle/>
        <a:p>
          <a:r>
            <a:rPr lang="en-GB">
              <a:latin typeface="Arial" panose="020B0604020202020204" pitchFamily="34" charset="0"/>
              <a:cs typeface="Arial" panose="020B0604020202020204" pitchFamily="34" charset="0"/>
            </a:rPr>
            <a:t>Professional development groups</a:t>
          </a:r>
        </a:p>
      </dgm:t>
    </dgm:pt>
    <dgm:pt modelId="{68F102A5-4002-4A9B-8013-EAE57BDDCF07}" type="parTrans" cxnId="{D7FF8D4F-A704-42A7-B8A9-135EB2CE73B3}">
      <dgm:prSet/>
      <dgm:spPr/>
      <dgm:t>
        <a:bodyPr/>
        <a:lstStyle/>
        <a:p>
          <a:endParaRPr lang="en-GB"/>
        </a:p>
      </dgm:t>
    </dgm:pt>
    <dgm:pt modelId="{0F754B16-19F3-4B9F-AB9E-A4405AF90F84}" type="sibTrans" cxnId="{D7FF8D4F-A704-42A7-B8A9-135EB2CE73B3}">
      <dgm:prSet/>
      <dgm:spPr/>
      <dgm:t>
        <a:bodyPr/>
        <a:lstStyle/>
        <a:p>
          <a:endParaRPr lang="en-GB"/>
        </a:p>
      </dgm:t>
    </dgm:pt>
    <dgm:pt modelId="{A0F6385B-2F70-4AA7-94C2-24202BB1AE40}">
      <dgm:prSet phldrT="[Text]"/>
      <dgm:spPr/>
      <dgm:t>
        <a:bodyPr/>
        <a:lstStyle/>
        <a:p>
          <a:r>
            <a:rPr lang="en-GB"/>
            <a:t>Building on success of activity 2021-22</a:t>
          </a:r>
        </a:p>
      </dgm:t>
    </dgm:pt>
    <dgm:pt modelId="{213D7F67-1B05-473A-9ACB-58781FA5E452}" type="parTrans" cxnId="{A540E58A-F57F-4E14-8CB3-685D7685521F}">
      <dgm:prSet/>
      <dgm:spPr/>
      <dgm:t>
        <a:bodyPr/>
        <a:lstStyle/>
        <a:p>
          <a:endParaRPr lang="en-GB"/>
        </a:p>
      </dgm:t>
    </dgm:pt>
    <dgm:pt modelId="{EB954C52-2B31-4313-87C5-4673BB25696E}" type="sibTrans" cxnId="{A540E58A-F57F-4E14-8CB3-685D7685521F}">
      <dgm:prSet/>
      <dgm:spPr/>
      <dgm:t>
        <a:bodyPr/>
        <a:lstStyle/>
        <a:p>
          <a:endParaRPr lang="en-GB"/>
        </a:p>
      </dgm:t>
    </dgm:pt>
    <dgm:pt modelId="{A1716F02-1677-47E2-A434-87073B6A648A}">
      <dgm:prSet phldrT="[Text]"/>
      <dgm:spPr/>
      <dgm:t>
        <a:bodyPr/>
        <a:lstStyle/>
        <a:p>
          <a:r>
            <a:rPr lang="en-GB"/>
            <a:t>Peer reviews and mentoring</a:t>
          </a:r>
        </a:p>
      </dgm:t>
    </dgm:pt>
    <dgm:pt modelId="{8230A845-BDAE-41A9-9FA8-F43FB92B74D1}" type="parTrans" cxnId="{F502FD93-419B-420D-A946-62D7055000A6}">
      <dgm:prSet/>
      <dgm:spPr/>
      <dgm:t>
        <a:bodyPr/>
        <a:lstStyle/>
        <a:p>
          <a:endParaRPr lang="en-GB"/>
        </a:p>
      </dgm:t>
    </dgm:pt>
    <dgm:pt modelId="{9F780027-F7AE-4EC8-90E0-F2C42B63F759}" type="sibTrans" cxnId="{F502FD93-419B-420D-A946-62D7055000A6}">
      <dgm:prSet/>
      <dgm:spPr/>
      <dgm:t>
        <a:bodyPr/>
        <a:lstStyle/>
        <a:p>
          <a:endParaRPr lang="en-GB"/>
        </a:p>
      </dgm:t>
    </dgm:pt>
    <dgm:pt modelId="{B0957BF8-102E-427E-B674-2FA07DDEB46D}">
      <dgm:prSet phldrT="[Text]"/>
      <dgm:spPr/>
      <dgm:t>
        <a:bodyPr/>
        <a:lstStyle/>
        <a:p>
          <a:r>
            <a:rPr lang="en-GB"/>
            <a:t>Peer to peer SEND review project, for colleges</a:t>
          </a:r>
        </a:p>
      </dgm:t>
    </dgm:pt>
    <dgm:pt modelId="{5AB3F6A3-4FE4-46A3-8C93-A15F1D05478E}" type="parTrans" cxnId="{A6B39772-CA1A-4828-ABCE-C3001E496FA4}">
      <dgm:prSet/>
      <dgm:spPr/>
      <dgm:t>
        <a:bodyPr/>
        <a:lstStyle/>
        <a:p>
          <a:endParaRPr lang="en-GB"/>
        </a:p>
      </dgm:t>
    </dgm:pt>
    <dgm:pt modelId="{F36850ED-467A-483D-B3F1-E660BC099CA1}" type="sibTrans" cxnId="{A6B39772-CA1A-4828-ABCE-C3001E496FA4}">
      <dgm:prSet/>
      <dgm:spPr/>
      <dgm:t>
        <a:bodyPr/>
        <a:lstStyle/>
        <a:p>
          <a:endParaRPr lang="en-GB"/>
        </a:p>
      </dgm:t>
    </dgm:pt>
    <dgm:pt modelId="{C5D84DF5-63FA-4E7F-A46F-C4329B32428A}">
      <dgm:prSet phldrT="[Text]"/>
      <dgm:spPr/>
      <dgm:t>
        <a:bodyPr/>
        <a:lstStyle/>
        <a:p>
          <a:r>
            <a:rPr lang="en-GB"/>
            <a:t>Community networks</a:t>
          </a:r>
        </a:p>
      </dgm:t>
    </dgm:pt>
    <dgm:pt modelId="{37A36227-E9E6-4BB6-A3E8-960FAB94A31B}" type="parTrans" cxnId="{F7750A1B-C446-4231-9C16-8B21FA899F16}">
      <dgm:prSet/>
      <dgm:spPr/>
      <dgm:t>
        <a:bodyPr/>
        <a:lstStyle/>
        <a:p>
          <a:endParaRPr lang="en-GB"/>
        </a:p>
      </dgm:t>
    </dgm:pt>
    <dgm:pt modelId="{6C5923F1-0073-4D57-A861-E4B3FF998101}" type="sibTrans" cxnId="{F7750A1B-C446-4231-9C16-8B21FA899F16}">
      <dgm:prSet/>
      <dgm:spPr/>
      <dgm:t>
        <a:bodyPr/>
        <a:lstStyle/>
        <a:p>
          <a:endParaRPr lang="en-GB"/>
        </a:p>
      </dgm:t>
    </dgm:pt>
    <dgm:pt modelId="{3CF73EF7-B6E8-43CD-9976-CE2E7AAFFF99}">
      <dgm:prSet phldrT="[Text]"/>
      <dgm:spPr/>
      <dgm:t>
        <a:bodyPr/>
        <a:lstStyle/>
        <a:p>
          <a:r>
            <a:rPr lang="en-GB"/>
            <a:t>Working together for co-produced solutions to local issues</a:t>
          </a:r>
        </a:p>
      </dgm:t>
    </dgm:pt>
    <dgm:pt modelId="{3966712E-4B3A-4230-9983-261699EAC563}" type="parTrans" cxnId="{46DAD593-1941-4697-9A71-B77A41C49178}">
      <dgm:prSet/>
      <dgm:spPr/>
      <dgm:t>
        <a:bodyPr/>
        <a:lstStyle/>
        <a:p>
          <a:endParaRPr lang="en-GB"/>
        </a:p>
      </dgm:t>
    </dgm:pt>
    <dgm:pt modelId="{3E835E66-DE6D-4599-91AF-1FB7AC79ACF4}" type="sibTrans" cxnId="{46DAD593-1941-4697-9A71-B77A41C49178}">
      <dgm:prSet/>
      <dgm:spPr/>
      <dgm:t>
        <a:bodyPr/>
        <a:lstStyle/>
        <a:p>
          <a:endParaRPr lang="en-GB"/>
        </a:p>
      </dgm:t>
    </dgm:pt>
    <dgm:pt modelId="{252E8D1A-8D91-4A38-9BB9-5F3DA8778EF7}">
      <dgm:prSet phldrT="[Text]"/>
      <dgm:spPr/>
      <dgm:t>
        <a:bodyPr/>
        <a:lstStyle/>
        <a:p>
          <a:r>
            <a:rPr lang="en-GB"/>
            <a:t>Regional groups of school-based practitioners, supported to engage in evidence-informed, SEND based, school improvement project</a:t>
          </a:r>
        </a:p>
      </dgm:t>
    </dgm:pt>
    <dgm:pt modelId="{4847E31F-BCE3-4E09-B59B-DD836FA48FC9}" type="parTrans" cxnId="{A22700BB-5F66-4893-BBC1-781ED73B57AD}">
      <dgm:prSet/>
      <dgm:spPr/>
    </dgm:pt>
    <dgm:pt modelId="{C100F41C-3035-425B-A33E-DF3022099C40}" type="sibTrans" cxnId="{A22700BB-5F66-4893-BBC1-781ED73B57AD}">
      <dgm:prSet/>
      <dgm:spPr/>
    </dgm:pt>
    <dgm:pt modelId="{F24BE14A-F809-4614-8504-C0C987CF4F56}">
      <dgm:prSet phldrT="[Text]"/>
      <dgm:spPr/>
      <dgm:t>
        <a:bodyPr/>
        <a:lstStyle/>
        <a:p>
          <a:r>
            <a:rPr lang="en-GB"/>
            <a:t>Peer mentoring – support for schools who are RI, where SEND has been identified as an area to improve in Ofsted report.</a:t>
          </a:r>
        </a:p>
      </dgm:t>
    </dgm:pt>
    <dgm:pt modelId="{608B6044-CE8B-431F-B843-350BCCAE11CE}" type="parTrans" cxnId="{F63BFFAB-C00D-4EC6-9E65-EB72AA1AF72F}">
      <dgm:prSet/>
      <dgm:spPr/>
    </dgm:pt>
    <dgm:pt modelId="{A7BC1261-55CD-46E9-82F4-720CE6B20390}" type="sibTrans" cxnId="{F63BFFAB-C00D-4EC6-9E65-EB72AA1AF72F}">
      <dgm:prSet/>
      <dgm:spPr/>
    </dgm:pt>
    <dgm:pt modelId="{9BB554D8-332C-4B5D-8225-AC04A026BEFC}">
      <dgm:prSet phldrT="[Text]"/>
      <dgm:spPr/>
      <dgm:t>
        <a:bodyPr/>
        <a:lstStyle/>
        <a:p>
          <a:r>
            <a:rPr lang="en-GB"/>
            <a:t>Linking up existing regional networks</a:t>
          </a:r>
        </a:p>
      </dgm:t>
    </dgm:pt>
    <dgm:pt modelId="{2477FC8B-8DA9-4EAE-AB7F-762AD13C6D56}" type="parTrans" cxnId="{88A84D54-47F5-4FCD-BD20-AA5441DE7C2D}">
      <dgm:prSet/>
      <dgm:spPr/>
    </dgm:pt>
    <dgm:pt modelId="{F1325895-05CA-4239-B5CF-957430ABE772}" type="sibTrans" cxnId="{88A84D54-47F5-4FCD-BD20-AA5441DE7C2D}">
      <dgm:prSet/>
      <dgm:spPr/>
    </dgm:pt>
    <dgm:pt modelId="{22A42727-29A7-41B2-8473-F8DB52AEE02F}">
      <dgm:prSet phldrT="[Text]"/>
      <dgm:spPr/>
      <dgm:t>
        <a:bodyPr/>
        <a:lstStyle/>
        <a:p>
          <a:r>
            <a:rPr lang="en-GB"/>
            <a:t>Also, national focus group</a:t>
          </a:r>
        </a:p>
      </dgm:t>
    </dgm:pt>
    <dgm:pt modelId="{31C4C958-5757-4298-B2EE-D2C5F9DDC7D6}" type="parTrans" cxnId="{F64EA623-CBEB-4336-AB92-CC5B4A55E0C2}">
      <dgm:prSet/>
      <dgm:spPr/>
    </dgm:pt>
    <dgm:pt modelId="{C0654862-3751-4C40-AE13-6A4FD735A2BB}" type="sibTrans" cxnId="{F64EA623-CBEB-4336-AB92-CC5B4A55E0C2}">
      <dgm:prSet/>
      <dgm:spPr/>
    </dgm:pt>
    <dgm:pt modelId="{C97CBFB3-4E4F-4EEB-B3E8-C48D8E437738}" type="pres">
      <dgm:prSet presAssocID="{B6D62D61-CA56-4E4A-9DFF-D6E282C1D176}" presName="Name0" presStyleCnt="0">
        <dgm:presLayoutVars>
          <dgm:dir/>
          <dgm:animLvl val="lvl"/>
          <dgm:resizeHandles val="exact"/>
        </dgm:presLayoutVars>
      </dgm:prSet>
      <dgm:spPr/>
    </dgm:pt>
    <dgm:pt modelId="{E8E4B5A3-986C-4704-87E4-3E18EF69DBE3}" type="pres">
      <dgm:prSet presAssocID="{A5335F23-2686-40A4-AA62-3F6944C56659}" presName="linNode" presStyleCnt="0"/>
      <dgm:spPr/>
    </dgm:pt>
    <dgm:pt modelId="{3D38ACB7-7040-4527-A892-100F4FA0B195}" type="pres">
      <dgm:prSet presAssocID="{A5335F23-2686-40A4-AA62-3F6944C56659}" presName="parentText" presStyleLbl="node1" presStyleIdx="0" presStyleCnt="3">
        <dgm:presLayoutVars>
          <dgm:chMax val="1"/>
          <dgm:bulletEnabled val="1"/>
        </dgm:presLayoutVars>
      </dgm:prSet>
      <dgm:spPr/>
    </dgm:pt>
    <dgm:pt modelId="{BE33EF8D-F641-4896-985D-0962594AEE76}" type="pres">
      <dgm:prSet presAssocID="{A5335F23-2686-40A4-AA62-3F6944C56659}" presName="descendantText" presStyleLbl="alignAccFollowNode1" presStyleIdx="0" presStyleCnt="3">
        <dgm:presLayoutVars>
          <dgm:bulletEnabled val="1"/>
        </dgm:presLayoutVars>
      </dgm:prSet>
      <dgm:spPr/>
    </dgm:pt>
    <dgm:pt modelId="{0AF9E952-3388-4859-9F74-0AED1F847DDF}" type="pres">
      <dgm:prSet presAssocID="{0F754B16-19F3-4B9F-AB9E-A4405AF90F84}" presName="sp" presStyleCnt="0"/>
      <dgm:spPr/>
    </dgm:pt>
    <dgm:pt modelId="{3765E93A-7834-48CE-B92D-3DE65C28C94E}" type="pres">
      <dgm:prSet presAssocID="{A1716F02-1677-47E2-A434-87073B6A648A}" presName="linNode" presStyleCnt="0"/>
      <dgm:spPr/>
    </dgm:pt>
    <dgm:pt modelId="{5C120276-4159-4D6C-8E39-EC338C6ABCE5}" type="pres">
      <dgm:prSet presAssocID="{A1716F02-1677-47E2-A434-87073B6A648A}" presName="parentText" presStyleLbl="node1" presStyleIdx="1" presStyleCnt="3">
        <dgm:presLayoutVars>
          <dgm:chMax val="1"/>
          <dgm:bulletEnabled val="1"/>
        </dgm:presLayoutVars>
      </dgm:prSet>
      <dgm:spPr/>
    </dgm:pt>
    <dgm:pt modelId="{880DC827-627D-47AC-A182-DDA140679524}" type="pres">
      <dgm:prSet presAssocID="{A1716F02-1677-47E2-A434-87073B6A648A}" presName="descendantText" presStyleLbl="alignAccFollowNode1" presStyleIdx="1" presStyleCnt="3" custLinFactNeighborX="-731">
        <dgm:presLayoutVars>
          <dgm:bulletEnabled val="1"/>
        </dgm:presLayoutVars>
      </dgm:prSet>
      <dgm:spPr/>
    </dgm:pt>
    <dgm:pt modelId="{E27FEB5E-385E-4A2E-B884-03F0580A2716}" type="pres">
      <dgm:prSet presAssocID="{9F780027-F7AE-4EC8-90E0-F2C42B63F759}" presName="sp" presStyleCnt="0"/>
      <dgm:spPr/>
    </dgm:pt>
    <dgm:pt modelId="{9B70F55A-5610-4BD9-B104-5BD9DC16B5CF}" type="pres">
      <dgm:prSet presAssocID="{C5D84DF5-63FA-4E7F-A46F-C4329B32428A}" presName="linNode" presStyleCnt="0"/>
      <dgm:spPr/>
    </dgm:pt>
    <dgm:pt modelId="{491F78C5-ADF0-4528-874B-DEF2BD041A1B}" type="pres">
      <dgm:prSet presAssocID="{C5D84DF5-63FA-4E7F-A46F-C4329B32428A}" presName="parentText" presStyleLbl="node1" presStyleIdx="2" presStyleCnt="3">
        <dgm:presLayoutVars>
          <dgm:chMax val="1"/>
          <dgm:bulletEnabled val="1"/>
        </dgm:presLayoutVars>
      </dgm:prSet>
      <dgm:spPr/>
    </dgm:pt>
    <dgm:pt modelId="{3174A4EC-65AE-4432-8C7B-CED60C90DA0E}" type="pres">
      <dgm:prSet presAssocID="{C5D84DF5-63FA-4E7F-A46F-C4329B32428A}" presName="descendantText" presStyleLbl="alignAccFollowNode1" presStyleIdx="2" presStyleCnt="3">
        <dgm:presLayoutVars>
          <dgm:bulletEnabled val="1"/>
        </dgm:presLayoutVars>
      </dgm:prSet>
      <dgm:spPr/>
    </dgm:pt>
  </dgm:ptLst>
  <dgm:cxnLst>
    <dgm:cxn modelId="{2687540C-7F2C-4AA5-8902-68F4F23DAAAF}" type="presOf" srcId="{3CF73EF7-B6E8-43CD-9976-CE2E7AAFFF99}" destId="{3174A4EC-65AE-4432-8C7B-CED60C90DA0E}" srcOrd="0" destOrd="0" presId="urn:microsoft.com/office/officeart/2005/8/layout/vList5"/>
    <dgm:cxn modelId="{F7750A1B-C446-4231-9C16-8B21FA899F16}" srcId="{B6D62D61-CA56-4E4A-9DFF-D6E282C1D176}" destId="{C5D84DF5-63FA-4E7F-A46F-C4329B32428A}" srcOrd="2" destOrd="0" parTransId="{37A36227-E9E6-4BB6-A3E8-960FAB94A31B}" sibTransId="{6C5923F1-0073-4D57-A861-E4B3FF998101}"/>
    <dgm:cxn modelId="{F64EA623-CBEB-4336-AB92-CC5B4A55E0C2}" srcId="{C5D84DF5-63FA-4E7F-A46F-C4329B32428A}" destId="{22A42727-29A7-41B2-8473-F8DB52AEE02F}" srcOrd="2" destOrd="0" parTransId="{31C4C958-5757-4298-B2EE-D2C5F9DDC7D6}" sibTransId="{C0654862-3751-4C40-AE13-6A4FD735A2BB}"/>
    <dgm:cxn modelId="{E1E9FA24-9CD0-4BAB-8439-6AE14A3CF70E}" type="presOf" srcId="{B6D62D61-CA56-4E4A-9DFF-D6E282C1D176}" destId="{C97CBFB3-4E4F-4EEB-B3E8-C48D8E437738}" srcOrd="0" destOrd="0" presId="urn:microsoft.com/office/officeart/2005/8/layout/vList5"/>
    <dgm:cxn modelId="{D7FF8D4F-A704-42A7-B8A9-135EB2CE73B3}" srcId="{B6D62D61-CA56-4E4A-9DFF-D6E282C1D176}" destId="{A5335F23-2686-40A4-AA62-3F6944C56659}" srcOrd="0" destOrd="0" parTransId="{68F102A5-4002-4A9B-8013-EAE57BDDCF07}" sibTransId="{0F754B16-19F3-4B9F-AB9E-A4405AF90F84}"/>
    <dgm:cxn modelId="{A6B39772-CA1A-4828-ABCE-C3001E496FA4}" srcId="{A1716F02-1677-47E2-A434-87073B6A648A}" destId="{B0957BF8-102E-427E-B674-2FA07DDEB46D}" srcOrd="0" destOrd="0" parTransId="{5AB3F6A3-4FE4-46A3-8C93-A15F1D05478E}" sibTransId="{F36850ED-467A-483D-B3F1-E660BC099CA1}"/>
    <dgm:cxn modelId="{786FB773-F350-4F52-B83B-EB5B90B5D486}" type="presOf" srcId="{252E8D1A-8D91-4A38-9BB9-5F3DA8778EF7}" destId="{BE33EF8D-F641-4896-985D-0962594AEE76}" srcOrd="0" destOrd="1" presId="urn:microsoft.com/office/officeart/2005/8/layout/vList5"/>
    <dgm:cxn modelId="{88A84D54-47F5-4FCD-BD20-AA5441DE7C2D}" srcId="{C5D84DF5-63FA-4E7F-A46F-C4329B32428A}" destId="{9BB554D8-332C-4B5D-8225-AC04A026BEFC}" srcOrd="1" destOrd="0" parTransId="{2477FC8B-8DA9-4EAE-AB7F-762AD13C6D56}" sibTransId="{F1325895-05CA-4239-B5CF-957430ABE772}"/>
    <dgm:cxn modelId="{9A528F58-BEF7-4A0E-9B08-C9367304E503}" type="presOf" srcId="{22A42727-29A7-41B2-8473-F8DB52AEE02F}" destId="{3174A4EC-65AE-4432-8C7B-CED60C90DA0E}" srcOrd="0" destOrd="2" presId="urn:microsoft.com/office/officeart/2005/8/layout/vList5"/>
    <dgm:cxn modelId="{93DC2D7E-5D15-431B-A02B-19060B2C4055}" type="presOf" srcId="{A0F6385B-2F70-4AA7-94C2-24202BB1AE40}" destId="{BE33EF8D-F641-4896-985D-0962594AEE76}" srcOrd="0" destOrd="0" presId="urn:microsoft.com/office/officeart/2005/8/layout/vList5"/>
    <dgm:cxn modelId="{A540E58A-F57F-4E14-8CB3-685D7685521F}" srcId="{A5335F23-2686-40A4-AA62-3F6944C56659}" destId="{A0F6385B-2F70-4AA7-94C2-24202BB1AE40}" srcOrd="0" destOrd="0" parTransId="{213D7F67-1B05-473A-9ACB-58781FA5E452}" sibTransId="{EB954C52-2B31-4313-87C5-4673BB25696E}"/>
    <dgm:cxn modelId="{46DAD593-1941-4697-9A71-B77A41C49178}" srcId="{C5D84DF5-63FA-4E7F-A46F-C4329B32428A}" destId="{3CF73EF7-B6E8-43CD-9976-CE2E7AAFFF99}" srcOrd="0" destOrd="0" parTransId="{3966712E-4B3A-4230-9983-261699EAC563}" sibTransId="{3E835E66-DE6D-4599-91AF-1FB7AC79ACF4}"/>
    <dgm:cxn modelId="{F502FD93-419B-420D-A946-62D7055000A6}" srcId="{B6D62D61-CA56-4E4A-9DFF-D6E282C1D176}" destId="{A1716F02-1677-47E2-A434-87073B6A648A}" srcOrd="1" destOrd="0" parTransId="{8230A845-BDAE-41A9-9FA8-F43FB92B74D1}" sibTransId="{9F780027-F7AE-4EC8-90E0-F2C42B63F759}"/>
    <dgm:cxn modelId="{773034A7-6D6C-4E1B-9A63-C5D6F63379D5}" type="presOf" srcId="{C5D84DF5-63FA-4E7F-A46F-C4329B32428A}" destId="{491F78C5-ADF0-4528-874B-DEF2BD041A1B}" srcOrd="0" destOrd="0" presId="urn:microsoft.com/office/officeart/2005/8/layout/vList5"/>
    <dgm:cxn modelId="{F63BFFAB-C00D-4EC6-9E65-EB72AA1AF72F}" srcId="{A1716F02-1677-47E2-A434-87073B6A648A}" destId="{F24BE14A-F809-4614-8504-C0C987CF4F56}" srcOrd="1" destOrd="0" parTransId="{608B6044-CE8B-431F-B843-350BCCAE11CE}" sibTransId="{A7BC1261-55CD-46E9-82F4-720CE6B20390}"/>
    <dgm:cxn modelId="{D7AEAEB5-651A-4EF4-8B8E-D4D8354073E2}" type="presOf" srcId="{A5335F23-2686-40A4-AA62-3F6944C56659}" destId="{3D38ACB7-7040-4527-A892-100F4FA0B195}" srcOrd="0" destOrd="0" presId="urn:microsoft.com/office/officeart/2005/8/layout/vList5"/>
    <dgm:cxn modelId="{A22700BB-5F66-4893-BBC1-781ED73B57AD}" srcId="{A5335F23-2686-40A4-AA62-3F6944C56659}" destId="{252E8D1A-8D91-4A38-9BB9-5F3DA8778EF7}" srcOrd="1" destOrd="0" parTransId="{4847E31F-BCE3-4E09-B59B-DD836FA48FC9}" sibTransId="{C100F41C-3035-425B-A33E-DF3022099C40}"/>
    <dgm:cxn modelId="{858B61C9-3CAF-41D3-8268-1791105A21E7}" type="presOf" srcId="{9BB554D8-332C-4B5D-8225-AC04A026BEFC}" destId="{3174A4EC-65AE-4432-8C7B-CED60C90DA0E}" srcOrd="0" destOrd="1" presId="urn:microsoft.com/office/officeart/2005/8/layout/vList5"/>
    <dgm:cxn modelId="{D70D58DD-5A69-405E-8AA8-239162D137DB}" type="presOf" srcId="{B0957BF8-102E-427E-B674-2FA07DDEB46D}" destId="{880DC827-627D-47AC-A182-DDA140679524}" srcOrd="0" destOrd="0" presId="urn:microsoft.com/office/officeart/2005/8/layout/vList5"/>
    <dgm:cxn modelId="{9EC85EFC-3469-4B9C-BBF0-894C9935B712}" type="presOf" srcId="{A1716F02-1677-47E2-A434-87073B6A648A}" destId="{5C120276-4159-4D6C-8E39-EC338C6ABCE5}" srcOrd="0" destOrd="0" presId="urn:microsoft.com/office/officeart/2005/8/layout/vList5"/>
    <dgm:cxn modelId="{483F95FF-0376-44F3-8D30-7B5CBFF50A67}" type="presOf" srcId="{F24BE14A-F809-4614-8504-C0C987CF4F56}" destId="{880DC827-627D-47AC-A182-DDA140679524}" srcOrd="0" destOrd="1" presId="urn:microsoft.com/office/officeart/2005/8/layout/vList5"/>
    <dgm:cxn modelId="{742AEECA-C4FD-44A8-A15D-A754FB02ED9A}" type="presParOf" srcId="{C97CBFB3-4E4F-4EEB-B3E8-C48D8E437738}" destId="{E8E4B5A3-986C-4704-87E4-3E18EF69DBE3}" srcOrd="0" destOrd="0" presId="urn:microsoft.com/office/officeart/2005/8/layout/vList5"/>
    <dgm:cxn modelId="{D6CC24A9-F684-4D16-BC96-4B0612C6EC42}" type="presParOf" srcId="{E8E4B5A3-986C-4704-87E4-3E18EF69DBE3}" destId="{3D38ACB7-7040-4527-A892-100F4FA0B195}" srcOrd="0" destOrd="0" presId="urn:microsoft.com/office/officeart/2005/8/layout/vList5"/>
    <dgm:cxn modelId="{9095E155-BF2F-43A8-811D-62E954B8EC6E}" type="presParOf" srcId="{E8E4B5A3-986C-4704-87E4-3E18EF69DBE3}" destId="{BE33EF8D-F641-4896-985D-0962594AEE76}" srcOrd="1" destOrd="0" presId="urn:microsoft.com/office/officeart/2005/8/layout/vList5"/>
    <dgm:cxn modelId="{9B51BA04-C3C1-42D0-838C-90E017763331}" type="presParOf" srcId="{C97CBFB3-4E4F-4EEB-B3E8-C48D8E437738}" destId="{0AF9E952-3388-4859-9F74-0AED1F847DDF}" srcOrd="1" destOrd="0" presId="urn:microsoft.com/office/officeart/2005/8/layout/vList5"/>
    <dgm:cxn modelId="{C8368E23-959C-4718-A013-CDB3B5F0DADE}" type="presParOf" srcId="{C97CBFB3-4E4F-4EEB-B3E8-C48D8E437738}" destId="{3765E93A-7834-48CE-B92D-3DE65C28C94E}" srcOrd="2" destOrd="0" presId="urn:microsoft.com/office/officeart/2005/8/layout/vList5"/>
    <dgm:cxn modelId="{79F68C95-7572-403B-8307-9D4EFC44B708}" type="presParOf" srcId="{3765E93A-7834-48CE-B92D-3DE65C28C94E}" destId="{5C120276-4159-4D6C-8E39-EC338C6ABCE5}" srcOrd="0" destOrd="0" presId="urn:microsoft.com/office/officeart/2005/8/layout/vList5"/>
    <dgm:cxn modelId="{E27E2178-1430-441E-8945-D2EBE03FAA12}" type="presParOf" srcId="{3765E93A-7834-48CE-B92D-3DE65C28C94E}" destId="{880DC827-627D-47AC-A182-DDA140679524}" srcOrd="1" destOrd="0" presId="urn:microsoft.com/office/officeart/2005/8/layout/vList5"/>
    <dgm:cxn modelId="{8005FBC1-8A19-4531-AEB1-F0C1D80EBE3D}" type="presParOf" srcId="{C97CBFB3-4E4F-4EEB-B3E8-C48D8E437738}" destId="{E27FEB5E-385E-4A2E-B884-03F0580A2716}" srcOrd="3" destOrd="0" presId="urn:microsoft.com/office/officeart/2005/8/layout/vList5"/>
    <dgm:cxn modelId="{BD622CCE-0FDE-419E-9CAD-7B5743202372}" type="presParOf" srcId="{C97CBFB3-4E4F-4EEB-B3E8-C48D8E437738}" destId="{9B70F55A-5610-4BD9-B104-5BD9DC16B5CF}" srcOrd="4" destOrd="0" presId="urn:microsoft.com/office/officeart/2005/8/layout/vList5"/>
    <dgm:cxn modelId="{476A6D4E-69AF-4786-9030-B71CA43E9CBC}" type="presParOf" srcId="{9B70F55A-5610-4BD9-B104-5BD9DC16B5CF}" destId="{491F78C5-ADF0-4528-874B-DEF2BD041A1B}" srcOrd="0" destOrd="0" presId="urn:microsoft.com/office/officeart/2005/8/layout/vList5"/>
    <dgm:cxn modelId="{ADEA0791-86BC-44FA-9770-0537C31C9715}" type="presParOf" srcId="{9B70F55A-5610-4BD9-B104-5BD9DC16B5CF}" destId="{3174A4EC-65AE-4432-8C7B-CED60C90DA0E}"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6D62D61-CA56-4E4A-9DFF-D6E282C1D176}" type="doc">
      <dgm:prSet loTypeId="urn:microsoft.com/office/officeart/2005/8/layout/vList5" loCatId="list" qsTypeId="urn:microsoft.com/office/officeart/2005/8/quickstyle/simple1" qsCatId="simple" csTypeId="urn:microsoft.com/office/officeart/2005/8/colors/accent2_2" csCatId="accent2" phldr="1"/>
      <dgm:spPr/>
      <dgm:t>
        <a:bodyPr/>
        <a:lstStyle/>
        <a:p>
          <a:endParaRPr lang="en-GB"/>
        </a:p>
      </dgm:t>
    </dgm:pt>
    <dgm:pt modelId="{A5335F23-2686-40A4-AA62-3F6944C56659}">
      <dgm:prSet phldrT="[Text]"/>
      <dgm:spPr/>
      <dgm:t>
        <a:bodyPr/>
        <a:lstStyle/>
        <a:p>
          <a:r>
            <a:rPr lang="en-GB"/>
            <a:t>Resources update and exemplification</a:t>
          </a:r>
        </a:p>
      </dgm:t>
    </dgm:pt>
    <dgm:pt modelId="{68F102A5-4002-4A9B-8013-EAE57BDDCF07}" type="parTrans" cxnId="{D7FF8D4F-A704-42A7-B8A9-135EB2CE73B3}">
      <dgm:prSet/>
      <dgm:spPr/>
      <dgm:t>
        <a:bodyPr/>
        <a:lstStyle/>
        <a:p>
          <a:endParaRPr lang="en-GB"/>
        </a:p>
      </dgm:t>
    </dgm:pt>
    <dgm:pt modelId="{0F754B16-19F3-4B9F-AB9E-A4405AF90F84}" type="sibTrans" cxnId="{D7FF8D4F-A704-42A7-B8A9-135EB2CE73B3}">
      <dgm:prSet/>
      <dgm:spPr/>
      <dgm:t>
        <a:bodyPr/>
        <a:lstStyle/>
        <a:p>
          <a:endParaRPr lang="en-GB"/>
        </a:p>
      </dgm:t>
    </dgm:pt>
    <dgm:pt modelId="{A0F6385B-2F70-4AA7-94C2-24202BB1AE40}">
      <dgm:prSet phldrT="[Text]"/>
      <dgm:spPr/>
      <dgm:t>
        <a:bodyPr/>
        <a:lstStyle/>
        <a:p>
          <a:r>
            <a:rPr lang="en-GB"/>
            <a:t>Develop</a:t>
          </a:r>
          <a:r>
            <a:rPr lang="en-GB" baseline="0"/>
            <a:t> material to further support the use of existing resources, e.g. case studies, videos</a:t>
          </a:r>
          <a:endParaRPr lang="en-GB"/>
        </a:p>
      </dgm:t>
    </dgm:pt>
    <dgm:pt modelId="{213D7F67-1B05-473A-9ACB-58781FA5E452}" type="parTrans" cxnId="{A540E58A-F57F-4E14-8CB3-685D7685521F}">
      <dgm:prSet/>
      <dgm:spPr/>
      <dgm:t>
        <a:bodyPr/>
        <a:lstStyle/>
        <a:p>
          <a:endParaRPr lang="en-GB"/>
        </a:p>
      </dgm:t>
    </dgm:pt>
    <dgm:pt modelId="{EB954C52-2B31-4313-87C5-4673BB25696E}" type="sibTrans" cxnId="{A540E58A-F57F-4E14-8CB3-685D7685521F}">
      <dgm:prSet/>
      <dgm:spPr/>
      <dgm:t>
        <a:bodyPr/>
        <a:lstStyle/>
        <a:p>
          <a:endParaRPr lang="en-GB"/>
        </a:p>
      </dgm:t>
    </dgm:pt>
    <dgm:pt modelId="{A1716F02-1677-47E2-A434-87073B6A648A}">
      <dgm:prSet phldrT="[Text]"/>
      <dgm:spPr/>
      <dgm:t>
        <a:bodyPr/>
        <a:lstStyle/>
        <a:p>
          <a:r>
            <a:rPr lang="en-GB"/>
            <a:t>Sector-led research</a:t>
          </a:r>
        </a:p>
      </dgm:t>
    </dgm:pt>
    <dgm:pt modelId="{8230A845-BDAE-41A9-9FA8-F43FB92B74D1}" type="parTrans" cxnId="{F502FD93-419B-420D-A946-62D7055000A6}">
      <dgm:prSet/>
      <dgm:spPr/>
      <dgm:t>
        <a:bodyPr/>
        <a:lstStyle/>
        <a:p>
          <a:endParaRPr lang="en-GB"/>
        </a:p>
      </dgm:t>
    </dgm:pt>
    <dgm:pt modelId="{9F780027-F7AE-4EC8-90E0-F2C42B63F759}" type="sibTrans" cxnId="{F502FD93-419B-420D-A946-62D7055000A6}">
      <dgm:prSet/>
      <dgm:spPr/>
      <dgm:t>
        <a:bodyPr/>
        <a:lstStyle/>
        <a:p>
          <a:endParaRPr lang="en-GB"/>
        </a:p>
      </dgm:t>
    </dgm:pt>
    <dgm:pt modelId="{B0957BF8-102E-427E-B674-2FA07DDEB46D}">
      <dgm:prSet phldrT="[Text]"/>
      <dgm:spPr/>
      <dgm:t>
        <a:bodyPr/>
        <a:lstStyle/>
        <a:p>
          <a:r>
            <a:rPr lang="en-GB"/>
            <a:t>Action research and lesson study for SEND</a:t>
          </a:r>
        </a:p>
      </dgm:t>
    </dgm:pt>
    <dgm:pt modelId="{5AB3F6A3-4FE4-46A3-8C93-A15F1D05478E}" type="parTrans" cxnId="{A6B39772-CA1A-4828-ABCE-C3001E496FA4}">
      <dgm:prSet/>
      <dgm:spPr/>
      <dgm:t>
        <a:bodyPr/>
        <a:lstStyle/>
        <a:p>
          <a:endParaRPr lang="en-GB"/>
        </a:p>
      </dgm:t>
    </dgm:pt>
    <dgm:pt modelId="{F36850ED-467A-483D-B3F1-E660BC099CA1}" type="sibTrans" cxnId="{A6B39772-CA1A-4828-ABCE-C3001E496FA4}">
      <dgm:prSet/>
      <dgm:spPr/>
      <dgm:t>
        <a:bodyPr/>
        <a:lstStyle/>
        <a:p>
          <a:endParaRPr lang="en-GB"/>
        </a:p>
      </dgm:t>
    </dgm:pt>
    <dgm:pt modelId="{C5D84DF5-63FA-4E7F-A46F-C4329B32428A}">
      <dgm:prSet phldrT="[Text]"/>
      <dgm:spPr/>
      <dgm:t>
        <a:bodyPr/>
        <a:lstStyle/>
        <a:p>
          <a:r>
            <a:rPr lang="en-GB"/>
            <a:t>Regional networking and support</a:t>
          </a:r>
        </a:p>
      </dgm:t>
    </dgm:pt>
    <dgm:pt modelId="{37A36227-E9E6-4BB6-A3E8-960FAB94A31B}" type="parTrans" cxnId="{F7750A1B-C446-4231-9C16-8B21FA899F16}">
      <dgm:prSet/>
      <dgm:spPr/>
      <dgm:t>
        <a:bodyPr/>
        <a:lstStyle/>
        <a:p>
          <a:endParaRPr lang="en-GB"/>
        </a:p>
      </dgm:t>
    </dgm:pt>
    <dgm:pt modelId="{6C5923F1-0073-4D57-A861-E4B3FF998101}" type="sibTrans" cxnId="{F7750A1B-C446-4231-9C16-8B21FA899F16}">
      <dgm:prSet/>
      <dgm:spPr/>
      <dgm:t>
        <a:bodyPr/>
        <a:lstStyle/>
        <a:p>
          <a:endParaRPr lang="en-GB"/>
        </a:p>
      </dgm:t>
    </dgm:pt>
    <dgm:pt modelId="{3CF73EF7-B6E8-43CD-9976-CE2E7AAFFF99}">
      <dgm:prSet phldrT="[Text]"/>
      <dgm:spPr/>
      <dgm:t>
        <a:bodyPr/>
        <a:lstStyle/>
        <a:p>
          <a:r>
            <a:rPr lang="en-GB"/>
            <a:t>School-based practitioners</a:t>
          </a:r>
        </a:p>
      </dgm:t>
    </dgm:pt>
    <dgm:pt modelId="{3966712E-4B3A-4230-9983-261699EAC563}" type="parTrans" cxnId="{46DAD593-1941-4697-9A71-B77A41C49178}">
      <dgm:prSet/>
      <dgm:spPr/>
      <dgm:t>
        <a:bodyPr/>
        <a:lstStyle/>
        <a:p>
          <a:endParaRPr lang="en-GB"/>
        </a:p>
      </dgm:t>
    </dgm:pt>
    <dgm:pt modelId="{3E835E66-DE6D-4599-91AF-1FB7AC79ACF4}" type="sibTrans" cxnId="{46DAD593-1941-4697-9A71-B77A41C49178}">
      <dgm:prSet/>
      <dgm:spPr/>
      <dgm:t>
        <a:bodyPr/>
        <a:lstStyle/>
        <a:p>
          <a:endParaRPr lang="en-GB"/>
        </a:p>
      </dgm:t>
    </dgm:pt>
    <dgm:pt modelId="{D1344F88-38A1-4611-BEFD-1B6435C85737}">
      <dgm:prSet phldrT="[Text]"/>
      <dgm:spPr/>
      <dgm:t>
        <a:bodyPr/>
        <a:lstStyle/>
        <a:p>
          <a:r>
            <a:rPr lang="en-GB"/>
            <a:t>Consider outcome of SEND Review</a:t>
          </a:r>
        </a:p>
      </dgm:t>
    </dgm:pt>
    <dgm:pt modelId="{662661C3-0CA4-4765-8D04-16523BD02D98}" type="parTrans" cxnId="{72560E99-08A1-4419-AE1F-02FB0C65107E}">
      <dgm:prSet/>
      <dgm:spPr/>
      <dgm:t>
        <a:bodyPr/>
        <a:lstStyle/>
        <a:p>
          <a:endParaRPr lang="en-GB"/>
        </a:p>
      </dgm:t>
    </dgm:pt>
    <dgm:pt modelId="{2AEFC315-F60B-4D81-8319-E1E4DCC2FEE5}" type="sibTrans" cxnId="{72560E99-08A1-4419-AE1F-02FB0C65107E}">
      <dgm:prSet/>
      <dgm:spPr/>
      <dgm:t>
        <a:bodyPr/>
        <a:lstStyle/>
        <a:p>
          <a:endParaRPr lang="en-GB"/>
        </a:p>
      </dgm:t>
    </dgm:pt>
    <dgm:pt modelId="{07B0B904-881A-4648-BC72-951F3A92D6E3}">
      <dgm:prSet phldrT="[Text]"/>
      <dgm:spPr/>
      <dgm:t>
        <a:bodyPr/>
        <a:lstStyle/>
        <a:p>
          <a:r>
            <a:rPr lang="en-GB"/>
            <a:t>Innovation for SEND</a:t>
          </a:r>
        </a:p>
      </dgm:t>
    </dgm:pt>
    <dgm:pt modelId="{C02815B7-1979-4103-9AF4-32EC6DC4E8C8}" type="parTrans" cxnId="{409633F3-3026-46B9-8802-47001FA84769}">
      <dgm:prSet/>
      <dgm:spPr/>
      <dgm:t>
        <a:bodyPr/>
        <a:lstStyle/>
        <a:p>
          <a:endParaRPr lang="en-GB"/>
        </a:p>
      </dgm:t>
    </dgm:pt>
    <dgm:pt modelId="{7623BBAC-8D05-4D94-B149-6D777D0E7181}" type="sibTrans" cxnId="{409633F3-3026-46B9-8802-47001FA84769}">
      <dgm:prSet/>
      <dgm:spPr/>
      <dgm:t>
        <a:bodyPr/>
        <a:lstStyle/>
        <a:p>
          <a:endParaRPr lang="en-GB"/>
        </a:p>
      </dgm:t>
    </dgm:pt>
    <dgm:pt modelId="{BFA40BEB-DEA4-4F35-8918-8A4A104206EE}">
      <dgm:prSet phldrT="[Text]"/>
      <dgm:spPr/>
      <dgm:t>
        <a:bodyPr/>
        <a:lstStyle/>
        <a:p>
          <a:r>
            <a:rPr lang="en-GB"/>
            <a:t>Supporting prioritisation of SEND across the region</a:t>
          </a:r>
        </a:p>
      </dgm:t>
    </dgm:pt>
    <dgm:pt modelId="{ED70921B-BC2E-4CF5-812D-D977373011F8}" type="parTrans" cxnId="{A0CB8702-2190-4D7B-B903-3A14337C2712}">
      <dgm:prSet/>
      <dgm:spPr/>
      <dgm:t>
        <a:bodyPr/>
        <a:lstStyle/>
        <a:p>
          <a:endParaRPr lang="en-GB"/>
        </a:p>
      </dgm:t>
    </dgm:pt>
    <dgm:pt modelId="{437A13E3-C222-41D2-8D96-362C225C88D9}" type="sibTrans" cxnId="{A0CB8702-2190-4D7B-B903-3A14337C2712}">
      <dgm:prSet/>
      <dgm:spPr/>
      <dgm:t>
        <a:bodyPr/>
        <a:lstStyle/>
        <a:p>
          <a:endParaRPr lang="en-GB"/>
        </a:p>
      </dgm:t>
    </dgm:pt>
    <dgm:pt modelId="{C97CBFB3-4E4F-4EEB-B3E8-C48D8E437738}" type="pres">
      <dgm:prSet presAssocID="{B6D62D61-CA56-4E4A-9DFF-D6E282C1D176}" presName="Name0" presStyleCnt="0">
        <dgm:presLayoutVars>
          <dgm:dir/>
          <dgm:animLvl val="lvl"/>
          <dgm:resizeHandles val="exact"/>
        </dgm:presLayoutVars>
      </dgm:prSet>
      <dgm:spPr/>
    </dgm:pt>
    <dgm:pt modelId="{E8E4B5A3-986C-4704-87E4-3E18EF69DBE3}" type="pres">
      <dgm:prSet presAssocID="{A5335F23-2686-40A4-AA62-3F6944C56659}" presName="linNode" presStyleCnt="0"/>
      <dgm:spPr/>
    </dgm:pt>
    <dgm:pt modelId="{3D38ACB7-7040-4527-A892-100F4FA0B195}" type="pres">
      <dgm:prSet presAssocID="{A5335F23-2686-40A4-AA62-3F6944C56659}" presName="parentText" presStyleLbl="node1" presStyleIdx="0" presStyleCnt="3">
        <dgm:presLayoutVars>
          <dgm:chMax val="1"/>
          <dgm:bulletEnabled val="1"/>
        </dgm:presLayoutVars>
      </dgm:prSet>
      <dgm:spPr/>
    </dgm:pt>
    <dgm:pt modelId="{BE33EF8D-F641-4896-985D-0962594AEE76}" type="pres">
      <dgm:prSet presAssocID="{A5335F23-2686-40A4-AA62-3F6944C56659}" presName="descendantText" presStyleLbl="alignAccFollowNode1" presStyleIdx="0" presStyleCnt="3">
        <dgm:presLayoutVars>
          <dgm:bulletEnabled val="1"/>
        </dgm:presLayoutVars>
      </dgm:prSet>
      <dgm:spPr/>
    </dgm:pt>
    <dgm:pt modelId="{0AF9E952-3388-4859-9F74-0AED1F847DDF}" type="pres">
      <dgm:prSet presAssocID="{0F754B16-19F3-4B9F-AB9E-A4405AF90F84}" presName="sp" presStyleCnt="0"/>
      <dgm:spPr/>
    </dgm:pt>
    <dgm:pt modelId="{3765E93A-7834-48CE-B92D-3DE65C28C94E}" type="pres">
      <dgm:prSet presAssocID="{A1716F02-1677-47E2-A434-87073B6A648A}" presName="linNode" presStyleCnt="0"/>
      <dgm:spPr/>
    </dgm:pt>
    <dgm:pt modelId="{5C120276-4159-4D6C-8E39-EC338C6ABCE5}" type="pres">
      <dgm:prSet presAssocID="{A1716F02-1677-47E2-A434-87073B6A648A}" presName="parentText" presStyleLbl="node1" presStyleIdx="1" presStyleCnt="3" custLinFactNeighborX="-426" custLinFactNeighborY="-2629">
        <dgm:presLayoutVars>
          <dgm:chMax val="1"/>
          <dgm:bulletEnabled val="1"/>
        </dgm:presLayoutVars>
      </dgm:prSet>
      <dgm:spPr/>
    </dgm:pt>
    <dgm:pt modelId="{880DC827-627D-47AC-A182-DDA140679524}" type="pres">
      <dgm:prSet presAssocID="{A1716F02-1677-47E2-A434-87073B6A648A}" presName="descendantText" presStyleLbl="alignAccFollowNode1" presStyleIdx="1" presStyleCnt="3">
        <dgm:presLayoutVars>
          <dgm:bulletEnabled val="1"/>
        </dgm:presLayoutVars>
      </dgm:prSet>
      <dgm:spPr/>
    </dgm:pt>
    <dgm:pt modelId="{E27FEB5E-385E-4A2E-B884-03F0580A2716}" type="pres">
      <dgm:prSet presAssocID="{9F780027-F7AE-4EC8-90E0-F2C42B63F759}" presName="sp" presStyleCnt="0"/>
      <dgm:spPr/>
    </dgm:pt>
    <dgm:pt modelId="{9B70F55A-5610-4BD9-B104-5BD9DC16B5CF}" type="pres">
      <dgm:prSet presAssocID="{C5D84DF5-63FA-4E7F-A46F-C4329B32428A}" presName="linNode" presStyleCnt="0"/>
      <dgm:spPr/>
    </dgm:pt>
    <dgm:pt modelId="{491F78C5-ADF0-4528-874B-DEF2BD041A1B}" type="pres">
      <dgm:prSet presAssocID="{C5D84DF5-63FA-4E7F-A46F-C4329B32428A}" presName="parentText" presStyleLbl="node1" presStyleIdx="2" presStyleCnt="3">
        <dgm:presLayoutVars>
          <dgm:chMax val="1"/>
          <dgm:bulletEnabled val="1"/>
        </dgm:presLayoutVars>
      </dgm:prSet>
      <dgm:spPr/>
    </dgm:pt>
    <dgm:pt modelId="{3174A4EC-65AE-4432-8C7B-CED60C90DA0E}" type="pres">
      <dgm:prSet presAssocID="{C5D84DF5-63FA-4E7F-A46F-C4329B32428A}" presName="descendantText" presStyleLbl="alignAccFollowNode1" presStyleIdx="2" presStyleCnt="3">
        <dgm:presLayoutVars>
          <dgm:bulletEnabled val="1"/>
        </dgm:presLayoutVars>
      </dgm:prSet>
      <dgm:spPr/>
    </dgm:pt>
  </dgm:ptLst>
  <dgm:cxnLst>
    <dgm:cxn modelId="{A0CB8702-2190-4D7B-B903-3A14337C2712}" srcId="{C5D84DF5-63FA-4E7F-A46F-C4329B32428A}" destId="{BFA40BEB-DEA4-4F35-8918-8A4A104206EE}" srcOrd="1" destOrd="0" parTransId="{ED70921B-BC2E-4CF5-812D-D977373011F8}" sibTransId="{437A13E3-C222-41D2-8D96-362C225C88D9}"/>
    <dgm:cxn modelId="{2687540C-7F2C-4AA5-8902-68F4F23DAAAF}" type="presOf" srcId="{3CF73EF7-B6E8-43CD-9976-CE2E7AAFFF99}" destId="{3174A4EC-65AE-4432-8C7B-CED60C90DA0E}" srcOrd="0" destOrd="0" presId="urn:microsoft.com/office/officeart/2005/8/layout/vList5"/>
    <dgm:cxn modelId="{F7750A1B-C446-4231-9C16-8B21FA899F16}" srcId="{B6D62D61-CA56-4E4A-9DFF-D6E282C1D176}" destId="{C5D84DF5-63FA-4E7F-A46F-C4329B32428A}" srcOrd="2" destOrd="0" parTransId="{37A36227-E9E6-4BB6-A3E8-960FAB94A31B}" sibTransId="{6C5923F1-0073-4D57-A861-E4B3FF998101}"/>
    <dgm:cxn modelId="{E1E9FA24-9CD0-4BAB-8439-6AE14A3CF70E}" type="presOf" srcId="{B6D62D61-CA56-4E4A-9DFF-D6E282C1D176}" destId="{C97CBFB3-4E4F-4EEB-B3E8-C48D8E437738}" srcOrd="0" destOrd="0" presId="urn:microsoft.com/office/officeart/2005/8/layout/vList5"/>
    <dgm:cxn modelId="{D7FF8D4F-A704-42A7-B8A9-135EB2CE73B3}" srcId="{B6D62D61-CA56-4E4A-9DFF-D6E282C1D176}" destId="{A5335F23-2686-40A4-AA62-3F6944C56659}" srcOrd="0" destOrd="0" parTransId="{68F102A5-4002-4A9B-8013-EAE57BDDCF07}" sibTransId="{0F754B16-19F3-4B9F-AB9E-A4405AF90F84}"/>
    <dgm:cxn modelId="{A6B39772-CA1A-4828-ABCE-C3001E496FA4}" srcId="{A1716F02-1677-47E2-A434-87073B6A648A}" destId="{B0957BF8-102E-427E-B674-2FA07DDEB46D}" srcOrd="0" destOrd="0" parTransId="{5AB3F6A3-4FE4-46A3-8C93-A15F1D05478E}" sibTransId="{F36850ED-467A-483D-B3F1-E660BC099CA1}"/>
    <dgm:cxn modelId="{93DC2D7E-5D15-431B-A02B-19060B2C4055}" type="presOf" srcId="{A0F6385B-2F70-4AA7-94C2-24202BB1AE40}" destId="{BE33EF8D-F641-4896-985D-0962594AEE76}" srcOrd="0" destOrd="0" presId="urn:microsoft.com/office/officeart/2005/8/layout/vList5"/>
    <dgm:cxn modelId="{A540E58A-F57F-4E14-8CB3-685D7685521F}" srcId="{A5335F23-2686-40A4-AA62-3F6944C56659}" destId="{A0F6385B-2F70-4AA7-94C2-24202BB1AE40}" srcOrd="0" destOrd="0" parTransId="{213D7F67-1B05-473A-9ACB-58781FA5E452}" sibTransId="{EB954C52-2B31-4313-87C5-4673BB25696E}"/>
    <dgm:cxn modelId="{46DAD593-1941-4697-9A71-B77A41C49178}" srcId="{C5D84DF5-63FA-4E7F-A46F-C4329B32428A}" destId="{3CF73EF7-B6E8-43CD-9976-CE2E7AAFFF99}" srcOrd="0" destOrd="0" parTransId="{3966712E-4B3A-4230-9983-261699EAC563}" sibTransId="{3E835E66-DE6D-4599-91AF-1FB7AC79ACF4}"/>
    <dgm:cxn modelId="{F502FD93-419B-420D-A946-62D7055000A6}" srcId="{B6D62D61-CA56-4E4A-9DFF-D6E282C1D176}" destId="{A1716F02-1677-47E2-A434-87073B6A648A}" srcOrd="1" destOrd="0" parTransId="{8230A845-BDAE-41A9-9FA8-F43FB92B74D1}" sibTransId="{9F780027-F7AE-4EC8-90E0-F2C42B63F759}"/>
    <dgm:cxn modelId="{72560E99-08A1-4419-AE1F-02FB0C65107E}" srcId="{A5335F23-2686-40A4-AA62-3F6944C56659}" destId="{D1344F88-38A1-4611-BEFD-1B6435C85737}" srcOrd="1" destOrd="0" parTransId="{662661C3-0CA4-4765-8D04-16523BD02D98}" sibTransId="{2AEFC315-F60B-4D81-8319-E1E4DCC2FEE5}"/>
    <dgm:cxn modelId="{773034A7-6D6C-4E1B-9A63-C5D6F63379D5}" type="presOf" srcId="{C5D84DF5-63FA-4E7F-A46F-C4329B32428A}" destId="{491F78C5-ADF0-4528-874B-DEF2BD041A1B}" srcOrd="0" destOrd="0" presId="urn:microsoft.com/office/officeart/2005/8/layout/vList5"/>
    <dgm:cxn modelId="{584209AD-EAA0-4106-BBB3-FCAA66EDFB29}" type="presOf" srcId="{D1344F88-38A1-4611-BEFD-1B6435C85737}" destId="{BE33EF8D-F641-4896-985D-0962594AEE76}" srcOrd="0" destOrd="1" presId="urn:microsoft.com/office/officeart/2005/8/layout/vList5"/>
    <dgm:cxn modelId="{D7AEAEB5-651A-4EF4-8B8E-D4D8354073E2}" type="presOf" srcId="{A5335F23-2686-40A4-AA62-3F6944C56659}" destId="{3D38ACB7-7040-4527-A892-100F4FA0B195}" srcOrd="0" destOrd="0" presId="urn:microsoft.com/office/officeart/2005/8/layout/vList5"/>
    <dgm:cxn modelId="{8AE9C6CB-D9E4-4899-A2A7-9B0A0CFF71BA}" type="presOf" srcId="{BFA40BEB-DEA4-4F35-8918-8A4A104206EE}" destId="{3174A4EC-65AE-4432-8C7B-CED60C90DA0E}" srcOrd="0" destOrd="1" presId="urn:microsoft.com/office/officeart/2005/8/layout/vList5"/>
    <dgm:cxn modelId="{D70D58DD-5A69-405E-8AA8-239162D137DB}" type="presOf" srcId="{B0957BF8-102E-427E-B674-2FA07DDEB46D}" destId="{880DC827-627D-47AC-A182-DDA140679524}" srcOrd="0" destOrd="0" presId="urn:microsoft.com/office/officeart/2005/8/layout/vList5"/>
    <dgm:cxn modelId="{6983CBE4-FDFE-49CC-9DB1-7C47DE802669}" type="presOf" srcId="{07B0B904-881A-4648-BC72-951F3A92D6E3}" destId="{880DC827-627D-47AC-A182-DDA140679524}" srcOrd="0" destOrd="1" presId="urn:microsoft.com/office/officeart/2005/8/layout/vList5"/>
    <dgm:cxn modelId="{409633F3-3026-46B9-8802-47001FA84769}" srcId="{A1716F02-1677-47E2-A434-87073B6A648A}" destId="{07B0B904-881A-4648-BC72-951F3A92D6E3}" srcOrd="1" destOrd="0" parTransId="{C02815B7-1979-4103-9AF4-32EC6DC4E8C8}" sibTransId="{7623BBAC-8D05-4D94-B149-6D777D0E7181}"/>
    <dgm:cxn modelId="{9EC85EFC-3469-4B9C-BBF0-894C9935B712}" type="presOf" srcId="{A1716F02-1677-47E2-A434-87073B6A648A}" destId="{5C120276-4159-4D6C-8E39-EC338C6ABCE5}" srcOrd="0" destOrd="0" presId="urn:microsoft.com/office/officeart/2005/8/layout/vList5"/>
    <dgm:cxn modelId="{742AEECA-C4FD-44A8-A15D-A754FB02ED9A}" type="presParOf" srcId="{C97CBFB3-4E4F-4EEB-B3E8-C48D8E437738}" destId="{E8E4B5A3-986C-4704-87E4-3E18EF69DBE3}" srcOrd="0" destOrd="0" presId="urn:microsoft.com/office/officeart/2005/8/layout/vList5"/>
    <dgm:cxn modelId="{D6CC24A9-F684-4D16-BC96-4B0612C6EC42}" type="presParOf" srcId="{E8E4B5A3-986C-4704-87E4-3E18EF69DBE3}" destId="{3D38ACB7-7040-4527-A892-100F4FA0B195}" srcOrd="0" destOrd="0" presId="urn:microsoft.com/office/officeart/2005/8/layout/vList5"/>
    <dgm:cxn modelId="{9095E155-BF2F-43A8-811D-62E954B8EC6E}" type="presParOf" srcId="{E8E4B5A3-986C-4704-87E4-3E18EF69DBE3}" destId="{BE33EF8D-F641-4896-985D-0962594AEE76}" srcOrd="1" destOrd="0" presId="urn:microsoft.com/office/officeart/2005/8/layout/vList5"/>
    <dgm:cxn modelId="{9B51BA04-C3C1-42D0-838C-90E017763331}" type="presParOf" srcId="{C97CBFB3-4E4F-4EEB-B3E8-C48D8E437738}" destId="{0AF9E952-3388-4859-9F74-0AED1F847DDF}" srcOrd="1" destOrd="0" presId="urn:microsoft.com/office/officeart/2005/8/layout/vList5"/>
    <dgm:cxn modelId="{C8368E23-959C-4718-A013-CDB3B5F0DADE}" type="presParOf" srcId="{C97CBFB3-4E4F-4EEB-B3E8-C48D8E437738}" destId="{3765E93A-7834-48CE-B92D-3DE65C28C94E}" srcOrd="2" destOrd="0" presId="urn:microsoft.com/office/officeart/2005/8/layout/vList5"/>
    <dgm:cxn modelId="{79F68C95-7572-403B-8307-9D4EFC44B708}" type="presParOf" srcId="{3765E93A-7834-48CE-B92D-3DE65C28C94E}" destId="{5C120276-4159-4D6C-8E39-EC338C6ABCE5}" srcOrd="0" destOrd="0" presId="urn:microsoft.com/office/officeart/2005/8/layout/vList5"/>
    <dgm:cxn modelId="{E27E2178-1430-441E-8945-D2EBE03FAA12}" type="presParOf" srcId="{3765E93A-7834-48CE-B92D-3DE65C28C94E}" destId="{880DC827-627D-47AC-A182-DDA140679524}" srcOrd="1" destOrd="0" presId="urn:microsoft.com/office/officeart/2005/8/layout/vList5"/>
    <dgm:cxn modelId="{8005FBC1-8A19-4531-AEB1-F0C1D80EBE3D}" type="presParOf" srcId="{C97CBFB3-4E4F-4EEB-B3E8-C48D8E437738}" destId="{E27FEB5E-385E-4A2E-B884-03F0580A2716}" srcOrd="3" destOrd="0" presId="urn:microsoft.com/office/officeart/2005/8/layout/vList5"/>
    <dgm:cxn modelId="{BD622CCE-0FDE-419E-9CAD-7B5743202372}" type="presParOf" srcId="{C97CBFB3-4E4F-4EEB-B3E8-C48D8E437738}" destId="{9B70F55A-5610-4BD9-B104-5BD9DC16B5CF}" srcOrd="4" destOrd="0" presId="urn:microsoft.com/office/officeart/2005/8/layout/vList5"/>
    <dgm:cxn modelId="{476A6D4E-69AF-4786-9030-B71CA43E9CBC}" type="presParOf" srcId="{9B70F55A-5610-4BD9-B104-5BD9DC16B5CF}" destId="{491F78C5-ADF0-4528-874B-DEF2BD041A1B}" srcOrd="0" destOrd="0" presId="urn:microsoft.com/office/officeart/2005/8/layout/vList5"/>
    <dgm:cxn modelId="{ADEA0791-86BC-44FA-9770-0537C31C9715}" type="presParOf" srcId="{9B70F55A-5610-4BD9-B104-5BD9DC16B5CF}" destId="{3174A4EC-65AE-4432-8C7B-CED60C90DA0E}"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E448CF-2C94-471B-962A-F8D086BDB657}">
      <dsp:nvSpPr>
        <dsp:cNvPr id="0" name=""/>
        <dsp:cNvSpPr/>
      </dsp:nvSpPr>
      <dsp:spPr>
        <a:xfrm>
          <a:off x="0" y="20663"/>
          <a:ext cx="10430435" cy="1695464"/>
        </a:xfrm>
        <a:prstGeom prst="roundRect">
          <a:avLst/>
        </a:prstGeom>
        <a:solidFill>
          <a:srgbClr val="2E955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latin typeface="Arial" panose="020B0604020202020204" pitchFamily="34" charset="0"/>
              <a:cs typeface="Arial" panose="020B0604020202020204" pitchFamily="34" charset="0"/>
            </a:rPr>
            <a:t>To</a:t>
          </a:r>
          <a:r>
            <a:rPr lang="en-US" sz="2700" kern="1200" baseline="0">
              <a:latin typeface="Arial" panose="020B0604020202020204" pitchFamily="34" charset="0"/>
              <a:cs typeface="Arial" panose="020B0604020202020204" pitchFamily="34" charset="0"/>
            </a:rPr>
            <a:t> improve the quality of teaching to children and young people with SEND, particularly in mainstream settings (both schools and further education).</a:t>
          </a:r>
          <a:endParaRPr lang="en-US" sz="2700" kern="1200">
            <a:latin typeface="Arial" panose="020B0604020202020204" pitchFamily="34" charset="0"/>
            <a:cs typeface="Arial" panose="020B0604020202020204" pitchFamily="34" charset="0"/>
          </a:endParaRPr>
        </a:p>
      </dsp:txBody>
      <dsp:txXfrm>
        <a:off x="82766" y="103429"/>
        <a:ext cx="10264903" cy="1529932"/>
      </dsp:txXfrm>
    </dsp:sp>
    <dsp:sp modelId="{4A4B0F6F-318E-4F55-AC7B-91931FDDF3ED}">
      <dsp:nvSpPr>
        <dsp:cNvPr id="0" name=""/>
        <dsp:cNvSpPr/>
      </dsp:nvSpPr>
      <dsp:spPr>
        <a:xfrm>
          <a:off x="0" y="1802527"/>
          <a:ext cx="10430435" cy="1845848"/>
        </a:xfrm>
        <a:prstGeom prst="roundRect">
          <a:avLst/>
        </a:prstGeom>
        <a:solidFill>
          <a:srgbClr val="05707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GB" sz="2700" kern="1200">
              <a:latin typeface="Arial" panose="020B0604020202020204" pitchFamily="34" charset="0"/>
              <a:cs typeface="Arial" panose="020B0604020202020204" pitchFamily="34" charset="0"/>
            </a:rPr>
            <a:t>To ensure needs are identified and met earlier and more effectively, and that preparation for adulthood is delivered from the earliest stages, to support effective transitions, including into employment.</a:t>
          </a:r>
          <a:endParaRPr lang="en-US" sz="2700" kern="1200">
            <a:latin typeface="Arial" panose="020B0604020202020204" pitchFamily="34" charset="0"/>
            <a:cs typeface="Arial" panose="020B0604020202020204" pitchFamily="34" charset="0"/>
          </a:endParaRPr>
        </a:p>
      </dsp:txBody>
      <dsp:txXfrm>
        <a:off x="90107" y="1892634"/>
        <a:ext cx="10250221" cy="16656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33EF8D-F641-4896-985D-0962594AEE76}">
      <dsp:nvSpPr>
        <dsp:cNvPr id="0" name=""/>
        <dsp:cNvSpPr/>
      </dsp:nvSpPr>
      <dsp:spPr>
        <a:xfrm rot="5400000">
          <a:off x="6430507" y="-2612383"/>
          <a:ext cx="1033645" cy="6538663"/>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n-GB" sz="1600" kern="1200">
              <a:latin typeface="Arial" panose="020B0604020202020204" pitchFamily="34" charset="0"/>
              <a:cs typeface="Arial" panose="020B0604020202020204" pitchFamily="34" charset="0"/>
            </a:rPr>
            <a:t>20 asynchronous units to support schools and FE workforce</a:t>
          </a:r>
        </a:p>
        <a:p>
          <a:pPr marL="171450" lvl="1" indent="-171450" algn="l" defTabSz="711200">
            <a:lnSpc>
              <a:spcPct val="90000"/>
            </a:lnSpc>
            <a:spcBef>
              <a:spcPct val="0"/>
            </a:spcBef>
            <a:spcAft>
              <a:spcPct val="15000"/>
            </a:spcAft>
            <a:buChar char="•"/>
          </a:pPr>
          <a:r>
            <a:rPr lang="en-GB" sz="1600" kern="1200">
              <a:latin typeface="Arial" panose="020B0604020202020204" pitchFamily="34" charset="0"/>
              <a:cs typeface="Arial" panose="020B0604020202020204" pitchFamily="34" charset="0"/>
            </a:rPr>
            <a:t>Target audience: teachers, tutors</a:t>
          </a:r>
        </a:p>
      </dsp:txBody>
      <dsp:txXfrm rot="-5400000">
        <a:off x="3677998" y="190584"/>
        <a:ext cx="6488205" cy="932729"/>
      </dsp:txXfrm>
    </dsp:sp>
    <dsp:sp modelId="{3D38ACB7-7040-4527-A892-100F4FA0B195}">
      <dsp:nvSpPr>
        <dsp:cNvPr id="0" name=""/>
        <dsp:cNvSpPr/>
      </dsp:nvSpPr>
      <dsp:spPr>
        <a:xfrm>
          <a:off x="0" y="1957"/>
          <a:ext cx="3677998" cy="129205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marL="0" lvl="0" indent="0" algn="ctr" defTabSz="1289050">
            <a:lnSpc>
              <a:spcPct val="90000"/>
            </a:lnSpc>
            <a:spcBef>
              <a:spcPct val="0"/>
            </a:spcBef>
            <a:spcAft>
              <a:spcPct val="35000"/>
            </a:spcAft>
            <a:buNone/>
          </a:pPr>
          <a:r>
            <a:rPr lang="en-GB" sz="2900" kern="1200">
              <a:latin typeface="Arial" panose="020B0604020202020204" pitchFamily="34" charset="0"/>
              <a:cs typeface="Arial" panose="020B0604020202020204" pitchFamily="34" charset="0"/>
            </a:rPr>
            <a:t>Online units</a:t>
          </a:r>
        </a:p>
      </dsp:txBody>
      <dsp:txXfrm>
        <a:off x="63073" y="65030"/>
        <a:ext cx="3551852" cy="1165910"/>
      </dsp:txXfrm>
    </dsp:sp>
    <dsp:sp modelId="{880DC827-627D-47AC-A182-DDA140679524}">
      <dsp:nvSpPr>
        <dsp:cNvPr id="0" name=""/>
        <dsp:cNvSpPr/>
      </dsp:nvSpPr>
      <dsp:spPr>
        <a:xfrm rot="5400000">
          <a:off x="6430507" y="-1264685"/>
          <a:ext cx="1033645" cy="6538663"/>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n-GB" sz="1600" kern="1200">
              <a:latin typeface="Arial" panose="020B0604020202020204" pitchFamily="34" charset="0"/>
              <a:cs typeface="Arial" panose="020B0604020202020204" pitchFamily="34" charset="0"/>
            </a:rPr>
            <a:t>Online units will be supported by live, online sessions to enable delegates to contextualise the learning</a:t>
          </a:r>
        </a:p>
        <a:p>
          <a:pPr marL="171450" lvl="1" indent="-171450" algn="l" defTabSz="711200">
            <a:lnSpc>
              <a:spcPct val="90000"/>
            </a:lnSpc>
            <a:spcBef>
              <a:spcPct val="0"/>
            </a:spcBef>
            <a:spcAft>
              <a:spcPct val="15000"/>
            </a:spcAft>
            <a:buChar char="•"/>
          </a:pPr>
          <a:r>
            <a:rPr lang="en-GB" sz="1600" kern="1200">
              <a:latin typeface="Arial" panose="020B0604020202020204" pitchFamily="34" charset="0"/>
              <a:cs typeface="Arial" panose="020B0604020202020204" pitchFamily="34" charset="0"/>
            </a:rPr>
            <a:t>Facilitated / led by RSLs / DRSLs, rolling programme across 3 years.</a:t>
          </a:r>
        </a:p>
      </dsp:txBody>
      <dsp:txXfrm rot="-5400000">
        <a:off x="3677998" y="1538282"/>
        <a:ext cx="6488205" cy="932729"/>
      </dsp:txXfrm>
    </dsp:sp>
    <dsp:sp modelId="{5C120276-4159-4D6C-8E39-EC338C6ABCE5}">
      <dsp:nvSpPr>
        <dsp:cNvPr id="0" name=""/>
        <dsp:cNvSpPr/>
      </dsp:nvSpPr>
      <dsp:spPr>
        <a:xfrm>
          <a:off x="0" y="1358617"/>
          <a:ext cx="3677998" cy="129205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marL="0" lvl="0" indent="0" algn="ctr" defTabSz="1289050">
            <a:lnSpc>
              <a:spcPct val="90000"/>
            </a:lnSpc>
            <a:spcBef>
              <a:spcPct val="0"/>
            </a:spcBef>
            <a:spcAft>
              <a:spcPct val="35000"/>
            </a:spcAft>
            <a:buNone/>
          </a:pPr>
          <a:r>
            <a:rPr lang="en-GB" sz="2900" kern="1200">
              <a:latin typeface="Arial" panose="020B0604020202020204" pitchFamily="34" charset="0"/>
              <a:cs typeface="Arial" panose="020B0604020202020204" pitchFamily="34" charset="0"/>
            </a:rPr>
            <a:t>Live contextualising sessions</a:t>
          </a:r>
        </a:p>
      </dsp:txBody>
      <dsp:txXfrm>
        <a:off x="63073" y="1421690"/>
        <a:ext cx="3551852" cy="1165910"/>
      </dsp:txXfrm>
    </dsp:sp>
    <dsp:sp modelId="{3174A4EC-65AE-4432-8C7B-CED60C90DA0E}">
      <dsp:nvSpPr>
        <dsp:cNvPr id="0" name=""/>
        <dsp:cNvSpPr/>
      </dsp:nvSpPr>
      <dsp:spPr>
        <a:xfrm rot="5400000">
          <a:off x="6430507" y="91974"/>
          <a:ext cx="1033645" cy="6538663"/>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n-GB" sz="1600" kern="1200">
              <a:latin typeface="Arial" panose="020B0604020202020204" pitchFamily="34" charset="0"/>
              <a:cs typeface="Arial" panose="020B0604020202020204" pitchFamily="34" charset="0"/>
            </a:rPr>
            <a:t>One per quarter</a:t>
          </a:r>
        </a:p>
        <a:p>
          <a:pPr marL="171450" lvl="1" indent="-171450" algn="l" defTabSz="711200">
            <a:lnSpc>
              <a:spcPct val="90000"/>
            </a:lnSpc>
            <a:spcBef>
              <a:spcPct val="0"/>
            </a:spcBef>
            <a:spcAft>
              <a:spcPct val="15000"/>
            </a:spcAft>
            <a:buChar char="•"/>
          </a:pPr>
          <a:r>
            <a:rPr lang="en-GB" sz="1600" kern="1200">
              <a:latin typeface="Arial" panose="020B0604020202020204" pitchFamily="34" charset="0"/>
              <a:cs typeface="Arial" panose="020B0604020202020204" pitchFamily="34" charset="0"/>
            </a:rPr>
            <a:t>To respond to needs / priorities in the sector</a:t>
          </a:r>
        </a:p>
      </dsp:txBody>
      <dsp:txXfrm rot="-5400000">
        <a:off x="3677998" y="2894941"/>
        <a:ext cx="6488205" cy="932729"/>
      </dsp:txXfrm>
    </dsp:sp>
    <dsp:sp modelId="{491F78C5-ADF0-4528-874B-DEF2BD041A1B}">
      <dsp:nvSpPr>
        <dsp:cNvPr id="0" name=""/>
        <dsp:cNvSpPr/>
      </dsp:nvSpPr>
      <dsp:spPr>
        <a:xfrm>
          <a:off x="0" y="2715277"/>
          <a:ext cx="3677998" cy="129205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marL="0" lvl="0" indent="0" algn="ctr" defTabSz="1289050">
            <a:lnSpc>
              <a:spcPct val="90000"/>
            </a:lnSpc>
            <a:spcBef>
              <a:spcPct val="0"/>
            </a:spcBef>
            <a:spcAft>
              <a:spcPct val="35000"/>
            </a:spcAft>
            <a:buNone/>
          </a:pPr>
          <a:r>
            <a:rPr lang="en-GB" sz="2900" kern="1200">
              <a:latin typeface="Arial" panose="020B0604020202020204" pitchFamily="34" charset="0"/>
              <a:cs typeface="Arial" panose="020B0604020202020204" pitchFamily="34" charset="0"/>
            </a:rPr>
            <a:t>Responsive webinars</a:t>
          </a:r>
        </a:p>
      </dsp:txBody>
      <dsp:txXfrm>
        <a:off x="63073" y="2778350"/>
        <a:ext cx="3551852" cy="116591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33EF8D-F641-4896-985D-0962594AEE76}">
      <dsp:nvSpPr>
        <dsp:cNvPr id="0" name=""/>
        <dsp:cNvSpPr/>
      </dsp:nvSpPr>
      <dsp:spPr>
        <a:xfrm rot="5400000">
          <a:off x="6430507" y="-2621345"/>
          <a:ext cx="1033645" cy="6538663"/>
        </a:xfrm>
        <a:prstGeom prst="round2Same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n-GB" sz="1700" kern="1200"/>
            <a:t>Building on success of activity 2021-22</a:t>
          </a:r>
        </a:p>
        <a:p>
          <a:pPr marL="171450" lvl="1" indent="-171450" algn="l" defTabSz="755650">
            <a:lnSpc>
              <a:spcPct val="90000"/>
            </a:lnSpc>
            <a:spcBef>
              <a:spcPct val="0"/>
            </a:spcBef>
            <a:spcAft>
              <a:spcPct val="15000"/>
            </a:spcAft>
            <a:buChar char="•"/>
          </a:pPr>
          <a:r>
            <a:rPr lang="en-GB" sz="1700" kern="1200"/>
            <a:t>Regional groups of school-based practitioners, supported to engage in evidence-informed, SEND based, school improvement project</a:t>
          </a:r>
        </a:p>
      </dsp:txBody>
      <dsp:txXfrm rot="-5400000">
        <a:off x="3677998" y="181622"/>
        <a:ext cx="6488205" cy="932729"/>
      </dsp:txXfrm>
    </dsp:sp>
    <dsp:sp modelId="{3D38ACB7-7040-4527-A892-100F4FA0B195}">
      <dsp:nvSpPr>
        <dsp:cNvPr id="0" name=""/>
        <dsp:cNvSpPr/>
      </dsp:nvSpPr>
      <dsp:spPr>
        <a:xfrm>
          <a:off x="0" y="1957"/>
          <a:ext cx="3677998" cy="1292056"/>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GB" sz="2800" kern="1200">
              <a:latin typeface="Arial" panose="020B0604020202020204" pitchFamily="34" charset="0"/>
              <a:cs typeface="Arial" panose="020B0604020202020204" pitchFamily="34" charset="0"/>
            </a:rPr>
            <a:t>Professional development groups</a:t>
          </a:r>
        </a:p>
      </dsp:txBody>
      <dsp:txXfrm>
        <a:off x="63073" y="65030"/>
        <a:ext cx="3551852" cy="1165910"/>
      </dsp:txXfrm>
    </dsp:sp>
    <dsp:sp modelId="{880DC827-627D-47AC-A182-DDA140679524}">
      <dsp:nvSpPr>
        <dsp:cNvPr id="0" name=""/>
        <dsp:cNvSpPr/>
      </dsp:nvSpPr>
      <dsp:spPr>
        <a:xfrm rot="5400000">
          <a:off x="6403621" y="-1264685"/>
          <a:ext cx="1033645" cy="6538663"/>
        </a:xfrm>
        <a:prstGeom prst="round2Same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n-GB" sz="1700" kern="1200"/>
            <a:t>Peer to peer SEND review project, for colleges</a:t>
          </a:r>
        </a:p>
        <a:p>
          <a:pPr marL="171450" lvl="1" indent="-171450" algn="l" defTabSz="755650">
            <a:lnSpc>
              <a:spcPct val="90000"/>
            </a:lnSpc>
            <a:spcBef>
              <a:spcPct val="0"/>
            </a:spcBef>
            <a:spcAft>
              <a:spcPct val="15000"/>
            </a:spcAft>
            <a:buChar char="•"/>
          </a:pPr>
          <a:r>
            <a:rPr lang="en-GB" sz="1700" kern="1200"/>
            <a:t>Peer mentoring – support for schools who are RI, where SEND has been identified as an area to improve in Ofsted report.</a:t>
          </a:r>
        </a:p>
      </dsp:txBody>
      <dsp:txXfrm rot="-5400000">
        <a:off x="3651112" y="1538282"/>
        <a:ext cx="6488205" cy="932729"/>
      </dsp:txXfrm>
    </dsp:sp>
    <dsp:sp modelId="{5C120276-4159-4D6C-8E39-EC338C6ABCE5}">
      <dsp:nvSpPr>
        <dsp:cNvPr id="0" name=""/>
        <dsp:cNvSpPr/>
      </dsp:nvSpPr>
      <dsp:spPr>
        <a:xfrm>
          <a:off x="0" y="1358617"/>
          <a:ext cx="3677998" cy="1292056"/>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GB" sz="2800" kern="1200"/>
            <a:t>Peer reviews and mentoring</a:t>
          </a:r>
        </a:p>
      </dsp:txBody>
      <dsp:txXfrm>
        <a:off x="63073" y="1421690"/>
        <a:ext cx="3551852" cy="1165910"/>
      </dsp:txXfrm>
    </dsp:sp>
    <dsp:sp modelId="{3174A4EC-65AE-4432-8C7B-CED60C90DA0E}">
      <dsp:nvSpPr>
        <dsp:cNvPr id="0" name=""/>
        <dsp:cNvSpPr/>
      </dsp:nvSpPr>
      <dsp:spPr>
        <a:xfrm rot="5400000">
          <a:off x="6430507" y="91974"/>
          <a:ext cx="1033645" cy="6538663"/>
        </a:xfrm>
        <a:prstGeom prst="round2Same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n-GB" sz="1700" kern="1200"/>
            <a:t>Working together for co-produced solutions to local issues</a:t>
          </a:r>
        </a:p>
        <a:p>
          <a:pPr marL="171450" lvl="1" indent="-171450" algn="l" defTabSz="755650">
            <a:lnSpc>
              <a:spcPct val="90000"/>
            </a:lnSpc>
            <a:spcBef>
              <a:spcPct val="0"/>
            </a:spcBef>
            <a:spcAft>
              <a:spcPct val="15000"/>
            </a:spcAft>
            <a:buChar char="•"/>
          </a:pPr>
          <a:r>
            <a:rPr lang="en-GB" sz="1700" kern="1200"/>
            <a:t>Linking up existing regional networks</a:t>
          </a:r>
        </a:p>
        <a:p>
          <a:pPr marL="171450" lvl="1" indent="-171450" algn="l" defTabSz="755650">
            <a:lnSpc>
              <a:spcPct val="90000"/>
            </a:lnSpc>
            <a:spcBef>
              <a:spcPct val="0"/>
            </a:spcBef>
            <a:spcAft>
              <a:spcPct val="15000"/>
            </a:spcAft>
            <a:buChar char="•"/>
          </a:pPr>
          <a:r>
            <a:rPr lang="en-GB" sz="1700" kern="1200"/>
            <a:t>Also, national focus group</a:t>
          </a:r>
        </a:p>
      </dsp:txBody>
      <dsp:txXfrm rot="-5400000">
        <a:off x="3677998" y="2894941"/>
        <a:ext cx="6488205" cy="932729"/>
      </dsp:txXfrm>
    </dsp:sp>
    <dsp:sp modelId="{491F78C5-ADF0-4528-874B-DEF2BD041A1B}">
      <dsp:nvSpPr>
        <dsp:cNvPr id="0" name=""/>
        <dsp:cNvSpPr/>
      </dsp:nvSpPr>
      <dsp:spPr>
        <a:xfrm>
          <a:off x="0" y="2715277"/>
          <a:ext cx="3677998" cy="1292056"/>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GB" sz="2800" kern="1200"/>
            <a:t>Community networks</a:t>
          </a:r>
        </a:p>
      </dsp:txBody>
      <dsp:txXfrm>
        <a:off x="63073" y="2778350"/>
        <a:ext cx="3551852" cy="116591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33EF8D-F641-4896-985D-0962594AEE76}">
      <dsp:nvSpPr>
        <dsp:cNvPr id="0" name=""/>
        <dsp:cNvSpPr/>
      </dsp:nvSpPr>
      <dsp:spPr>
        <a:xfrm rot="5400000">
          <a:off x="6430507" y="-2621345"/>
          <a:ext cx="1033645" cy="6538663"/>
        </a:xfrm>
        <a:prstGeom prst="round2Same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n-GB" sz="1900" kern="1200"/>
            <a:t>Develop</a:t>
          </a:r>
          <a:r>
            <a:rPr lang="en-GB" sz="1900" kern="1200" baseline="0"/>
            <a:t> material to further support the use of existing resources, e.g. case studies, videos</a:t>
          </a:r>
          <a:endParaRPr lang="en-GB" sz="1900" kern="1200"/>
        </a:p>
        <a:p>
          <a:pPr marL="171450" lvl="1" indent="-171450" algn="l" defTabSz="844550">
            <a:lnSpc>
              <a:spcPct val="90000"/>
            </a:lnSpc>
            <a:spcBef>
              <a:spcPct val="0"/>
            </a:spcBef>
            <a:spcAft>
              <a:spcPct val="15000"/>
            </a:spcAft>
            <a:buChar char="•"/>
          </a:pPr>
          <a:r>
            <a:rPr lang="en-GB" sz="1900" kern="1200"/>
            <a:t>Consider outcome of SEND Review</a:t>
          </a:r>
        </a:p>
      </dsp:txBody>
      <dsp:txXfrm rot="-5400000">
        <a:off x="3677998" y="181622"/>
        <a:ext cx="6488205" cy="932729"/>
      </dsp:txXfrm>
    </dsp:sp>
    <dsp:sp modelId="{3D38ACB7-7040-4527-A892-100F4FA0B195}">
      <dsp:nvSpPr>
        <dsp:cNvPr id="0" name=""/>
        <dsp:cNvSpPr/>
      </dsp:nvSpPr>
      <dsp:spPr>
        <a:xfrm>
          <a:off x="0" y="1957"/>
          <a:ext cx="3677998" cy="1292056"/>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59055" rIns="118110" bIns="59055" numCol="1" spcCol="1270" anchor="ctr" anchorCtr="0">
          <a:noAutofit/>
        </a:bodyPr>
        <a:lstStyle/>
        <a:p>
          <a:pPr marL="0" lvl="0" indent="0" algn="ctr" defTabSz="1377950">
            <a:lnSpc>
              <a:spcPct val="90000"/>
            </a:lnSpc>
            <a:spcBef>
              <a:spcPct val="0"/>
            </a:spcBef>
            <a:spcAft>
              <a:spcPct val="35000"/>
            </a:spcAft>
            <a:buNone/>
          </a:pPr>
          <a:r>
            <a:rPr lang="en-GB" sz="3100" kern="1200"/>
            <a:t>Resources update and exemplification</a:t>
          </a:r>
        </a:p>
      </dsp:txBody>
      <dsp:txXfrm>
        <a:off x="63073" y="65030"/>
        <a:ext cx="3551852" cy="1165910"/>
      </dsp:txXfrm>
    </dsp:sp>
    <dsp:sp modelId="{880DC827-627D-47AC-A182-DDA140679524}">
      <dsp:nvSpPr>
        <dsp:cNvPr id="0" name=""/>
        <dsp:cNvSpPr/>
      </dsp:nvSpPr>
      <dsp:spPr>
        <a:xfrm rot="5400000">
          <a:off x="6430507" y="-1264685"/>
          <a:ext cx="1033645" cy="6538663"/>
        </a:xfrm>
        <a:prstGeom prst="round2Same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n-GB" sz="1900" kern="1200"/>
            <a:t>Action research and lesson study for SEND</a:t>
          </a:r>
        </a:p>
        <a:p>
          <a:pPr marL="171450" lvl="1" indent="-171450" algn="l" defTabSz="844550">
            <a:lnSpc>
              <a:spcPct val="90000"/>
            </a:lnSpc>
            <a:spcBef>
              <a:spcPct val="0"/>
            </a:spcBef>
            <a:spcAft>
              <a:spcPct val="15000"/>
            </a:spcAft>
            <a:buChar char="•"/>
          </a:pPr>
          <a:r>
            <a:rPr lang="en-GB" sz="1900" kern="1200"/>
            <a:t>Innovation for SEND</a:t>
          </a:r>
        </a:p>
      </dsp:txBody>
      <dsp:txXfrm rot="-5400000">
        <a:off x="3677998" y="1538282"/>
        <a:ext cx="6488205" cy="932729"/>
      </dsp:txXfrm>
    </dsp:sp>
    <dsp:sp modelId="{5C120276-4159-4D6C-8E39-EC338C6ABCE5}">
      <dsp:nvSpPr>
        <dsp:cNvPr id="0" name=""/>
        <dsp:cNvSpPr/>
      </dsp:nvSpPr>
      <dsp:spPr>
        <a:xfrm>
          <a:off x="0" y="1324649"/>
          <a:ext cx="3677998" cy="1292056"/>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59055" rIns="118110" bIns="59055" numCol="1" spcCol="1270" anchor="ctr" anchorCtr="0">
          <a:noAutofit/>
        </a:bodyPr>
        <a:lstStyle/>
        <a:p>
          <a:pPr marL="0" lvl="0" indent="0" algn="ctr" defTabSz="1377950">
            <a:lnSpc>
              <a:spcPct val="90000"/>
            </a:lnSpc>
            <a:spcBef>
              <a:spcPct val="0"/>
            </a:spcBef>
            <a:spcAft>
              <a:spcPct val="35000"/>
            </a:spcAft>
            <a:buNone/>
          </a:pPr>
          <a:r>
            <a:rPr lang="en-GB" sz="3100" kern="1200"/>
            <a:t>Sector-led research</a:t>
          </a:r>
        </a:p>
      </dsp:txBody>
      <dsp:txXfrm>
        <a:off x="63073" y="1387722"/>
        <a:ext cx="3551852" cy="1165910"/>
      </dsp:txXfrm>
    </dsp:sp>
    <dsp:sp modelId="{3174A4EC-65AE-4432-8C7B-CED60C90DA0E}">
      <dsp:nvSpPr>
        <dsp:cNvPr id="0" name=""/>
        <dsp:cNvSpPr/>
      </dsp:nvSpPr>
      <dsp:spPr>
        <a:xfrm rot="5400000">
          <a:off x="6430507" y="91974"/>
          <a:ext cx="1033645" cy="6538663"/>
        </a:xfrm>
        <a:prstGeom prst="round2Same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n-GB" sz="1900" kern="1200"/>
            <a:t>School-based practitioners</a:t>
          </a:r>
        </a:p>
        <a:p>
          <a:pPr marL="171450" lvl="1" indent="-171450" algn="l" defTabSz="844550">
            <a:lnSpc>
              <a:spcPct val="90000"/>
            </a:lnSpc>
            <a:spcBef>
              <a:spcPct val="0"/>
            </a:spcBef>
            <a:spcAft>
              <a:spcPct val="15000"/>
            </a:spcAft>
            <a:buChar char="•"/>
          </a:pPr>
          <a:r>
            <a:rPr lang="en-GB" sz="1900" kern="1200"/>
            <a:t>Supporting prioritisation of SEND across the region</a:t>
          </a:r>
        </a:p>
      </dsp:txBody>
      <dsp:txXfrm rot="-5400000">
        <a:off x="3677998" y="2894941"/>
        <a:ext cx="6488205" cy="932729"/>
      </dsp:txXfrm>
    </dsp:sp>
    <dsp:sp modelId="{491F78C5-ADF0-4528-874B-DEF2BD041A1B}">
      <dsp:nvSpPr>
        <dsp:cNvPr id="0" name=""/>
        <dsp:cNvSpPr/>
      </dsp:nvSpPr>
      <dsp:spPr>
        <a:xfrm>
          <a:off x="0" y="2715277"/>
          <a:ext cx="3677998" cy="1292056"/>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59055" rIns="118110" bIns="59055" numCol="1" spcCol="1270" anchor="ctr" anchorCtr="0">
          <a:noAutofit/>
        </a:bodyPr>
        <a:lstStyle/>
        <a:p>
          <a:pPr marL="0" lvl="0" indent="0" algn="ctr" defTabSz="1377950">
            <a:lnSpc>
              <a:spcPct val="90000"/>
            </a:lnSpc>
            <a:spcBef>
              <a:spcPct val="0"/>
            </a:spcBef>
            <a:spcAft>
              <a:spcPct val="35000"/>
            </a:spcAft>
            <a:buNone/>
          </a:pPr>
          <a:r>
            <a:rPr lang="en-GB" sz="3100" kern="1200"/>
            <a:t>Regional networking and support</a:t>
          </a:r>
        </a:p>
      </dsp:txBody>
      <dsp:txXfrm>
        <a:off x="63073" y="2778350"/>
        <a:ext cx="3551852" cy="116591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163" cy="49885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7636" y="0"/>
            <a:ext cx="2951163" cy="498852"/>
          </a:xfrm>
          <a:prstGeom prst="rect">
            <a:avLst/>
          </a:prstGeom>
        </p:spPr>
        <p:txBody>
          <a:bodyPr vert="horz" lIns="91440" tIns="45720" rIns="91440" bIns="45720" rtlCol="0"/>
          <a:lstStyle>
            <a:lvl1pPr algn="r">
              <a:defRPr sz="1200"/>
            </a:lvl1pPr>
          </a:lstStyle>
          <a:p>
            <a:fld id="{3F4ABB22-D4F9-E64B-A637-0EF588D12A70}" type="datetimeFigureOut">
              <a:rPr lang="en-US" smtClean="0"/>
              <a:t>9/18/2024</a:t>
            </a:fld>
            <a:endParaRPr lang="en-US"/>
          </a:p>
        </p:txBody>
      </p:sp>
      <p:sp>
        <p:nvSpPr>
          <p:cNvPr id="4" name="Slide Image Placeholder 3"/>
          <p:cNvSpPr>
            <a:spLocks noGrp="1" noRot="1" noChangeAspect="1"/>
          </p:cNvSpPr>
          <p:nvPr>
            <p:ph type="sldImg" idx="2"/>
          </p:nvPr>
        </p:nvSpPr>
        <p:spPr>
          <a:xfrm>
            <a:off x="422275" y="1243013"/>
            <a:ext cx="5965825" cy="33559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1038" y="4784835"/>
            <a:ext cx="5448300" cy="391486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43662"/>
            <a:ext cx="2951163" cy="498851"/>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7636" y="9443662"/>
            <a:ext cx="2951163" cy="498851"/>
          </a:xfrm>
          <a:prstGeom prst="rect">
            <a:avLst/>
          </a:prstGeom>
        </p:spPr>
        <p:txBody>
          <a:bodyPr vert="horz" lIns="91440" tIns="45720" rIns="91440" bIns="45720" rtlCol="0" anchor="b"/>
          <a:lstStyle>
            <a:lvl1pPr algn="r">
              <a:defRPr sz="1200"/>
            </a:lvl1pPr>
          </a:lstStyle>
          <a:p>
            <a:fld id="{A6117530-7A66-0C4B-8A0C-42BFE1DEFAEA}" type="slidenum">
              <a:rPr lang="en-US" smtClean="0"/>
              <a:t>‹#›</a:t>
            </a:fld>
            <a:endParaRPr lang="en-US"/>
          </a:p>
        </p:txBody>
      </p:sp>
    </p:spTree>
    <p:extLst>
      <p:ext uri="{BB962C8B-B14F-4D97-AF65-F5344CB8AC3E}">
        <p14:creationId xmlns:p14="http://schemas.microsoft.com/office/powerpoint/2010/main" val="31166147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22438" y="606425"/>
            <a:ext cx="5384800" cy="3028950"/>
          </a:xfrm>
        </p:spPr>
      </p:sp>
      <p:sp>
        <p:nvSpPr>
          <p:cNvPr id="3" name="Notes Placeholder 2"/>
          <p:cNvSpPr>
            <a:spLocks noGrp="1"/>
          </p:cNvSpPr>
          <p:nvPr>
            <p:ph type="body" idx="1"/>
          </p:nvPr>
        </p:nvSpPr>
        <p:spPr/>
        <p:txBody>
          <a:bodyPr/>
          <a:lstStyle/>
          <a:p>
            <a:r>
              <a:rPr lang="en-GB" dirty="0"/>
              <a:t>Welcome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1B2431-D351-4C6E-A3CF-9DFAC0E3E050}"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35743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Use for slides referring to the USS programme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D7DEA9-C29A-4C85-BC47-50BC380F861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386525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D7DEA9-C29A-4C85-BC47-50BC380F861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654803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826492" cy="404756"/>
          </a:xfrm>
          <a:prstGeom prst="rect">
            <a:avLst/>
          </a:prstGeom>
        </p:spPr>
        <p:txBody>
          <a:bodyPr vert="horz" lIns="91440" tIns="45720" rIns="91440" bIns="45720" rtlCol="0"/>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3" name="Date Placeholder 2"/>
          <p:cNvSpPr>
            <a:spLocks noGrp="1"/>
          </p:cNvSpPr>
          <p:nvPr>
            <p:ph type="dt" idx="1"/>
          </p:nvPr>
        </p:nvSpPr>
        <p:spPr>
          <a:xfrm>
            <a:off x="5002342" y="1"/>
            <a:ext cx="3826492" cy="404756"/>
          </a:xfrm>
          <a:prstGeom prst="rect">
            <a:avLst/>
          </a:prstGeom>
        </p:spPr>
        <p:txBody>
          <a:bodyPr vert="horz" lIns="91440" tIns="45720" rIns="91440" bIns="45720" rtlCol="0"/>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a:ln>
                  <a:noFill/>
                </a:ln>
                <a:solidFill>
                  <a:prstClr val="black"/>
                </a:solidFill>
                <a:effectLst/>
                <a:uLnTx/>
                <a:uFillTx/>
                <a:latin typeface="Calibri"/>
                <a:ea typeface="+mn-ea"/>
                <a:cs typeface="+mn-cs"/>
              </a:rPr>
              <a:t>1.7.2013</a:t>
            </a:r>
          </a:p>
        </p:txBody>
      </p:sp>
      <p:sp>
        <p:nvSpPr>
          <p:cNvPr id="4" name="Slide Image Placeholder 3"/>
          <p:cNvSpPr>
            <a:spLocks noGrp="1" noRot="1" noChangeAspect="1"/>
          </p:cNvSpPr>
          <p:nvPr>
            <p:ph type="sldImg" idx="2"/>
          </p:nvPr>
        </p:nvSpPr>
        <p:spPr>
          <a:xfrm>
            <a:off x="1722438" y="606425"/>
            <a:ext cx="5384800" cy="302895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883037" y="3837688"/>
            <a:ext cx="7064293" cy="3637184"/>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1" y="7675375"/>
            <a:ext cx="3826492" cy="402883"/>
          </a:xfrm>
          <a:prstGeom prst="rect">
            <a:avLst/>
          </a:prstGeom>
        </p:spPr>
        <p:txBody>
          <a:bodyPr vert="horz" lIns="91440" tIns="45720" rIns="91440" bIns="45720" rtlCol="0" anchor="b"/>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Slide Number Placeholder 6"/>
          <p:cNvSpPr>
            <a:spLocks noGrp="1"/>
          </p:cNvSpPr>
          <p:nvPr>
            <p:ph type="sldNum" sz="quarter" idx="5"/>
          </p:nvPr>
        </p:nvSpPr>
        <p:spPr>
          <a:xfrm>
            <a:off x="5002342" y="7675375"/>
            <a:ext cx="3826492" cy="402883"/>
          </a:xfrm>
          <a:prstGeom prst="rect">
            <a:avLst/>
          </a:prstGeom>
        </p:spPr>
        <p:txBody>
          <a:bodyPr vert="horz" lIns="91440" tIns="45720" rIns="91440" bIns="45720" rtlCol="0" anchor="b"/>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a:ln>
                  <a:noFill/>
                </a:ln>
                <a:solidFill>
                  <a:prstClr val="black"/>
                </a:solidFill>
                <a:effectLst/>
                <a:uLnTx/>
                <a:uFillTx/>
                <a:latin typeface="Calibri"/>
                <a:ea typeface="+mn-ea"/>
                <a:cs typeface="+mn-cs"/>
              </a:rPr>
              <a:t>‹#›</a:t>
            </a:r>
          </a:p>
        </p:txBody>
      </p:sp>
    </p:spTree>
    <p:extLst>
      <p:ext uri="{BB962C8B-B14F-4D97-AF65-F5344CB8AC3E}">
        <p14:creationId xmlns:p14="http://schemas.microsoft.com/office/powerpoint/2010/main" val="10429400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826492" cy="404756"/>
          </a:xfrm>
          <a:prstGeom prst="rect">
            <a:avLst/>
          </a:prstGeom>
        </p:spPr>
        <p:txBody>
          <a:bodyPr vert="horz" lIns="91440" tIns="45720" rIns="91440" bIns="45720" rtlCol="0"/>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3" name="Date Placeholder 2"/>
          <p:cNvSpPr>
            <a:spLocks noGrp="1"/>
          </p:cNvSpPr>
          <p:nvPr>
            <p:ph type="dt" idx="1"/>
          </p:nvPr>
        </p:nvSpPr>
        <p:spPr>
          <a:xfrm>
            <a:off x="5002342" y="1"/>
            <a:ext cx="3826492" cy="404756"/>
          </a:xfrm>
          <a:prstGeom prst="rect">
            <a:avLst/>
          </a:prstGeom>
        </p:spPr>
        <p:txBody>
          <a:bodyPr vert="horz" lIns="91440" tIns="45720" rIns="91440" bIns="45720" rtlCol="0"/>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a:ln>
                  <a:noFill/>
                </a:ln>
                <a:solidFill>
                  <a:prstClr val="black"/>
                </a:solidFill>
                <a:effectLst/>
                <a:uLnTx/>
                <a:uFillTx/>
                <a:latin typeface="Calibri"/>
                <a:ea typeface="+mn-ea"/>
                <a:cs typeface="+mn-cs"/>
              </a:rPr>
              <a:t>1.7.2013</a:t>
            </a:r>
          </a:p>
        </p:txBody>
      </p:sp>
      <p:sp>
        <p:nvSpPr>
          <p:cNvPr id="4" name="Slide Image Placeholder 3"/>
          <p:cNvSpPr>
            <a:spLocks noGrp="1" noRot="1" noChangeAspect="1"/>
          </p:cNvSpPr>
          <p:nvPr>
            <p:ph type="sldImg" idx="2"/>
          </p:nvPr>
        </p:nvSpPr>
        <p:spPr>
          <a:xfrm>
            <a:off x="1722438" y="606425"/>
            <a:ext cx="5384800" cy="302895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883037" y="3837688"/>
            <a:ext cx="7064293" cy="3637184"/>
          </a:xfrm>
          <a:prstGeom prst="rect">
            <a:avLst/>
          </a:prstGeom>
        </p:spPr>
        <p:txBody>
          <a:bodyPr vert="horz" lIns="91440" tIns="45720" rIns="91440" bIns="45720" rtlCol="0"/>
          <a:lstStyle/>
          <a:p>
            <a:r>
              <a:rPr lang="en-US" dirty="0"/>
              <a:t>Back due to popularity</a:t>
            </a:r>
          </a:p>
          <a:p>
            <a:r>
              <a:rPr lang="en-US" dirty="0"/>
              <a:t>September start – bookings now open</a:t>
            </a:r>
          </a:p>
        </p:txBody>
      </p:sp>
      <p:sp>
        <p:nvSpPr>
          <p:cNvPr id="6" name="Footer Placeholder 5"/>
          <p:cNvSpPr>
            <a:spLocks noGrp="1"/>
          </p:cNvSpPr>
          <p:nvPr>
            <p:ph type="ftr" sz="quarter" idx="4"/>
          </p:nvPr>
        </p:nvSpPr>
        <p:spPr>
          <a:xfrm>
            <a:off x="1" y="7675375"/>
            <a:ext cx="3826492" cy="402883"/>
          </a:xfrm>
          <a:prstGeom prst="rect">
            <a:avLst/>
          </a:prstGeom>
        </p:spPr>
        <p:txBody>
          <a:bodyPr vert="horz" lIns="91440" tIns="45720" rIns="91440" bIns="45720" rtlCol="0" anchor="b"/>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Slide Number Placeholder 6"/>
          <p:cNvSpPr>
            <a:spLocks noGrp="1"/>
          </p:cNvSpPr>
          <p:nvPr>
            <p:ph type="sldNum" sz="quarter" idx="5"/>
          </p:nvPr>
        </p:nvSpPr>
        <p:spPr>
          <a:xfrm>
            <a:off x="5002342" y="7675375"/>
            <a:ext cx="3826492" cy="402883"/>
          </a:xfrm>
          <a:prstGeom prst="rect">
            <a:avLst/>
          </a:prstGeom>
        </p:spPr>
        <p:txBody>
          <a:bodyPr vert="horz" lIns="91440" tIns="45720" rIns="91440" bIns="45720" rtlCol="0" anchor="b"/>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a:ln>
                  <a:noFill/>
                </a:ln>
                <a:solidFill>
                  <a:prstClr val="black"/>
                </a:solidFill>
                <a:effectLst/>
                <a:uLnTx/>
                <a:uFillTx/>
                <a:latin typeface="Calibri"/>
                <a:ea typeface="+mn-ea"/>
                <a:cs typeface="+mn-cs"/>
              </a:rPr>
              <a:t>‹#›</a:t>
            </a:r>
          </a:p>
        </p:txBody>
      </p:sp>
    </p:spTree>
    <p:extLst>
      <p:ext uri="{BB962C8B-B14F-4D97-AF65-F5344CB8AC3E}">
        <p14:creationId xmlns:p14="http://schemas.microsoft.com/office/powerpoint/2010/main" val="26898238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826492" cy="404756"/>
          </a:xfrm>
          <a:prstGeom prst="rect">
            <a:avLst/>
          </a:prstGeom>
        </p:spPr>
        <p:txBody>
          <a:bodyPr vert="horz" lIns="91440" tIns="45720" rIns="91440" bIns="45720" rtlCol="0"/>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3" name="Date Placeholder 2"/>
          <p:cNvSpPr>
            <a:spLocks noGrp="1"/>
          </p:cNvSpPr>
          <p:nvPr>
            <p:ph type="dt" idx="1"/>
          </p:nvPr>
        </p:nvSpPr>
        <p:spPr>
          <a:xfrm>
            <a:off x="5002342" y="1"/>
            <a:ext cx="3826492" cy="404756"/>
          </a:xfrm>
          <a:prstGeom prst="rect">
            <a:avLst/>
          </a:prstGeom>
        </p:spPr>
        <p:txBody>
          <a:bodyPr vert="horz" lIns="91440" tIns="45720" rIns="91440" bIns="45720" rtlCol="0"/>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a:ln>
                  <a:noFill/>
                </a:ln>
                <a:solidFill>
                  <a:prstClr val="black"/>
                </a:solidFill>
                <a:effectLst/>
                <a:uLnTx/>
                <a:uFillTx/>
                <a:latin typeface="Calibri"/>
                <a:ea typeface="+mn-ea"/>
                <a:cs typeface="+mn-cs"/>
              </a:rPr>
              <a:t>1.7.2013</a:t>
            </a:r>
          </a:p>
        </p:txBody>
      </p:sp>
      <p:sp>
        <p:nvSpPr>
          <p:cNvPr id="4" name="Slide Image Placeholder 3"/>
          <p:cNvSpPr>
            <a:spLocks noGrp="1" noRot="1" noChangeAspect="1"/>
          </p:cNvSpPr>
          <p:nvPr>
            <p:ph type="sldImg" idx="2"/>
          </p:nvPr>
        </p:nvSpPr>
        <p:spPr>
          <a:xfrm>
            <a:off x="1722438" y="606425"/>
            <a:ext cx="5384800" cy="302895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883037" y="3837688"/>
            <a:ext cx="7064293" cy="3637184"/>
          </a:xfrm>
          <a:prstGeom prst="rect">
            <a:avLst/>
          </a:prstGeom>
        </p:spPr>
        <p:txBody>
          <a:bodyPr vert="horz" lIns="91440" tIns="45720" rIns="91440" bIns="45720" rtlCol="0"/>
          <a:lstStyle/>
          <a:p>
            <a:r>
              <a:rPr lang="en-US" dirty="0"/>
              <a:t>HTs like this approach – pick and mix – think about the new staff that you have next year – what are their needs / gaps?</a:t>
            </a:r>
          </a:p>
        </p:txBody>
      </p:sp>
      <p:sp>
        <p:nvSpPr>
          <p:cNvPr id="6" name="Footer Placeholder 5"/>
          <p:cNvSpPr>
            <a:spLocks noGrp="1"/>
          </p:cNvSpPr>
          <p:nvPr>
            <p:ph type="ftr" sz="quarter" idx="4"/>
          </p:nvPr>
        </p:nvSpPr>
        <p:spPr>
          <a:xfrm>
            <a:off x="1" y="7675375"/>
            <a:ext cx="3826492" cy="402883"/>
          </a:xfrm>
          <a:prstGeom prst="rect">
            <a:avLst/>
          </a:prstGeom>
        </p:spPr>
        <p:txBody>
          <a:bodyPr vert="horz" lIns="91440" tIns="45720" rIns="91440" bIns="45720" rtlCol="0" anchor="b"/>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Slide Number Placeholder 6"/>
          <p:cNvSpPr>
            <a:spLocks noGrp="1"/>
          </p:cNvSpPr>
          <p:nvPr>
            <p:ph type="sldNum" sz="quarter" idx="5"/>
          </p:nvPr>
        </p:nvSpPr>
        <p:spPr>
          <a:xfrm>
            <a:off x="5002342" y="7675375"/>
            <a:ext cx="3826492" cy="402883"/>
          </a:xfrm>
          <a:prstGeom prst="rect">
            <a:avLst/>
          </a:prstGeom>
        </p:spPr>
        <p:txBody>
          <a:bodyPr vert="horz" lIns="91440" tIns="45720" rIns="91440" bIns="45720" rtlCol="0" anchor="b"/>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a:ln>
                  <a:noFill/>
                </a:ln>
                <a:solidFill>
                  <a:prstClr val="black"/>
                </a:solidFill>
                <a:effectLst/>
                <a:uLnTx/>
                <a:uFillTx/>
                <a:latin typeface="Calibri"/>
                <a:ea typeface="+mn-ea"/>
                <a:cs typeface="+mn-cs"/>
              </a:rPr>
              <a:t>‹#›</a:t>
            </a:r>
          </a:p>
        </p:txBody>
      </p:sp>
    </p:spTree>
    <p:extLst>
      <p:ext uri="{BB962C8B-B14F-4D97-AF65-F5344CB8AC3E}">
        <p14:creationId xmlns:p14="http://schemas.microsoft.com/office/powerpoint/2010/main" val="30496040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826492" cy="404756"/>
          </a:xfrm>
          <a:prstGeom prst="rect">
            <a:avLst/>
          </a:prstGeom>
        </p:spPr>
        <p:txBody>
          <a:bodyPr vert="horz" lIns="91440" tIns="45720" rIns="91440" bIns="45720" rtlCol="0"/>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3" name="Date Placeholder 2"/>
          <p:cNvSpPr>
            <a:spLocks noGrp="1"/>
          </p:cNvSpPr>
          <p:nvPr>
            <p:ph type="dt" idx="1"/>
          </p:nvPr>
        </p:nvSpPr>
        <p:spPr>
          <a:xfrm>
            <a:off x="5002342" y="1"/>
            <a:ext cx="3826492" cy="404756"/>
          </a:xfrm>
          <a:prstGeom prst="rect">
            <a:avLst/>
          </a:prstGeom>
        </p:spPr>
        <p:txBody>
          <a:bodyPr vert="horz" lIns="91440" tIns="45720" rIns="91440" bIns="45720" rtlCol="0"/>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a:ln>
                  <a:noFill/>
                </a:ln>
                <a:solidFill>
                  <a:prstClr val="black"/>
                </a:solidFill>
                <a:effectLst/>
                <a:uLnTx/>
                <a:uFillTx/>
                <a:latin typeface="Calibri"/>
                <a:ea typeface="+mn-ea"/>
                <a:cs typeface="+mn-cs"/>
              </a:rPr>
              <a:t>1.7.2013</a:t>
            </a:r>
          </a:p>
        </p:txBody>
      </p:sp>
      <p:sp>
        <p:nvSpPr>
          <p:cNvPr id="4" name="Slide Image Placeholder 3"/>
          <p:cNvSpPr>
            <a:spLocks noGrp="1" noRot="1" noChangeAspect="1"/>
          </p:cNvSpPr>
          <p:nvPr>
            <p:ph type="sldImg" idx="2"/>
          </p:nvPr>
        </p:nvSpPr>
        <p:spPr>
          <a:xfrm>
            <a:off x="1722438" y="606425"/>
            <a:ext cx="5384800" cy="302895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883037" y="3837688"/>
            <a:ext cx="7064293" cy="3637184"/>
          </a:xfrm>
          <a:prstGeom prst="rect">
            <a:avLst/>
          </a:prstGeom>
        </p:spPr>
        <p:txBody>
          <a:bodyPr vert="horz" lIns="91440" tIns="45720" rIns="91440" bIns="45720" rtlCol="0"/>
          <a:lstStyle/>
          <a:p>
            <a:r>
              <a:rPr lang="en-US" dirty="0"/>
              <a:t>A lot on </a:t>
            </a:r>
            <a:r>
              <a:rPr lang="en-US" dirty="0" err="1"/>
              <a:t>behaviour</a:t>
            </a:r>
            <a:r>
              <a:rPr lang="en-US" dirty="0"/>
              <a:t> next year – focus of Summer HT briefings – building on from this </a:t>
            </a:r>
          </a:p>
          <a:p>
            <a:r>
              <a:rPr lang="en-US" dirty="0"/>
              <a:t>Look out for the </a:t>
            </a:r>
            <a:r>
              <a:rPr lang="en-US" dirty="0" err="1"/>
              <a:t>Behaviour</a:t>
            </a:r>
            <a:r>
              <a:rPr lang="en-US" dirty="0"/>
              <a:t> curriculum – S Quinn and the </a:t>
            </a:r>
            <a:r>
              <a:rPr lang="en-US" dirty="0" err="1"/>
              <a:t>Behaviour</a:t>
            </a:r>
            <a:r>
              <a:rPr lang="en-US" dirty="0"/>
              <a:t> </a:t>
            </a:r>
            <a:r>
              <a:rPr lang="en-US" dirty="0" err="1"/>
              <a:t>programme</a:t>
            </a:r>
            <a:r>
              <a:rPr lang="en-US" dirty="0"/>
              <a:t> – Tom </a:t>
            </a:r>
            <a:r>
              <a:rPr lang="en-US" dirty="0" err="1"/>
              <a:t>Belwood</a:t>
            </a:r>
            <a:r>
              <a:rPr lang="en-US" dirty="0"/>
              <a:t> who heads up the B Hub</a:t>
            </a:r>
          </a:p>
          <a:p>
            <a:r>
              <a:rPr lang="en-US" dirty="0"/>
              <a:t>LEARN also offering Modules – pre recorded webinars – as many or as few as you like from the menu</a:t>
            </a:r>
          </a:p>
        </p:txBody>
      </p:sp>
      <p:sp>
        <p:nvSpPr>
          <p:cNvPr id="6" name="Footer Placeholder 5"/>
          <p:cNvSpPr>
            <a:spLocks noGrp="1"/>
          </p:cNvSpPr>
          <p:nvPr>
            <p:ph type="ftr" sz="quarter" idx="4"/>
          </p:nvPr>
        </p:nvSpPr>
        <p:spPr>
          <a:xfrm>
            <a:off x="1" y="7675375"/>
            <a:ext cx="3826492" cy="402883"/>
          </a:xfrm>
          <a:prstGeom prst="rect">
            <a:avLst/>
          </a:prstGeom>
        </p:spPr>
        <p:txBody>
          <a:bodyPr vert="horz" lIns="91440" tIns="45720" rIns="91440" bIns="45720" rtlCol="0" anchor="b"/>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Slide Number Placeholder 6"/>
          <p:cNvSpPr>
            <a:spLocks noGrp="1"/>
          </p:cNvSpPr>
          <p:nvPr>
            <p:ph type="sldNum" sz="quarter" idx="5"/>
          </p:nvPr>
        </p:nvSpPr>
        <p:spPr>
          <a:xfrm>
            <a:off x="5002342" y="7675375"/>
            <a:ext cx="3826492" cy="402883"/>
          </a:xfrm>
          <a:prstGeom prst="rect">
            <a:avLst/>
          </a:prstGeom>
        </p:spPr>
        <p:txBody>
          <a:bodyPr vert="horz" lIns="91440" tIns="45720" rIns="91440" bIns="45720" rtlCol="0" anchor="b"/>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a:ln>
                  <a:noFill/>
                </a:ln>
                <a:solidFill>
                  <a:prstClr val="black"/>
                </a:solidFill>
                <a:effectLst/>
                <a:uLnTx/>
                <a:uFillTx/>
                <a:latin typeface="Calibri"/>
                <a:ea typeface="+mn-ea"/>
                <a:cs typeface="+mn-cs"/>
              </a:rPr>
              <a:t>‹#›</a:t>
            </a:r>
          </a:p>
        </p:txBody>
      </p:sp>
    </p:spTree>
    <p:extLst>
      <p:ext uri="{BB962C8B-B14F-4D97-AF65-F5344CB8AC3E}">
        <p14:creationId xmlns:p14="http://schemas.microsoft.com/office/powerpoint/2010/main" val="2174997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826492" cy="404756"/>
          </a:xfrm>
          <a:prstGeom prst="rect">
            <a:avLst/>
          </a:prstGeom>
        </p:spPr>
        <p:txBody>
          <a:bodyPr vert="horz" lIns="91440" tIns="45720" rIns="91440" bIns="45720" rtlCol="0"/>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3" name="Date Placeholder 2"/>
          <p:cNvSpPr>
            <a:spLocks noGrp="1"/>
          </p:cNvSpPr>
          <p:nvPr>
            <p:ph type="dt" idx="1"/>
          </p:nvPr>
        </p:nvSpPr>
        <p:spPr>
          <a:xfrm>
            <a:off x="5002342" y="1"/>
            <a:ext cx="3826492" cy="404756"/>
          </a:xfrm>
          <a:prstGeom prst="rect">
            <a:avLst/>
          </a:prstGeom>
        </p:spPr>
        <p:txBody>
          <a:bodyPr vert="horz" lIns="91440" tIns="45720" rIns="91440" bIns="45720" rtlCol="0"/>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a:ln>
                  <a:noFill/>
                </a:ln>
                <a:solidFill>
                  <a:prstClr val="black"/>
                </a:solidFill>
                <a:effectLst/>
                <a:uLnTx/>
                <a:uFillTx/>
                <a:latin typeface="Calibri"/>
                <a:ea typeface="+mn-ea"/>
                <a:cs typeface="+mn-cs"/>
              </a:rPr>
              <a:t>1.7.2013</a:t>
            </a:r>
          </a:p>
        </p:txBody>
      </p:sp>
      <p:sp>
        <p:nvSpPr>
          <p:cNvPr id="4" name="Slide Image Placeholder 3"/>
          <p:cNvSpPr>
            <a:spLocks noGrp="1" noRot="1" noChangeAspect="1"/>
          </p:cNvSpPr>
          <p:nvPr>
            <p:ph type="sldImg" idx="2"/>
          </p:nvPr>
        </p:nvSpPr>
        <p:spPr>
          <a:xfrm>
            <a:off x="1722438" y="606425"/>
            <a:ext cx="5384800" cy="302895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883037" y="3837688"/>
            <a:ext cx="7064293" cy="3637184"/>
          </a:xfrm>
          <a:prstGeom prst="rect">
            <a:avLst/>
          </a:prstGeom>
        </p:spPr>
        <p:txBody>
          <a:bodyPr vert="horz" lIns="91440" tIns="45720" rIns="91440" bIns="45720" rtlCol="0"/>
          <a:lstStyle/>
          <a:p>
            <a:r>
              <a:rPr lang="en-US" dirty="0"/>
              <a:t>Similar approach to SEMH – so complex – enable schools to create their own bespoke offer from all the aspects we have put together</a:t>
            </a:r>
          </a:p>
        </p:txBody>
      </p:sp>
      <p:sp>
        <p:nvSpPr>
          <p:cNvPr id="6" name="Footer Placeholder 5"/>
          <p:cNvSpPr>
            <a:spLocks noGrp="1"/>
          </p:cNvSpPr>
          <p:nvPr>
            <p:ph type="ftr" sz="quarter" idx="4"/>
          </p:nvPr>
        </p:nvSpPr>
        <p:spPr>
          <a:xfrm>
            <a:off x="1" y="7675375"/>
            <a:ext cx="3826492" cy="402883"/>
          </a:xfrm>
          <a:prstGeom prst="rect">
            <a:avLst/>
          </a:prstGeom>
        </p:spPr>
        <p:txBody>
          <a:bodyPr vert="horz" lIns="91440" tIns="45720" rIns="91440" bIns="45720" rtlCol="0" anchor="b"/>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Slide Number Placeholder 6"/>
          <p:cNvSpPr>
            <a:spLocks noGrp="1"/>
          </p:cNvSpPr>
          <p:nvPr>
            <p:ph type="sldNum" sz="quarter" idx="5"/>
          </p:nvPr>
        </p:nvSpPr>
        <p:spPr>
          <a:xfrm>
            <a:off x="5002342" y="7675375"/>
            <a:ext cx="3826492" cy="402883"/>
          </a:xfrm>
          <a:prstGeom prst="rect">
            <a:avLst/>
          </a:prstGeom>
        </p:spPr>
        <p:txBody>
          <a:bodyPr vert="horz" lIns="91440" tIns="45720" rIns="91440" bIns="45720" rtlCol="0" anchor="b"/>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a:ln>
                  <a:noFill/>
                </a:ln>
                <a:solidFill>
                  <a:prstClr val="black"/>
                </a:solidFill>
                <a:effectLst/>
                <a:uLnTx/>
                <a:uFillTx/>
                <a:latin typeface="Calibri"/>
                <a:ea typeface="+mn-ea"/>
                <a:cs typeface="+mn-cs"/>
              </a:rPr>
              <a:t>‹#›</a:t>
            </a:r>
          </a:p>
        </p:txBody>
      </p:sp>
    </p:spTree>
    <p:extLst>
      <p:ext uri="{BB962C8B-B14F-4D97-AF65-F5344CB8AC3E}">
        <p14:creationId xmlns:p14="http://schemas.microsoft.com/office/powerpoint/2010/main" val="1445064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826492" cy="404756"/>
          </a:xfrm>
          <a:prstGeom prst="rect">
            <a:avLst/>
          </a:prstGeom>
        </p:spPr>
        <p:txBody>
          <a:bodyPr vert="horz" lIns="91440" tIns="45720" rIns="91440" bIns="45720" rtlCol="0"/>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3" name="Date Placeholder 2"/>
          <p:cNvSpPr>
            <a:spLocks noGrp="1"/>
          </p:cNvSpPr>
          <p:nvPr>
            <p:ph type="dt" idx="1"/>
          </p:nvPr>
        </p:nvSpPr>
        <p:spPr>
          <a:xfrm>
            <a:off x="5002342" y="1"/>
            <a:ext cx="3826492" cy="404756"/>
          </a:xfrm>
          <a:prstGeom prst="rect">
            <a:avLst/>
          </a:prstGeom>
        </p:spPr>
        <p:txBody>
          <a:bodyPr vert="horz" lIns="91440" tIns="45720" rIns="91440" bIns="45720" rtlCol="0"/>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a:ln>
                  <a:noFill/>
                </a:ln>
                <a:solidFill>
                  <a:prstClr val="black"/>
                </a:solidFill>
                <a:effectLst/>
                <a:uLnTx/>
                <a:uFillTx/>
                <a:latin typeface="Calibri"/>
                <a:ea typeface="+mn-ea"/>
                <a:cs typeface="+mn-cs"/>
              </a:rPr>
              <a:t>1.7.2013</a:t>
            </a:r>
          </a:p>
        </p:txBody>
      </p:sp>
      <p:sp>
        <p:nvSpPr>
          <p:cNvPr id="4" name="Slide Image Placeholder 3"/>
          <p:cNvSpPr>
            <a:spLocks noGrp="1" noRot="1" noChangeAspect="1"/>
          </p:cNvSpPr>
          <p:nvPr>
            <p:ph type="sldImg" idx="2"/>
          </p:nvPr>
        </p:nvSpPr>
        <p:spPr>
          <a:xfrm>
            <a:off x="1722438" y="606425"/>
            <a:ext cx="5384800" cy="302895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883037" y="3837688"/>
            <a:ext cx="7064293" cy="3637184"/>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1" y="7675375"/>
            <a:ext cx="3826492" cy="402883"/>
          </a:xfrm>
          <a:prstGeom prst="rect">
            <a:avLst/>
          </a:prstGeom>
        </p:spPr>
        <p:txBody>
          <a:bodyPr vert="horz" lIns="91440" tIns="45720" rIns="91440" bIns="45720" rtlCol="0" anchor="b"/>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Slide Number Placeholder 6"/>
          <p:cNvSpPr>
            <a:spLocks noGrp="1"/>
          </p:cNvSpPr>
          <p:nvPr>
            <p:ph type="sldNum" sz="quarter" idx="5"/>
          </p:nvPr>
        </p:nvSpPr>
        <p:spPr>
          <a:xfrm>
            <a:off x="5002342" y="7675375"/>
            <a:ext cx="3826492" cy="402883"/>
          </a:xfrm>
          <a:prstGeom prst="rect">
            <a:avLst/>
          </a:prstGeom>
        </p:spPr>
        <p:txBody>
          <a:bodyPr vert="horz" lIns="91440" tIns="45720" rIns="91440" bIns="45720" rtlCol="0" anchor="b"/>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a:ln>
                  <a:noFill/>
                </a:ln>
                <a:solidFill>
                  <a:prstClr val="black"/>
                </a:solidFill>
                <a:effectLst/>
                <a:uLnTx/>
                <a:uFillTx/>
                <a:latin typeface="Calibri"/>
                <a:ea typeface="+mn-ea"/>
                <a:cs typeface="+mn-cs"/>
              </a:rPr>
              <a:t>‹#›</a:t>
            </a:r>
          </a:p>
        </p:txBody>
      </p:sp>
    </p:spTree>
    <p:extLst>
      <p:ext uri="{BB962C8B-B14F-4D97-AF65-F5344CB8AC3E}">
        <p14:creationId xmlns:p14="http://schemas.microsoft.com/office/powerpoint/2010/main" val="28443027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826492" cy="404756"/>
          </a:xfrm>
          <a:prstGeom prst="rect">
            <a:avLst/>
          </a:prstGeom>
        </p:spPr>
        <p:txBody>
          <a:bodyPr vert="horz" lIns="91440" tIns="45720" rIns="91440" bIns="45720" rtlCol="0"/>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3" name="Date Placeholder 2"/>
          <p:cNvSpPr>
            <a:spLocks noGrp="1"/>
          </p:cNvSpPr>
          <p:nvPr>
            <p:ph type="dt" idx="1"/>
          </p:nvPr>
        </p:nvSpPr>
        <p:spPr>
          <a:xfrm>
            <a:off x="5002342" y="1"/>
            <a:ext cx="3826492" cy="404756"/>
          </a:xfrm>
          <a:prstGeom prst="rect">
            <a:avLst/>
          </a:prstGeom>
        </p:spPr>
        <p:txBody>
          <a:bodyPr vert="horz" lIns="91440" tIns="45720" rIns="91440" bIns="45720" rtlCol="0"/>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a:ln>
                  <a:noFill/>
                </a:ln>
                <a:solidFill>
                  <a:prstClr val="black"/>
                </a:solidFill>
                <a:effectLst/>
                <a:uLnTx/>
                <a:uFillTx/>
                <a:latin typeface="Calibri"/>
                <a:ea typeface="+mn-ea"/>
                <a:cs typeface="+mn-cs"/>
              </a:rPr>
              <a:t>1.7.2013</a:t>
            </a:r>
          </a:p>
        </p:txBody>
      </p:sp>
      <p:sp>
        <p:nvSpPr>
          <p:cNvPr id="4" name="Slide Image Placeholder 3"/>
          <p:cNvSpPr>
            <a:spLocks noGrp="1" noRot="1" noChangeAspect="1"/>
          </p:cNvSpPr>
          <p:nvPr>
            <p:ph type="sldImg" idx="2"/>
          </p:nvPr>
        </p:nvSpPr>
        <p:spPr>
          <a:xfrm>
            <a:off x="1722438" y="606425"/>
            <a:ext cx="5384800" cy="302895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883037" y="3837688"/>
            <a:ext cx="7064293" cy="3637184"/>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1" y="7675375"/>
            <a:ext cx="3826492" cy="402883"/>
          </a:xfrm>
          <a:prstGeom prst="rect">
            <a:avLst/>
          </a:prstGeom>
        </p:spPr>
        <p:txBody>
          <a:bodyPr vert="horz" lIns="91440" tIns="45720" rIns="91440" bIns="45720" rtlCol="0" anchor="b"/>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Slide Number Placeholder 6"/>
          <p:cNvSpPr>
            <a:spLocks noGrp="1"/>
          </p:cNvSpPr>
          <p:nvPr>
            <p:ph type="sldNum" sz="quarter" idx="5"/>
          </p:nvPr>
        </p:nvSpPr>
        <p:spPr>
          <a:xfrm>
            <a:off x="5002342" y="7675375"/>
            <a:ext cx="3826492" cy="402883"/>
          </a:xfrm>
          <a:prstGeom prst="rect">
            <a:avLst/>
          </a:prstGeom>
        </p:spPr>
        <p:txBody>
          <a:bodyPr vert="horz" lIns="91440" tIns="45720" rIns="91440" bIns="45720" rtlCol="0" anchor="b"/>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a:ln>
                  <a:noFill/>
                </a:ln>
                <a:solidFill>
                  <a:prstClr val="black"/>
                </a:solidFill>
                <a:effectLst/>
                <a:uLnTx/>
                <a:uFillTx/>
                <a:latin typeface="Calibri"/>
                <a:ea typeface="+mn-ea"/>
                <a:cs typeface="+mn-cs"/>
              </a:rPr>
              <a:t>‹#›</a:t>
            </a:r>
          </a:p>
        </p:txBody>
      </p:sp>
    </p:spTree>
    <p:extLst>
      <p:ext uri="{BB962C8B-B14F-4D97-AF65-F5344CB8AC3E}">
        <p14:creationId xmlns:p14="http://schemas.microsoft.com/office/powerpoint/2010/main" val="16791001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826492" cy="404756"/>
          </a:xfrm>
          <a:prstGeom prst="rect">
            <a:avLst/>
          </a:prstGeom>
        </p:spPr>
        <p:txBody>
          <a:bodyPr vert="horz" lIns="91440" tIns="45720" rIns="91440" bIns="45720" rtlCol="0"/>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3" name="Date Placeholder 2"/>
          <p:cNvSpPr>
            <a:spLocks noGrp="1"/>
          </p:cNvSpPr>
          <p:nvPr>
            <p:ph type="dt" idx="1"/>
          </p:nvPr>
        </p:nvSpPr>
        <p:spPr>
          <a:xfrm>
            <a:off x="5002342" y="1"/>
            <a:ext cx="3826492" cy="404756"/>
          </a:xfrm>
          <a:prstGeom prst="rect">
            <a:avLst/>
          </a:prstGeom>
        </p:spPr>
        <p:txBody>
          <a:bodyPr vert="horz" lIns="91440" tIns="45720" rIns="91440" bIns="45720" rtlCol="0"/>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a:ln>
                  <a:noFill/>
                </a:ln>
                <a:solidFill>
                  <a:prstClr val="black"/>
                </a:solidFill>
                <a:effectLst/>
                <a:uLnTx/>
                <a:uFillTx/>
                <a:latin typeface="Calibri"/>
                <a:ea typeface="+mn-ea"/>
                <a:cs typeface="+mn-cs"/>
              </a:rPr>
              <a:t>1.7.2013</a:t>
            </a:r>
          </a:p>
        </p:txBody>
      </p:sp>
      <p:sp>
        <p:nvSpPr>
          <p:cNvPr id="4" name="Slide Image Placeholder 3"/>
          <p:cNvSpPr>
            <a:spLocks noGrp="1" noRot="1" noChangeAspect="1"/>
          </p:cNvSpPr>
          <p:nvPr>
            <p:ph type="sldImg" idx="2"/>
          </p:nvPr>
        </p:nvSpPr>
        <p:spPr>
          <a:xfrm>
            <a:off x="1722438" y="606425"/>
            <a:ext cx="5384800" cy="302895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883037" y="3837688"/>
            <a:ext cx="7064293" cy="3637184"/>
          </a:xfrm>
          <a:prstGeom prst="rect">
            <a:avLst/>
          </a:prstGeom>
        </p:spPr>
        <p:txBody>
          <a:bodyPr vert="horz" lIns="91440" tIns="45720" rIns="91440" bIns="45720" rtlCol="0"/>
          <a:lstStyle/>
          <a:p>
            <a:r>
              <a:rPr lang="en-US" dirty="0"/>
              <a:t>Adaptive Teaching launched at the Leadership Conference Nov 22</a:t>
            </a:r>
            <a:r>
              <a:rPr lang="en-US" baseline="30000" dirty="0"/>
              <a:t>nd</a:t>
            </a:r>
            <a:r>
              <a:rPr lang="en-US" dirty="0"/>
              <a:t> 2024 – Margaret Mulholland</a:t>
            </a:r>
          </a:p>
        </p:txBody>
      </p:sp>
      <p:sp>
        <p:nvSpPr>
          <p:cNvPr id="6" name="Footer Placeholder 5"/>
          <p:cNvSpPr>
            <a:spLocks noGrp="1"/>
          </p:cNvSpPr>
          <p:nvPr>
            <p:ph type="ftr" sz="quarter" idx="4"/>
          </p:nvPr>
        </p:nvSpPr>
        <p:spPr>
          <a:xfrm>
            <a:off x="1" y="7675375"/>
            <a:ext cx="3826492" cy="402883"/>
          </a:xfrm>
          <a:prstGeom prst="rect">
            <a:avLst/>
          </a:prstGeom>
        </p:spPr>
        <p:txBody>
          <a:bodyPr vert="horz" lIns="91440" tIns="45720" rIns="91440" bIns="45720" rtlCol="0" anchor="b"/>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Slide Number Placeholder 6"/>
          <p:cNvSpPr>
            <a:spLocks noGrp="1"/>
          </p:cNvSpPr>
          <p:nvPr>
            <p:ph type="sldNum" sz="quarter" idx="5"/>
          </p:nvPr>
        </p:nvSpPr>
        <p:spPr>
          <a:xfrm>
            <a:off x="5002342" y="7675375"/>
            <a:ext cx="3826492" cy="402883"/>
          </a:xfrm>
          <a:prstGeom prst="rect">
            <a:avLst/>
          </a:prstGeom>
        </p:spPr>
        <p:txBody>
          <a:bodyPr vert="horz" lIns="91440" tIns="45720" rIns="91440" bIns="45720" rtlCol="0" anchor="b"/>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a:ln>
                  <a:noFill/>
                </a:ln>
                <a:solidFill>
                  <a:prstClr val="black"/>
                </a:solidFill>
                <a:effectLst/>
                <a:uLnTx/>
                <a:uFillTx/>
                <a:latin typeface="Calibri"/>
                <a:ea typeface="+mn-ea"/>
                <a:cs typeface="+mn-cs"/>
              </a:rPr>
              <a:t>‹#›</a:t>
            </a:r>
          </a:p>
        </p:txBody>
      </p:sp>
    </p:spTree>
    <p:extLst>
      <p:ext uri="{BB962C8B-B14F-4D97-AF65-F5344CB8AC3E}">
        <p14:creationId xmlns:p14="http://schemas.microsoft.com/office/powerpoint/2010/main" val="302397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21C9F-1957-6B4E-BEAC-BED1D479E94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55ED10C-6B75-AE42-849A-3EC020B99D2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38F7A38-B077-AB4E-8348-85D3EB13F842}"/>
              </a:ext>
            </a:extLst>
          </p:cNvPr>
          <p:cNvSpPr>
            <a:spLocks noGrp="1"/>
          </p:cNvSpPr>
          <p:nvPr>
            <p:ph type="dt" sz="half" idx="10"/>
          </p:nvPr>
        </p:nvSpPr>
        <p:spPr/>
        <p:txBody>
          <a:bodyPr/>
          <a:lstStyle/>
          <a:p>
            <a:fld id="{61003019-3CAA-3E4E-A7F3-2F915E438735}" type="datetimeFigureOut">
              <a:rPr lang="en-US" smtClean="0"/>
              <a:t>9/18/2024</a:t>
            </a:fld>
            <a:endParaRPr lang="en-US"/>
          </a:p>
        </p:txBody>
      </p:sp>
      <p:sp>
        <p:nvSpPr>
          <p:cNvPr id="5" name="Footer Placeholder 4">
            <a:extLst>
              <a:ext uri="{FF2B5EF4-FFF2-40B4-BE49-F238E27FC236}">
                <a16:creationId xmlns:a16="http://schemas.microsoft.com/office/drawing/2014/main" id="{75488C42-6C71-BC49-8F3E-281DA12AE2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787D5F-AEEA-1443-B3BD-CDB48CAC15DB}"/>
              </a:ext>
            </a:extLst>
          </p:cNvPr>
          <p:cNvSpPr>
            <a:spLocks noGrp="1"/>
          </p:cNvSpPr>
          <p:nvPr>
            <p:ph type="sldNum" sz="quarter" idx="12"/>
          </p:nvPr>
        </p:nvSpPr>
        <p:spPr/>
        <p:txBody>
          <a:bodyPr/>
          <a:lstStyle/>
          <a:p>
            <a:fld id="{3D9AA398-7739-5B44-9E9A-131B3F53E007}" type="slidenum">
              <a:rPr lang="en-US" smtClean="0"/>
              <a:t>‹#›</a:t>
            </a:fld>
            <a:endParaRPr lang="en-US"/>
          </a:p>
        </p:txBody>
      </p:sp>
    </p:spTree>
    <p:extLst>
      <p:ext uri="{BB962C8B-B14F-4D97-AF65-F5344CB8AC3E}">
        <p14:creationId xmlns:p14="http://schemas.microsoft.com/office/powerpoint/2010/main" val="35900882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68903-466B-8E43-8A0C-E64E04F7607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F0E00A6-1118-6549-89AD-A222D59B07C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8CD25F-EFAF-7446-9EE7-EEC21DA34932}"/>
              </a:ext>
            </a:extLst>
          </p:cNvPr>
          <p:cNvSpPr>
            <a:spLocks noGrp="1"/>
          </p:cNvSpPr>
          <p:nvPr>
            <p:ph type="dt" sz="half" idx="10"/>
          </p:nvPr>
        </p:nvSpPr>
        <p:spPr/>
        <p:txBody>
          <a:bodyPr/>
          <a:lstStyle/>
          <a:p>
            <a:fld id="{61003019-3CAA-3E4E-A7F3-2F915E438735}" type="datetimeFigureOut">
              <a:rPr lang="en-US" smtClean="0"/>
              <a:t>9/18/2024</a:t>
            </a:fld>
            <a:endParaRPr lang="en-US"/>
          </a:p>
        </p:txBody>
      </p:sp>
      <p:sp>
        <p:nvSpPr>
          <p:cNvPr id="5" name="Footer Placeholder 4">
            <a:extLst>
              <a:ext uri="{FF2B5EF4-FFF2-40B4-BE49-F238E27FC236}">
                <a16:creationId xmlns:a16="http://schemas.microsoft.com/office/drawing/2014/main" id="{94E14A63-2005-9647-AD96-216176C3E9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CFCA25-220A-FA42-B291-AADD82F40D64}"/>
              </a:ext>
            </a:extLst>
          </p:cNvPr>
          <p:cNvSpPr>
            <a:spLocks noGrp="1"/>
          </p:cNvSpPr>
          <p:nvPr>
            <p:ph type="sldNum" sz="quarter" idx="12"/>
          </p:nvPr>
        </p:nvSpPr>
        <p:spPr/>
        <p:txBody>
          <a:bodyPr/>
          <a:lstStyle/>
          <a:p>
            <a:fld id="{3D9AA398-7739-5B44-9E9A-131B3F53E007}" type="slidenum">
              <a:rPr lang="en-US" smtClean="0"/>
              <a:t>‹#›</a:t>
            </a:fld>
            <a:endParaRPr lang="en-US"/>
          </a:p>
        </p:txBody>
      </p:sp>
    </p:spTree>
    <p:extLst>
      <p:ext uri="{BB962C8B-B14F-4D97-AF65-F5344CB8AC3E}">
        <p14:creationId xmlns:p14="http://schemas.microsoft.com/office/powerpoint/2010/main" val="18981580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2A4EB09-1AC2-E348-84AE-57E34F9EF5C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9F0C733-D3A0-7846-89FF-2D476ECF6BC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381275-623B-A241-85E5-D7EAF309D199}"/>
              </a:ext>
            </a:extLst>
          </p:cNvPr>
          <p:cNvSpPr>
            <a:spLocks noGrp="1"/>
          </p:cNvSpPr>
          <p:nvPr>
            <p:ph type="dt" sz="half" idx="10"/>
          </p:nvPr>
        </p:nvSpPr>
        <p:spPr/>
        <p:txBody>
          <a:bodyPr/>
          <a:lstStyle/>
          <a:p>
            <a:fld id="{61003019-3CAA-3E4E-A7F3-2F915E438735}" type="datetimeFigureOut">
              <a:rPr lang="en-US" smtClean="0"/>
              <a:t>9/18/2024</a:t>
            </a:fld>
            <a:endParaRPr lang="en-US"/>
          </a:p>
        </p:txBody>
      </p:sp>
      <p:sp>
        <p:nvSpPr>
          <p:cNvPr id="5" name="Footer Placeholder 4">
            <a:extLst>
              <a:ext uri="{FF2B5EF4-FFF2-40B4-BE49-F238E27FC236}">
                <a16:creationId xmlns:a16="http://schemas.microsoft.com/office/drawing/2014/main" id="{BF17C168-7379-3549-82C1-DB936E753A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B8DF47-4FB1-5C46-9438-EFC0F2D096E1}"/>
              </a:ext>
            </a:extLst>
          </p:cNvPr>
          <p:cNvSpPr>
            <a:spLocks noGrp="1"/>
          </p:cNvSpPr>
          <p:nvPr>
            <p:ph type="sldNum" sz="quarter" idx="12"/>
          </p:nvPr>
        </p:nvSpPr>
        <p:spPr/>
        <p:txBody>
          <a:bodyPr/>
          <a:lstStyle/>
          <a:p>
            <a:fld id="{3D9AA398-7739-5B44-9E9A-131B3F53E007}" type="slidenum">
              <a:rPr lang="en-US" smtClean="0"/>
              <a:t>‹#›</a:t>
            </a:fld>
            <a:endParaRPr lang="en-US"/>
          </a:p>
        </p:txBody>
      </p:sp>
    </p:spTree>
    <p:extLst>
      <p:ext uri="{BB962C8B-B14F-4D97-AF65-F5344CB8AC3E}">
        <p14:creationId xmlns:p14="http://schemas.microsoft.com/office/powerpoint/2010/main" val="15977156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32F4F-5549-E181-4FD4-6A67E091845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EE3815D-7023-BBFD-923B-CE308952489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1CEDF41-9CB0-1B7D-A3A9-BBF32288A00E}"/>
              </a:ext>
            </a:extLst>
          </p:cNvPr>
          <p:cNvSpPr>
            <a:spLocks noGrp="1"/>
          </p:cNvSpPr>
          <p:nvPr>
            <p:ph type="dt" sz="half" idx="10"/>
          </p:nvPr>
        </p:nvSpPr>
        <p:spPr/>
        <p:txBody>
          <a:bodyPr/>
          <a:lstStyle/>
          <a:p>
            <a:fld id="{7A43F176-329B-42F9-B7AF-C1C6132C337A}" type="datetimeFigureOut">
              <a:rPr lang="en-GB" smtClean="0"/>
              <a:t>18/09/2024</a:t>
            </a:fld>
            <a:endParaRPr lang="en-GB"/>
          </a:p>
        </p:txBody>
      </p:sp>
      <p:sp>
        <p:nvSpPr>
          <p:cNvPr id="5" name="Footer Placeholder 4">
            <a:extLst>
              <a:ext uri="{FF2B5EF4-FFF2-40B4-BE49-F238E27FC236}">
                <a16:creationId xmlns:a16="http://schemas.microsoft.com/office/drawing/2014/main" id="{87BA4301-0256-7686-F3E8-6C304B4D1B9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87A1987-1089-2AA8-D7AA-8AFE92DD2C1A}"/>
              </a:ext>
            </a:extLst>
          </p:cNvPr>
          <p:cNvSpPr>
            <a:spLocks noGrp="1"/>
          </p:cNvSpPr>
          <p:nvPr>
            <p:ph type="sldNum" sz="quarter" idx="12"/>
          </p:nvPr>
        </p:nvSpPr>
        <p:spPr/>
        <p:txBody>
          <a:bodyPr/>
          <a:lstStyle/>
          <a:p>
            <a:fld id="{2197BA7F-83A5-4766-9108-55FD1BCFE0AC}" type="slidenum">
              <a:rPr lang="en-GB" smtClean="0"/>
              <a:t>‹#›</a:t>
            </a:fld>
            <a:endParaRPr lang="en-GB"/>
          </a:p>
        </p:txBody>
      </p:sp>
    </p:spTree>
    <p:extLst>
      <p:ext uri="{BB962C8B-B14F-4D97-AF65-F5344CB8AC3E}">
        <p14:creationId xmlns:p14="http://schemas.microsoft.com/office/powerpoint/2010/main" val="26340329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CD895-D4E5-2711-EEB3-8B6B7832D94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2501F53-6B6F-0245-620C-A37DF08F494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1259B36-457B-63EA-BA59-C3215A636488}"/>
              </a:ext>
            </a:extLst>
          </p:cNvPr>
          <p:cNvSpPr>
            <a:spLocks noGrp="1"/>
          </p:cNvSpPr>
          <p:nvPr>
            <p:ph type="dt" sz="half" idx="10"/>
          </p:nvPr>
        </p:nvSpPr>
        <p:spPr/>
        <p:txBody>
          <a:bodyPr/>
          <a:lstStyle/>
          <a:p>
            <a:fld id="{7A43F176-329B-42F9-B7AF-C1C6132C337A}" type="datetimeFigureOut">
              <a:rPr lang="en-GB" smtClean="0"/>
              <a:t>18/09/2024</a:t>
            </a:fld>
            <a:endParaRPr lang="en-GB"/>
          </a:p>
        </p:txBody>
      </p:sp>
      <p:sp>
        <p:nvSpPr>
          <p:cNvPr id="5" name="Footer Placeholder 4">
            <a:extLst>
              <a:ext uri="{FF2B5EF4-FFF2-40B4-BE49-F238E27FC236}">
                <a16:creationId xmlns:a16="http://schemas.microsoft.com/office/drawing/2014/main" id="{CDB36C60-3254-15F6-1FBA-E7E1B9D0298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C622C34-FA74-54F8-2D5A-26CA03042DED}"/>
              </a:ext>
            </a:extLst>
          </p:cNvPr>
          <p:cNvSpPr>
            <a:spLocks noGrp="1"/>
          </p:cNvSpPr>
          <p:nvPr>
            <p:ph type="sldNum" sz="quarter" idx="12"/>
          </p:nvPr>
        </p:nvSpPr>
        <p:spPr/>
        <p:txBody>
          <a:bodyPr/>
          <a:lstStyle/>
          <a:p>
            <a:fld id="{2197BA7F-83A5-4766-9108-55FD1BCFE0AC}" type="slidenum">
              <a:rPr lang="en-GB" smtClean="0"/>
              <a:t>‹#›</a:t>
            </a:fld>
            <a:endParaRPr lang="en-GB"/>
          </a:p>
        </p:txBody>
      </p:sp>
    </p:spTree>
    <p:extLst>
      <p:ext uri="{BB962C8B-B14F-4D97-AF65-F5344CB8AC3E}">
        <p14:creationId xmlns:p14="http://schemas.microsoft.com/office/powerpoint/2010/main" val="27955733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AF61A-5E0E-1BA9-7BA8-854AC04770E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0FD5F7E-09FD-AFC2-2846-98EECD1C94C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0CA30BE-678B-8B80-08A7-02D6E66AFB7E}"/>
              </a:ext>
            </a:extLst>
          </p:cNvPr>
          <p:cNvSpPr>
            <a:spLocks noGrp="1"/>
          </p:cNvSpPr>
          <p:nvPr>
            <p:ph type="dt" sz="half" idx="10"/>
          </p:nvPr>
        </p:nvSpPr>
        <p:spPr/>
        <p:txBody>
          <a:bodyPr/>
          <a:lstStyle/>
          <a:p>
            <a:fld id="{7A43F176-329B-42F9-B7AF-C1C6132C337A}" type="datetimeFigureOut">
              <a:rPr lang="en-GB" smtClean="0"/>
              <a:t>18/09/2024</a:t>
            </a:fld>
            <a:endParaRPr lang="en-GB"/>
          </a:p>
        </p:txBody>
      </p:sp>
      <p:sp>
        <p:nvSpPr>
          <p:cNvPr id="5" name="Footer Placeholder 4">
            <a:extLst>
              <a:ext uri="{FF2B5EF4-FFF2-40B4-BE49-F238E27FC236}">
                <a16:creationId xmlns:a16="http://schemas.microsoft.com/office/drawing/2014/main" id="{2FFFB58C-1B76-75DE-ABFB-1166483799A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2ACBA60-5CF3-9C25-8AB4-786844E757BB}"/>
              </a:ext>
            </a:extLst>
          </p:cNvPr>
          <p:cNvSpPr>
            <a:spLocks noGrp="1"/>
          </p:cNvSpPr>
          <p:nvPr>
            <p:ph type="sldNum" sz="quarter" idx="12"/>
          </p:nvPr>
        </p:nvSpPr>
        <p:spPr/>
        <p:txBody>
          <a:bodyPr/>
          <a:lstStyle/>
          <a:p>
            <a:fld id="{2197BA7F-83A5-4766-9108-55FD1BCFE0AC}" type="slidenum">
              <a:rPr lang="en-GB" smtClean="0"/>
              <a:t>‹#›</a:t>
            </a:fld>
            <a:endParaRPr lang="en-GB"/>
          </a:p>
        </p:txBody>
      </p:sp>
    </p:spTree>
    <p:extLst>
      <p:ext uri="{BB962C8B-B14F-4D97-AF65-F5344CB8AC3E}">
        <p14:creationId xmlns:p14="http://schemas.microsoft.com/office/powerpoint/2010/main" val="17395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5B28F8-91CE-5D7B-D970-E43F02131F4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01D6D7F-3B8B-9808-45E4-A4715FD5A1F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7EA082A-A957-6DE8-D0F7-F8586690AD8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1F321ED-C95F-4738-DB18-D839BA3ED416}"/>
              </a:ext>
            </a:extLst>
          </p:cNvPr>
          <p:cNvSpPr>
            <a:spLocks noGrp="1"/>
          </p:cNvSpPr>
          <p:nvPr>
            <p:ph type="dt" sz="half" idx="10"/>
          </p:nvPr>
        </p:nvSpPr>
        <p:spPr/>
        <p:txBody>
          <a:bodyPr/>
          <a:lstStyle/>
          <a:p>
            <a:fld id="{7A43F176-329B-42F9-B7AF-C1C6132C337A}" type="datetimeFigureOut">
              <a:rPr lang="en-GB" smtClean="0"/>
              <a:t>18/09/2024</a:t>
            </a:fld>
            <a:endParaRPr lang="en-GB"/>
          </a:p>
        </p:txBody>
      </p:sp>
      <p:sp>
        <p:nvSpPr>
          <p:cNvPr id="6" name="Footer Placeholder 5">
            <a:extLst>
              <a:ext uri="{FF2B5EF4-FFF2-40B4-BE49-F238E27FC236}">
                <a16:creationId xmlns:a16="http://schemas.microsoft.com/office/drawing/2014/main" id="{39408CCE-0A24-3D74-FC25-1887E0BDA50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1AFB5AB-1301-CBEC-9AFC-9C8B5B9E521F}"/>
              </a:ext>
            </a:extLst>
          </p:cNvPr>
          <p:cNvSpPr>
            <a:spLocks noGrp="1"/>
          </p:cNvSpPr>
          <p:nvPr>
            <p:ph type="sldNum" sz="quarter" idx="12"/>
          </p:nvPr>
        </p:nvSpPr>
        <p:spPr/>
        <p:txBody>
          <a:bodyPr/>
          <a:lstStyle/>
          <a:p>
            <a:fld id="{2197BA7F-83A5-4766-9108-55FD1BCFE0AC}" type="slidenum">
              <a:rPr lang="en-GB" smtClean="0"/>
              <a:t>‹#›</a:t>
            </a:fld>
            <a:endParaRPr lang="en-GB"/>
          </a:p>
        </p:txBody>
      </p:sp>
    </p:spTree>
    <p:extLst>
      <p:ext uri="{BB962C8B-B14F-4D97-AF65-F5344CB8AC3E}">
        <p14:creationId xmlns:p14="http://schemas.microsoft.com/office/powerpoint/2010/main" val="11902274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74343A-AFFD-1A8D-27A4-46DA610C85F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B07756C-2C3B-9E81-9B19-418EF666AFA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93FB2E4-F6EC-A9B4-AC0C-F0A80EE9EE0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73D7BE0-BEAC-51E3-8F3F-1AF2E29CE7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35F24FC-3AC8-A1A4-F7B8-07349A8AB6E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EE8BE47-79F9-1CBF-B8C9-D49648BB8EFF}"/>
              </a:ext>
            </a:extLst>
          </p:cNvPr>
          <p:cNvSpPr>
            <a:spLocks noGrp="1"/>
          </p:cNvSpPr>
          <p:nvPr>
            <p:ph type="dt" sz="half" idx="10"/>
          </p:nvPr>
        </p:nvSpPr>
        <p:spPr/>
        <p:txBody>
          <a:bodyPr/>
          <a:lstStyle/>
          <a:p>
            <a:fld id="{7A43F176-329B-42F9-B7AF-C1C6132C337A}" type="datetimeFigureOut">
              <a:rPr lang="en-GB" smtClean="0"/>
              <a:t>18/09/2024</a:t>
            </a:fld>
            <a:endParaRPr lang="en-GB"/>
          </a:p>
        </p:txBody>
      </p:sp>
      <p:sp>
        <p:nvSpPr>
          <p:cNvPr id="8" name="Footer Placeholder 7">
            <a:extLst>
              <a:ext uri="{FF2B5EF4-FFF2-40B4-BE49-F238E27FC236}">
                <a16:creationId xmlns:a16="http://schemas.microsoft.com/office/drawing/2014/main" id="{B06A99AB-D5C9-61FB-6406-E4772995978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A6BA071-711A-CFFF-72FB-4AC5946E3188}"/>
              </a:ext>
            </a:extLst>
          </p:cNvPr>
          <p:cNvSpPr>
            <a:spLocks noGrp="1"/>
          </p:cNvSpPr>
          <p:nvPr>
            <p:ph type="sldNum" sz="quarter" idx="12"/>
          </p:nvPr>
        </p:nvSpPr>
        <p:spPr/>
        <p:txBody>
          <a:bodyPr/>
          <a:lstStyle/>
          <a:p>
            <a:fld id="{2197BA7F-83A5-4766-9108-55FD1BCFE0AC}" type="slidenum">
              <a:rPr lang="en-GB" smtClean="0"/>
              <a:t>‹#›</a:t>
            </a:fld>
            <a:endParaRPr lang="en-GB"/>
          </a:p>
        </p:txBody>
      </p:sp>
    </p:spTree>
    <p:extLst>
      <p:ext uri="{BB962C8B-B14F-4D97-AF65-F5344CB8AC3E}">
        <p14:creationId xmlns:p14="http://schemas.microsoft.com/office/powerpoint/2010/main" val="34267195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CA132-BAE8-CC32-A700-B047223F119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CAC178A-39EA-9AAB-FDD9-A41B185A37E4}"/>
              </a:ext>
            </a:extLst>
          </p:cNvPr>
          <p:cNvSpPr>
            <a:spLocks noGrp="1"/>
          </p:cNvSpPr>
          <p:nvPr>
            <p:ph type="dt" sz="half" idx="10"/>
          </p:nvPr>
        </p:nvSpPr>
        <p:spPr/>
        <p:txBody>
          <a:bodyPr/>
          <a:lstStyle/>
          <a:p>
            <a:fld id="{7A43F176-329B-42F9-B7AF-C1C6132C337A}" type="datetimeFigureOut">
              <a:rPr lang="en-GB" smtClean="0"/>
              <a:t>18/09/2024</a:t>
            </a:fld>
            <a:endParaRPr lang="en-GB"/>
          </a:p>
        </p:txBody>
      </p:sp>
      <p:sp>
        <p:nvSpPr>
          <p:cNvPr id="4" name="Footer Placeholder 3">
            <a:extLst>
              <a:ext uri="{FF2B5EF4-FFF2-40B4-BE49-F238E27FC236}">
                <a16:creationId xmlns:a16="http://schemas.microsoft.com/office/drawing/2014/main" id="{82D9ACF9-9E92-D172-2587-9361840E519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FCF5257-9BC0-26E1-BA10-7D6C79FC304E}"/>
              </a:ext>
            </a:extLst>
          </p:cNvPr>
          <p:cNvSpPr>
            <a:spLocks noGrp="1"/>
          </p:cNvSpPr>
          <p:nvPr>
            <p:ph type="sldNum" sz="quarter" idx="12"/>
          </p:nvPr>
        </p:nvSpPr>
        <p:spPr/>
        <p:txBody>
          <a:bodyPr/>
          <a:lstStyle/>
          <a:p>
            <a:fld id="{2197BA7F-83A5-4766-9108-55FD1BCFE0AC}" type="slidenum">
              <a:rPr lang="en-GB" smtClean="0"/>
              <a:t>‹#›</a:t>
            </a:fld>
            <a:endParaRPr lang="en-GB"/>
          </a:p>
        </p:txBody>
      </p:sp>
    </p:spTree>
    <p:extLst>
      <p:ext uri="{BB962C8B-B14F-4D97-AF65-F5344CB8AC3E}">
        <p14:creationId xmlns:p14="http://schemas.microsoft.com/office/powerpoint/2010/main" val="9810616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4A5566A-116E-7539-29C2-310635FEB145}"/>
              </a:ext>
            </a:extLst>
          </p:cNvPr>
          <p:cNvSpPr>
            <a:spLocks noGrp="1"/>
          </p:cNvSpPr>
          <p:nvPr>
            <p:ph type="dt" sz="half" idx="10"/>
          </p:nvPr>
        </p:nvSpPr>
        <p:spPr/>
        <p:txBody>
          <a:bodyPr/>
          <a:lstStyle/>
          <a:p>
            <a:fld id="{7A43F176-329B-42F9-B7AF-C1C6132C337A}" type="datetimeFigureOut">
              <a:rPr lang="en-GB" smtClean="0"/>
              <a:t>18/09/2024</a:t>
            </a:fld>
            <a:endParaRPr lang="en-GB"/>
          </a:p>
        </p:txBody>
      </p:sp>
      <p:sp>
        <p:nvSpPr>
          <p:cNvPr id="3" name="Footer Placeholder 2">
            <a:extLst>
              <a:ext uri="{FF2B5EF4-FFF2-40B4-BE49-F238E27FC236}">
                <a16:creationId xmlns:a16="http://schemas.microsoft.com/office/drawing/2014/main" id="{EC4A4892-BF7E-E82C-6044-419AADA717E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986910C5-46C1-6C22-93C3-6DF3E893DFEA}"/>
              </a:ext>
            </a:extLst>
          </p:cNvPr>
          <p:cNvSpPr>
            <a:spLocks noGrp="1"/>
          </p:cNvSpPr>
          <p:nvPr>
            <p:ph type="sldNum" sz="quarter" idx="12"/>
          </p:nvPr>
        </p:nvSpPr>
        <p:spPr/>
        <p:txBody>
          <a:bodyPr/>
          <a:lstStyle/>
          <a:p>
            <a:fld id="{2197BA7F-83A5-4766-9108-55FD1BCFE0AC}" type="slidenum">
              <a:rPr lang="en-GB" smtClean="0"/>
              <a:t>‹#›</a:t>
            </a:fld>
            <a:endParaRPr lang="en-GB"/>
          </a:p>
        </p:txBody>
      </p:sp>
    </p:spTree>
    <p:extLst>
      <p:ext uri="{BB962C8B-B14F-4D97-AF65-F5344CB8AC3E}">
        <p14:creationId xmlns:p14="http://schemas.microsoft.com/office/powerpoint/2010/main" val="24865133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D1D23A-4252-4E5F-C789-01E800B289F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E6285D0-D167-B605-1A3F-773BC7E5437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8657383-C9A5-026F-5339-31FAAB8C69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7C6A2ED-8BD7-A348-F788-9DB635B949CB}"/>
              </a:ext>
            </a:extLst>
          </p:cNvPr>
          <p:cNvSpPr>
            <a:spLocks noGrp="1"/>
          </p:cNvSpPr>
          <p:nvPr>
            <p:ph type="dt" sz="half" idx="10"/>
          </p:nvPr>
        </p:nvSpPr>
        <p:spPr/>
        <p:txBody>
          <a:bodyPr/>
          <a:lstStyle/>
          <a:p>
            <a:fld id="{7A43F176-329B-42F9-B7AF-C1C6132C337A}" type="datetimeFigureOut">
              <a:rPr lang="en-GB" smtClean="0"/>
              <a:t>18/09/2024</a:t>
            </a:fld>
            <a:endParaRPr lang="en-GB"/>
          </a:p>
        </p:txBody>
      </p:sp>
      <p:sp>
        <p:nvSpPr>
          <p:cNvPr id="6" name="Footer Placeholder 5">
            <a:extLst>
              <a:ext uri="{FF2B5EF4-FFF2-40B4-BE49-F238E27FC236}">
                <a16:creationId xmlns:a16="http://schemas.microsoft.com/office/drawing/2014/main" id="{142E4CAA-C7A7-B623-EC93-EB51602B096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2051574-0F90-1B6A-242F-E286655B17C2}"/>
              </a:ext>
            </a:extLst>
          </p:cNvPr>
          <p:cNvSpPr>
            <a:spLocks noGrp="1"/>
          </p:cNvSpPr>
          <p:nvPr>
            <p:ph type="sldNum" sz="quarter" idx="12"/>
          </p:nvPr>
        </p:nvSpPr>
        <p:spPr/>
        <p:txBody>
          <a:bodyPr/>
          <a:lstStyle/>
          <a:p>
            <a:fld id="{2197BA7F-83A5-4766-9108-55FD1BCFE0AC}" type="slidenum">
              <a:rPr lang="en-GB" smtClean="0"/>
              <a:t>‹#›</a:t>
            </a:fld>
            <a:endParaRPr lang="en-GB"/>
          </a:p>
        </p:txBody>
      </p:sp>
    </p:spTree>
    <p:extLst>
      <p:ext uri="{BB962C8B-B14F-4D97-AF65-F5344CB8AC3E}">
        <p14:creationId xmlns:p14="http://schemas.microsoft.com/office/powerpoint/2010/main" val="14870861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4B731C-CABA-CD4A-9844-6BEC1676745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5FAE269-CC97-AC40-B968-80FBD281A5B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AE755F-D942-9D46-A6E4-9F131A80D575}"/>
              </a:ext>
            </a:extLst>
          </p:cNvPr>
          <p:cNvSpPr>
            <a:spLocks noGrp="1"/>
          </p:cNvSpPr>
          <p:nvPr>
            <p:ph type="dt" sz="half" idx="10"/>
          </p:nvPr>
        </p:nvSpPr>
        <p:spPr/>
        <p:txBody>
          <a:bodyPr/>
          <a:lstStyle/>
          <a:p>
            <a:fld id="{61003019-3CAA-3E4E-A7F3-2F915E438735}" type="datetimeFigureOut">
              <a:rPr lang="en-US" smtClean="0"/>
              <a:t>9/18/2024</a:t>
            </a:fld>
            <a:endParaRPr lang="en-US"/>
          </a:p>
        </p:txBody>
      </p:sp>
      <p:sp>
        <p:nvSpPr>
          <p:cNvPr id="5" name="Footer Placeholder 4">
            <a:extLst>
              <a:ext uri="{FF2B5EF4-FFF2-40B4-BE49-F238E27FC236}">
                <a16:creationId xmlns:a16="http://schemas.microsoft.com/office/drawing/2014/main" id="{9EA63B98-EA09-9C4C-889D-854AC5A4D4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59104B-23C5-264D-A8BB-CE023973E6F0}"/>
              </a:ext>
            </a:extLst>
          </p:cNvPr>
          <p:cNvSpPr>
            <a:spLocks noGrp="1"/>
          </p:cNvSpPr>
          <p:nvPr>
            <p:ph type="sldNum" sz="quarter" idx="12"/>
          </p:nvPr>
        </p:nvSpPr>
        <p:spPr/>
        <p:txBody>
          <a:bodyPr/>
          <a:lstStyle/>
          <a:p>
            <a:fld id="{3D9AA398-7739-5B44-9E9A-131B3F53E007}" type="slidenum">
              <a:rPr lang="en-US" smtClean="0"/>
              <a:t>‹#›</a:t>
            </a:fld>
            <a:endParaRPr lang="en-US"/>
          </a:p>
        </p:txBody>
      </p:sp>
    </p:spTree>
    <p:extLst>
      <p:ext uri="{BB962C8B-B14F-4D97-AF65-F5344CB8AC3E}">
        <p14:creationId xmlns:p14="http://schemas.microsoft.com/office/powerpoint/2010/main" val="19149917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681E0-6AB4-6234-41A1-4C3C2E3D0AC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870385B-9BB9-1665-6301-1BB941E0798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CB91DB9-5A97-4D8F-9E11-E2448EAA2A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E978577-7C65-249B-5074-8342D2816ECC}"/>
              </a:ext>
            </a:extLst>
          </p:cNvPr>
          <p:cNvSpPr>
            <a:spLocks noGrp="1"/>
          </p:cNvSpPr>
          <p:nvPr>
            <p:ph type="dt" sz="half" idx="10"/>
          </p:nvPr>
        </p:nvSpPr>
        <p:spPr/>
        <p:txBody>
          <a:bodyPr/>
          <a:lstStyle/>
          <a:p>
            <a:fld id="{7A43F176-329B-42F9-B7AF-C1C6132C337A}" type="datetimeFigureOut">
              <a:rPr lang="en-GB" smtClean="0"/>
              <a:t>18/09/2024</a:t>
            </a:fld>
            <a:endParaRPr lang="en-GB"/>
          </a:p>
        </p:txBody>
      </p:sp>
      <p:sp>
        <p:nvSpPr>
          <p:cNvPr id="6" name="Footer Placeholder 5">
            <a:extLst>
              <a:ext uri="{FF2B5EF4-FFF2-40B4-BE49-F238E27FC236}">
                <a16:creationId xmlns:a16="http://schemas.microsoft.com/office/drawing/2014/main" id="{0D28AC08-EF79-C5C8-B709-B52F33AF8D1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0189114-67C3-F34E-8C1A-3054D7381188}"/>
              </a:ext>
            </a:extLst>
          </p:cNvPr>
          <p:cNvSpPr>
            <a:spLocks noGrp="1"/>
          </p:cNvSpPr>
          <p:nvPr>
            <p:ph type="sldNum" sz="quarter" idx="12"/>
          </p:nvPr>
        </p:nvSpPr>
        <p:spPr/>
        <p:txBody>
          <a:bodyPr/>
          <a:lstStyle/>
          <a:p>
            <a:fld id="{2197BA7F-83A5-4766-9108-55FD1BCFE0AC}" type="slidenum">
              <a:rPr lang="en-GB" smtClean="0"/>
              <a:t>‹#›</a:t>
            </a:fld>
            <a:endParaRPr lang="en-GB"/>
          </a:p>
        </p:txBody>
      </p:sp>
    </p:spTree>
    <p:extLst>
      <p:ext uri="{BB962C8B-B14F-4D97-AF65-F5344CB8AC3E}">
        <p14:creationId xmlns:p14="http://schemas.microsoft.com/office/powerpoint/2010/main" val="35776973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779867-FD24-2792-5F18-B6EC97BFFEF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5DFB516-842C-FF19-813B-5182B9C9435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741A49F-8290-02E7-6205-9949BC6F8155}"/>
              </a:ext>
            </a:extLst>
          </p:cNvPr>
          <p:cNvSpPr>
            <a:spLocks noGrp="1"/>
          </p:cNvSpPr>
          <p:nvPr>
            <p:ph type="dt" sz="half" idx="10"/>
          </p:nvPr>
        </p:nvSpPr>
        <p:spPr/>
        <p:txBody>
          <a:bodyPr/>
          <a:lstStyle/>
          <a:p>
            <a:fld id="{7A43F176-329B-42F9-B7AF-C1C6132C337A}" type="datetimeFigureOut">
              <a:rPr lang="en-GB" smtClean="0"/>
              <a:t>18/09/2024</a:t>
            </a:fld>
            <a:endParaRPr lang="en-GB"/>
          </a:p>
        </p:txBody>
      </p:sp>
      <p:sp>
        <p:nvSpPr>
          <p:cNvPr id="5" name="Footer Placeholder 4">
            <a:extLst>
              <a:ext uri="{FF2B5EF4-FFF2-40B4-BE49-F238E27FC236}">
                <a16:creationId xmlns:a16="http://schemas.microsoft.com/office/drawing/2014/main" id="{873A8399-543D-7FFC-7FB7-D72E44049CE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B72F0CF-5A9D-25DA-E8E8-29ED602D8BCE}"/>
              </a:ext>
            </a:extLst>
          </p:cNvPr>
          <p:cNvSpPr>
            <a:spLocks noGrp="1"/>
          </p:cNvSpPr>
          <p:nvPr>
            <p:ph type="sldNum" sz="quarter" idx="12"/>
          </p:nvPr>
        </p:nvSpPr>
        <p:spPr/>
        <p:txBody>
          <a:bodyPr/>
          <a:lstStyle/>
          <a:p>
            <a:fld id="{2197BA7F-83A5-4766-9108-55FD1BCFE0AC}" type="slidenum">
              <a:rPr lang="en-GB" smtClean="0"/>
              <a:t>‹#›</a:t>
            </a:fld>
            <a:endParaRPr lang="en-GB"/>
          </a:p>
        </p:txBody>
      </p:sp>
    </p:spTree>
    <p:extLst>
      <p:ext uri="{BB962C8B-B14F-4D97-AF65-F5344CB8AC3E}">
        <p14:creationId xmlns:p14="http://schemas.microsoft.com/office/powerpoint/2010/main" val="7774907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FD8DB30-52F2-241A-8B6B-11F5F17FCFC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F0237EE-E7DA-669D-85C9-AF72CCFFD2D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DD17281-CBA7-1160-7557-BD8EBCB85163}"/>
              </a:ext>
            </a:extLst>
          </p:cNvPr>
          <p:cNvSpPr>
            <a:spLocks noGrp="1"/>
          </p:cNvSpPr>
          <p:nvPr>
            <p:ph type="dt" sz="half" idx="10"/>
          </p:nvPr>
        </p:nvSpPr>
        <p:spPr/>
        <p:txBody>
          <a:bodyPr/>
          <a:lstStyle/>
          <a:p>
            <a:fld id="{7A43F176-329B-42F9-B7AF-C1C6132C337A}" type="datetimeFigureOut">
              <a:rPr lang="en-GB" smtClean="0"/>
              <a:t>18/09/2024</a:t>
            </a:fld>
            <a:endParaRPr lang="en-GB"/>
          </a:p>
        </p:txBody>
      </p:sp>
      <p:sp>
        <p:nvSpPr>
          <p:cNvPr id="5" name="Footer Placeholder 4">
            <a:extLst>
              <a:ext uri="{FF2B5EF4-FFF2-40B4-BE49-F238E27FC236}">
                <a16:creationId xmlns:a16="http://schemas.microsoft.com/office/drawing/2014/main" id="{51E5974B-B167-5DDA-51DF-ABE2B4A2385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0E3E153-6365-05C3-D292-AFC9D51C54F4}"/>
              </a:ext>
            </a:extLst>
          </p:cNvPr>
          <p:cNvSpPr>
            <a:spLocks noGrp="1"/>
          </p:cNvSpPr>
          <p:nvPr>
            <p:ph type="sldNum" sz="quarter" idx="12"/>
          </p:nvPr>
        </p:nvSpPr>
        <p:spPr/>
        <p:txBody>
          <a:bodyPr/>
          <a:lstStyle/>
          <a:p>
            <a:fld id="{2197BA7F-83A5-4766-9108-55FD1BCFE0AC}" type="slidenum">
              <a:rPr lang="en-GB" smtClean="0"/>
              <a:t>‹#›</a:t>
            </a:fld>
            <a:endParaRPr lang="en-GB"/>
          </a:p>
        </p:txBody>
      </p:sp>
    </p:spTree>
    <p:extLst>
      <p:ext uri="{BB962C8B-B14F-4D97-AF65-F5344CB8AC3E}">
        <p14:creationId xmlns:p14="http://schemas.microsoft.com/office/powerpoint/2010/main" val="8906946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56010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A820F6-895E-9347-9209-CEF84B7EE02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3948C3F-0FFA-2049-A8BC-94C1DB8BDDF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72A43A5-AE97-F54F-8736-4F6A0EA501B2}"/>
              </a:ext>
            </a:extLst>
          </p:cNvPr>
          <p:cNvSpPr>
            <a:spLocks noGrp="1"/>
          </p:cNvSpPr>
          <p:nvPr>
            <p:ph type="dt" sz="half" idx="10"/>
          </p:nvPr>
        </p:nvSpPr>
        <p:spPr/>
        <p:txBody>
          <a:bodyPr/>
          <a:lstStyle/>
          <a:p>
            <a:fld id="{61003019-3CAA-3E4E-A7F3-2F915E438735}" type="datetimeFigureOut">
              <a:rPr lang="en-US" smtClean="0"/>
              <a:t>9/18/2024</a:t>
            </a:fld>
            <a:endParaRPr lang="en-US"/>
          </a:p>
        </p:txBody>
      </p:sp>
      <p:sp>
        <p:nvSpPr>
          <p:cNvPr id="5" name="Footer Placeholder 4">
            <a:extLst>
              <a:ext uri="{FF2B5EF4-FFF2-40B4-BE49-F238E27FC236}">
                <a16:creationId xmlns:a16="http://schemas.microsoft.com/office/drawing/2014/main" id="{9E723F29-DBED-3141-A76F-74B07C653E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0FA2A5-9C54-164F-AD9C-190C774DC651}"/>
              </a:ext>
            </a:extLst>
          </p:cNvPr>
          <p:cNvSpPr>
            <a:spLocks noGrp="1"/>
          </p:cNvSpPr>
          <p:nvPr>
            <p:ph type="sldNum" sz="quarter" idx="12"/>
          </p:nvPr>
        </p:nvSpPr>
        <p:spPr/>
        <p:txBody>
          <a:bodyPr/>
          <a:lstStyle/>
          <a:p>
            <a:fld id="{3D9AA398-7739-5B44-9E9A-131B3F53E007}" type="slidenum">
              <a:rPr lang="en-US" smtClean="0"/>
              <a:t>‹#›</a:t>
            </a:fld>
            <a:endParaRPr lang="en-US"/>
          </a:p>
        </p:txBody>
      </p:sp>
    </p:spTree>
    <p:extLst>
      <p:ext uri="{BB962C8B-B14F-4D97-AF65-F5344CB8AC3E}">
        <p14:creationId xmlns:p14="http://schemas.microsoft.com/office/powerpoint/2010/main" val="35102216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9D056-8CE5-044A-886B-C5A6F46998C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4092DAE-E7F1-C441-80E5-0102A00736E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1C09393-2054-D545-807B-2BC218CB877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D423B10-4FCA-E449-B6FA-37E013AB74F0}"/>
              </a:ext>
            </a:extLst>
          </p:cNvPr>
          <p:cNvSpPr>
            <a:spLocks noGrp="1"/>
          </p:cNvSpPr>
          <p:nvPr>
            <p:ph type="dt" sz="half" idx="10"/>
          </p:nvPr>
        </p:nvSpPr>
        <p:spPr/>
        <p:txBody>
          <a:bodyPr/>
          <a:lstStyle/>
          <a:p>
            <a:fld id="{61003019-3CAA-3E4E-A7F3-2F915E438735}" type="datetimeFigureOut">
              <a:rPr lang="en-US" smtClean="0"/>
              <a:t>9/18/2024</a:t>
            </a:fld>
            <a:endParaRPr lang="en-US"/>
          </a:p>
        </p:txBody>
      </p:sp>
      <p:sp>
        <p:nvSpPr>
          <p:cNvPr id="6" name="Footer Placeholder 5">
            <a:extLst>
              <a:ext uri="{FF2B5EF4-FFF2-40B4-BE49-F238E27FC236}">
                <a16:creationId xmlns:a16="http://schemas.microsoft.com/office/drawing/2014/main" id="{C1B46073-BB6D-AA45-BEAA-CF8BD32556A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AE9CDE1-41A9-C843-AA73-BDBD983B0D4F}"/>
              </a:ext>
            </a:extLst>
          </p:cNvPr>
          <p:cNvSpPr>
            <a:spLocks noGrp="1"/>
          </p:cNvSpPr>
          <p:nvPr>
            <p:ph type="sldNum" sz="quarter" idx="12"/>
          </p:nvPr>
        </p:nvSpPr>
        <p:spPr/>
        <p:txBody>
          <a:bodyPr/>
          <a:lstStyle/>
          <a:p>
            <a:fld id="{3D9AA398-7739-5B44-9E9A-131B3F53E007}" type="slidenum">
              <a:rPr lang="en-US" smtClean="0"/>
              <a:t>‹#›</a:t>
            </a:fld>
            <a:endParaRPr lang="en-US"/>
          </a:p>
        </p:txBody>
      </p:sp>
    </p:spTree>
    <p:extLst>
      <p:ext uri="{BB962C8B-B14F-4D97-AF65-F5344CB8AC3E}">
        <p14:creationId xmlns:p14="http://schemas.microsoft.com/office/powerpoint/2010/main" val="12432170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3EE852-2A95-3E4C-A3E6-4B9270583F8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FD282D-28A8-6941-9355-207425DAC9E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F9384B9-E58D-274E-B498-5A7235BAE39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E031F9D-3C54-0B48-A8AE-7CA43515C6B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E73C0CD-7795-5C40-A769-F59E2F46199A}"/>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23EE03B-DDB8-5648-9D67-067C0398A386}"/>
              </a:ext>
            </a:extLst>
          </p:cNvPr>
          <p:cNvSpPr>
            <a:spLocks noGrp="1"/>
          </p:cNvSpPr>
          <p:nvPr>
            <p:ph type="dt" sz="half" idx="10"/>
          </p:nvPr>
        </p:nvSpPr>
        <p:spPr/>
        <p:txBody>
          <a:bodyPr/>
          <a:lstStyle/>
          <a:p>
            <a:fld id="{61003019-3CAA-3E4E-A7F3-2F915E438735}" type="datetimeFigureOut">
              <a:rPr lang="en-US" smtClean="0"/>
              <a:t>9/18/2024</a:t>
            </a:fld>
            <a:endParaRPr lang="en-US"/>
          </a:p>
        </p:txBody>
      </p:sp>
      <p:sp>
        <p:nvSpPr>
          <p:cNvPr id="8" name="Footer Placeholder 7">
            <a:extLst>
              <a:ext uri="{FF2B5EF4-FFF2-40B4-BE49-F238E27FC236}">
                <a16:creationId xmlns:a16="http://schemas.microsoft.com/office/drawing/2014/main" id="{98509128-831A-B04C-9A0C-24F55084FB1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0A419AF-F201-B54C-99E2-712EBB22C8FF}"/>
              </a:ext>
            </a:extLst>
          </p:cNvPr>
          <p:cNvSpPr>
            <a:spLocks noGrp="1"/>
          </p:cNvSpPr>
          <p:nvPr>
            <p:ph type="sldNum" sz="quarter" idx="12"/>
          </p:nvPr>
        </p:nvSpPr>
        <p:spPr/>
        <p:txBody>
          <a:bodyPr/>
          <a:lstStyle/>
          <a:p>
            <a:fld id="{3D9AA398-7739-5B44-9E9A-131B3F53E007}" type="slidenum">
              <a:rPr lang="en-US" smtClean="0"/>
              <a:t>‹#›</a:t>
            </a:fld>
            <a:endParaRPr lang="en-US"/>
          </a:p>
        </p:txBody>
      </p:sp>
    </p:spTree>
    <p:extLst>
      <p:ext uri="{BB962C8B-B14F-4D97-AF65-F5344CB8AC3E}">
        <p14:creationId xmlns:p14="http://schemas.microsoft.com/office/powerpoint/2010/main" val="23784318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F8089-DA19-4A4B-AB45-04AA49E6A39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6138AD3-057D-7247-9A8C-7B70955966A3}"/>
              </a:ext>
            </a:extLst>
          </p:cNvPr>
          <p:cNvSpPr>
            <a:spLocks noGrp="1"/>
          </p:cNvSpPr>
          <p:nvPr>
            <p:ph type="dt" sz="half" idx="10"/>
          </p:nvPr>
        </p:nvSpPr>
        <p:spPr/>
        <p:txBody>
          <a:bodyPr/>
          <a:lstStyle/>
          <a:p>
            <a:fld id="{61003019-3CAA-3E4E-A7F3-2F915E438735}" type="datetimeFigureOut">
              <a:rPr lang="en-US" smtClean="0"/>
              <a:t>9/18/2024</a:t>
            </a:fld>
            <a:endParaRPr lang="en-US"/>
          </a:p>
        </p:txBody>
      </p:sp>
      <p:sp>
        <p:nvSpPr>
          <p:cNvPr id="4" name="Footer Placeholder 3">
            <a:extLst>
              <a:ext uri="{FF2B5EF4-FFF2-40B4-BE49-F238E27FC236}">
                <a16:creationId xmlns:a16="http://schemas.microsoft.com/office/drawing/2014/main" id="{DD06C835-2BA9-9B45-8942-A9CC6A00AC7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3841DF7-95B3-8F4B-A384-63DCB99A2ECD}"/>
              </a:ext>
            </a:extLst>
          </p:cNvPr>
          <p:cNvSpPr>
            <a:spLocks noGrp="1"/>
          </p:cNvSpPr>
          <p:nvPr>
            <p:ph type="sldNum" sz="quarter" idx="12"/>
          </p:nvPr>
        </p:nvSpPr>
        <p:spPr/>
        <p:txBody>
          <a:bodyPr/>
          <a:lstStyle/>
          <a:p>
            <a:fld id="{3D9AA398-7739-5B44-9E9A-131B3F53E007}" type="slidenum">
              <a:rPr lang="en-US" smtClean="0"/>
              <a:t>‹#›</a:t>
            </a:fld>
            <a:endParaRPr lang="en-US"/>
          </a:p>
        </p:txBody>
      </p:sp>
    </p:spTree>
    <p:extLst>
      <p:ext uri="{BB962C8B-B14F-4D97-AF65-F5344CB8AC3E}">
        <p14:creationId xmlns:p14="http://schemas.microsoft.com/office/powerpoint/2010/main" val="8573562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6388994-EAEC-7249-8E85-CE2F803ECE1B}"/>
              </a:ext>
            </a:extLst>
          </p:cNvPr>
          <p:cNvSpPr>
            <a:spLocks noGrp="1"/>
          </p:cNvSpPr>
          <p:nvPr>
            <p:ph type="dt" sz="half" idx="10"/>
          </p:nvPr>
        </p:nvSpPr>
        <p:spPr/>
        <p:txBody>
          <a:bodyPr/>
          <a:lstStyle/>
          <a:p>
            <a:fld id="{61003019-3CAA-3E4E-A7F3-2F915E438735}" type="datetimeFigureOut">
              <a:rPr lang="en-US" smtClean="0"/>
              <a:t>9/18/2024</a:t>
            </a:fld>
            <a:endParaRPr lang="en-US"/>
          </a:p>
        </p:txBody>
      </p:sp>
      <p:sp>
        <p:nvSpPr>
          <p:cNvPr id="3" name="Footer Placeholder 2">
            <a:extLst>
              <a:ext uri="{FF2B5EF4-FFF2-40B4-BE49-F238E27FC236}">
                <a16:creationId xmlns:a16="http://schemas.microsoft.com/office/drawing/2014/main" id="{9EDD3760-553C-BC44-8CC7-05C62071996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9FF3ABD-3EA8-2B40-9700-A36F3DD32086}"/>
              </a:ext>
            </a:extLst>
          </p:cNvPr>
          <p:cNvSpPr>
            <a:spLocks noGrp="1"/>
          </p:cNvSpPr>
          <p:nvPr>
            <p:ph type="sldNum" sz="quarter" idx="12"/>
          </p:nvPr>
        </p:nvSpPr>
        <p:spPr/>
        <p:txBody>
          <a:bodyPr/>
          <a:lstStyle/>
          <a:p>
            <a:fld id="{3D9AA398-7739-5B44-9E9A-131B3F53E007}" type="slidenum">
              <a:rPr lang="en-US" smtClean="0"/>
              <a:t>‹#›</a:t>
            </a:fld>
            <a:endParaRPr lang="en-US"/>
          </a:p>
        </p:txBody>
      </p:sp>
    </p:spTree>
    <p:extLst>
      <p:ext uri="{BB962C8B-B14F-4D97-AF65-F5344CB8AC3E}">
        <p14:creationId xmlns:p14="http://schemas.microsoft.com/office/powerpoint/2010/main" val="15017087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BDEDD-5A5C-6042-97AB-8008FD147D4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0CBAB34-668D-0D4D-A0BC-FEEE5C21C32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5F4B6D6-8CE0-2F43-9FC3-DB033382BB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5F1495F-DD35-7E43-BEB7-9247C0735384}"/>
              </a:ext>
            </a:extLst>
          </p:cNvPr>
          <p:cNvSpPr>
            <a:spLocks noGrp="1"/>
          </p:cNvSpPr>
          <p:nvPr>
            <p:ph type="dt" sz="half" idx="10"/>
          </p:nvPr>
        </p:nvSpPr>
        <p:spPr/>
        <p:txBody>
          <a:bodyPr/>
          <a:lstStyle/>
          <a:p>
            <a:fld id="{61003019-3CAA-3E4E-A7F3-2F915E438735}" type="datetimeFigureOut">
              <a:rPr lang="en-US" smtClean="0"/>
              <a:t>9/18/2024</a:t>
            </a:fld>
            <a:endParaRPr lang="en-US"/>
          </a:p>
        </p:txBody>
      </p:sp>
      <p:sp>
        <p:nvSpPr>
          <p:cNvPr id="6" name="Footer Placeholder 5">
            <a:extLst>
              <a:ext uri="{FF2B5EF4-FFF2-40B4-BE49-F238E27FC236}">
                <a16:creationId xmlns:a16="http://schemas.microsoft.com/office/drawing/2014/main" id="{AED76BF0-47C9-484B-9818-58E7BDA87CC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8910E25-6FFA-8A4E-9788-448DCFF983FE}"/>
              </a:ext>
            </a:extLst>
          </p:cNvPr>
          <p:cNvSpPr>
            <a:spLocks noGrp="1"/>
          </p:cNvSpPr>
          <p:nvPr>
            <p:ph type="sldNum" sz="quarter" idx="12"/>
          </p:nvPr>
        </p:nvSpPr>
        <p:spPr/>
        <p:txBody>
          <a:bodyPr/>
          <a:lstStyle/>
          <a:p>
            <a:fld id="{3D9AA398-7739-5B44-9E9A-131B3F53E007}" type="slidenum">
              <a:rPr lang="en-US" smtClean="0"/>
              <a:t>‹#›</a:t>
            </a:fld>
            <a:endParaRPr lang="en-US"/>
          </a:p>
        </p:txBody>
      </p:sp>
    </p:spTree>
    <p:extLst>
      <p:ext uri="{BB962C8B-B14F-4D97-AF65-F5344CB8AC3E}">
        <p14:creationId xmlns:p14="http://schemas.microsoft.com/office/powerpoint/2010/main" val="13063500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6B025-ACF1-A945-BAC6-D3EB7BF2888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D4B238F-18D3-8C4F-9436-E6DD8821FE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8AD780B-BC82-8F47-A462-01227C3A5C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4BD1390-1592-7F4E-9895-262F248A3DD9}"/>
              </a:ext>
            </a:extLst>
          </p:cNvPr>
          <p:cNvSpPr>
            <a:spLocks noGrp="1"/>
          </p:cNvSpPr>
          <p:nvPr>
            <p:ph type="dt" sz="half" idx="10"/>
          </p:nvPr>
        </p:nvSpPr>
        <p:spPr/>
        <p:txBody>
          <a:bodyPr/>
          <a:lstStyle/>
          <a:p>
            <a:fld id="{61003019-3CAA-3E4E-A7F3-2F915E438735}" type="datetimeFigureOut">
              <a:rPr lang="en-US" smtClean="0"/>
              <a:t>9/18/2024</a:t>
            </a:fld>
            <a:endParaRPr lang="en-US"/>
          </a:p>
        </p:txBody>
      </p:sp>
      <p:sp>
        <p:nvSpPr>
          <p:cNvPr id="6" name="Footer Placeholder 5">
            <a:extLst>
              <a:ext uri="{FF2B5EF4-FFF2-40B4-BE49-F238E27FC236}">
                <a16:creationId xmlns:a16="http://schemas.microsoft.com/office/drawing/2014/main" id="{2A100521-FEB5-0A47-81F3-0F3E2813DD7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E47CE7D-E40E-E14A-9A39-77B8153B891C}"/>
              </a:ext>
            </a:extLst>
          </p:cNvPr>
          <p:cNvSpPr>
            <a:spLocks noGrp="1"/>
          </p:cNvSpPr>
          <p:nvPr>
            <p:ph type="sldNum" sz="quarter" idx="12"/>
          </p:nvPr>
        </p:nvSpPr>
        <p:spPr/>
        <p:txBody>
          <a:bodyPr/>
          <a:lstStyle/>
          <a:p>
            <a:fld id="{3D9AA398-7739-5B44-9E9A-131B3F53E007}" type="slidenum">
              <a:rPr lang="en-US" smtClean="0"/>
              <a:t>‹#›</a:t>
            </a:fld>
            <a:endParaRPr lang="en-US"/>
          </a:p>
        </p:txBody>
      </p:sp>
    </p:spTree>
    <p:extLst>
      <p:ext uri="{BB962C8B-B14F-4D97-AF65-F5344CB8AC3E}">
        <p14:creationId xmlns:p14="http://schemas.microsoft.com/office/powerpoint/2010/main" val="30742627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17" Type="http://schemas.openxmlformats.org/officeDocument/2006/relationships/image" Target="../media/image5.jpeg"/><Relationship Id="rId2" Type="http://schemas.openxmlformats.org/officeDocument/2006/relationships/slideLayout" Target="../slideLayouts/slideLayout13.xml"/><Relationship Id="rId16"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theme" Target="../theme/theme3.xml"/><Relationship Id="rId1" Type="http://schemas.openxmlformats.org/officeDocument/2006/relationships/slideLayout" Target="../slideLayouts/slideLayout23.xml"/><Relationship Id="rId4" Type="http://schemas.openxmlformats.org/officeDocument/2006/relationships/image" Target="../media/image7.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C39BF72-4032-A44F-8537-B65947D72B2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FB64ACB-0D54-CB42-81E9-AD5AFE860A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9995BE-D678-DD48-8DAE-418C5F3AB80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003019-3CAA-3E4E-A7F3-2F915E438735}" type="datetimeFigureOut">
              <a:rPr lang="en-US" smtClean="0"/>
              <a:t>9/18/2024</a:t>
            </a:fld>
            <a:endParaRPr lang="en-US"/>
          </a:p>
        </p:txBody>
      </p:sp>
      <p:sp>
        <p:nvSpPr>
          <p:cNvPr id="5" name="Footer Placeholder 4">
            <a:extLst>
              <a:ext uri="{FF2B5EF4-FFF2-40B4-BE49-F238E27FC236}">
                <a16:creationId xmlns:a16="http://schemas.microsoft.com/office/drawing/2014/main" id="{C301BEB7-4ECB-E342-A3A9-9252BC1065C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462FFEC-FC7D-434F-9138-41B10875632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9AA398-7739-5B44-9E9A-131B3F53E007}" type="slidenum">
              <a:rPr lang="en-US" smtClean="0"/>
              <a:t>‹#›</a:t>
            </a:fld>
            <a:endParaRPr lang="en-US"/>
          </a:p>
        </p:txBody>
      </p:sp>
    </p:spTree>
    <p:extLst>
      <p:ext uri="{BB962C8B-B14F-4D97-AF65-F5344CB8AC3E}">
        <p14:creationId xmlns:p14="http://schemas.microsoft.com/office/powerpoint/2010/main" val="38515198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72" r:id="rId4"/>
    <p:sldLayoutId id="214748367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D48F488-5198-920E-73B1-445C9F7F16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0220580-5852-2A0B-6056-DDAEE8CACA8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78B6CB1-ECB6-1C2A-C2A7-2A37BA114AE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43F176-329B-42F9-B7AF-C1C6132C337A}" type="datetimeFigureOut">
              <a:rPr lang="en-GB" smtClean="0"/>
              <a:t>18/09/2024</a:t>
            </a:fld>
            <a:endParaRPr lang="en-GB"/>
          </a:p>
        </p:txBody>
      </p:sp>
      <p:sp>
        <p:nvSpPr>
          <p:cNvPr id="5" name="Footer Placeholder 4">
            <a:extLst>
              <a:ext uri="{FF2B5EF4-FFF2-40B4-BE49-F238E27FC236}">
                <a16:creationId xmlns:a16="http://schemas.microsoft.com/office/drawing/2014/main" id="{1EC020C3-5338-A53E-063D-B8A4AE8AA9B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4D28DB75-4767-411C-5897-406B72169F1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97BA7F-83A5-4766-9108-55FD1BCFE0AC}" type="slidenum">
              <a:rPr lang="en-GB" smtClean="0"/>
              <a:t>‹#›</a:t>
            </a:fld>
            <a:endParaRPr lang="en-GB"/>
          </a:p>
        </p:txBody>
      </p:sp>
      <p:sp>
        <p:nvSpPr>
          <p:cNvPr id="7" name="Rectangle 6">
            <a:extLst>
              <a:ext uri="{FF2B5EF4-FFF2-40B4-BE49-F238E27FC236}">
                <a16:creationId xmlns:a16="http://schemas.microsoft.com/office/drawing/2014/main" id="{1C78F90C-E7E7-0F43-A87E-A952CEDB1ABF}"/>
              </a:ext>
            </a:extLst>
          </p:cNvPr>
          <p:cNvSpPr/>
          <p:nvPr userDrawn="1"/>
        </p:nvSpPr>
        <p:spPr>
          <a:xfrm>
            <a:off x="0" y="0"/>
            <a:ext cx="191966" cy="6858000"/>
          </a:xfrm>
          <a:prstGeom prst="rect">
            <a:avLst/>
          </a:prstGeom>
          <a:solidFill>
            <a:srgbClr val="036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DFC8AD2F-F4FE-03E1-66CF-B17D38D9B28E}"/>
              </a:ext>
            </a:extLst>
          </p:cNvPr>
          <p:cNvSpPr/>
          <p:nvPr userDrawn="1"/>
        </p:nvSpPr>
        <p:spPr>
          <a:xfrm>
            <a:off x="383932" y="1"/>
            <a:ext cx="191966" cy="6857999"/>
          </a:xfrm>
          <a:prstGeom prst="rect">
            <a:avLst/>
          </a:prstGeom>
          <a:solidFill>
            <a:srgbClr val="2A88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6A61D4DF-FD7B-378A-DDC4-84A100B98552}"/>
              </a:ext>
            </a:extLst>
          </p:cNvPr>
          <p:cNvSpPr/>
          <p:nvPr userDrawn="1"/>
        </p:nvSpPr>
        <p:spPr>
          <a:xfrm>
            <a:off x="191966" y="2"/>
            <a:ext cx="191966" cy="6857998"/>
          </a:xfrm>
          <a:prstGeom prst="rect">
            <a:avLst/>
          </a:prstGeom>
          <a:solidFill>
            <a:srgbClr val="CC0D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Content Placeholder 2" descr="A picture containing logo&#10;&#10;Description automatically generated">
            <a:extLst>
              <a:ext uri="{FF2B5EF4-FFF2-40B4-BE49-F238E27FC236}">
                <a16:creationId xmlns:a16="http://schemas.microsoft.com/office/drawing/2014/main" id="{2FADE826-7DA1-E25B-8D86-0A9025E5D09E}"/>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8123901" y="6296220"/>
            <a:ext cx="1108075" cy="474076"/>
          </a:xfrm>
          <a:prstGeom prst="rect">
            <a:avLst/>
          </a:prstGeom>
        </p:spPr>
      </p:pic>
      <p:pic>
        <p:nvPicPr>
          <p:cNvPr id="11" name="Picture 10" descr="A close up of a sign&#10;&#10;Description automatically generated">
            <a:extLst>
              <a:ext uri="{FF2B5EF4-FFF2-40B4-BE49-F238E27FC236}">
                <a16:creationId xmlns:a16="http://schemas.microsoft.com/office/drawing/2014/main" id="{08533AFC-FD25-6ED4-F5DC-693CD098C3A7}"/>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5309068" y="6266774"/>
            <a:ext cx="1303200" cy="443088"/>
          </a:xfrm>
          <a:prstGeom prst="rect">
            <a:avLst/>
          </a:prstGeom>
        </p:spPr>
      </p:pic>
      <p:pic>
        <p:nvPicPr>
          <p:cNvPr id="12" name="Picture 11" descr="A picture containing computer&#10;&#10;Description automatically generated">
            <a:extLst>
              <a:ext uri="{FF2B5EF4-FFF2-40B4-BE49-F238E27FC236}">
                <a16:creationId xmlns:a16="http://schemas.microsoft.com/office/drawing/2014/main" id="{C973BFF0-0561-6AD6-17C4-A9E183A21581}"/>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767864" y="6160996"/>
            <a:ext cx="709740" cy="548866"/>
          </a:xfrm>
          <a:prstGeom prst="rect">
            <a:avLst/>
          </a:prstGeom>
        </p:spPr>
      </p:pic>
      <p:pic>
        <p:nvPicPr>
          <p:cNvPr id="13" name="Picture 12" descr="A close up of a logo&#10;&#10;Description automatically generated">
            <a:extLst>
              <a:ext uri="{FF2B5EF4-FFF2-40B4-BE49-F238E27FC236}">
                <a16:creationId xmlns:a16="http://schemas.microsoft.com/office/drawing/2014/main" id="{35904A82-E844-400D-0875-2A36D9D059B9}"/>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0349679" y="6326023"/>
            <a:ext cx="1207583" cy="383839"/>
          </a:xfrm>
          <a:prstGeom prst="rect">
            <a:avLst/>
          </a:prstGeom>
        </p:spPr>
      </p:pic>
      <p:pic>
        <p:nvPicPr>
          <p:cNvPr id="14" name="Picture 13" descr="A picture containing shape&#10;&#10;Description automatically generated">
            <a:extLst>
              <a:ext uri="{FF2B5EF4-FFF2-40B4-BE49-F238E27FC236}">
                <a16:creationId xmlns:a16="http://schemas.microsoft.com/office/drawing/2014/main" id="{A47F87BD-7096-5E06-228E-82B81A7421ED}"/>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2963429" y="6311714"/>
            <a:ext cx="834006" cy="443089"/>
          </a:xfrm>
          <a:prstGeom prst="rect">
            <a:avLst/>
          </a:prstGeom>
        </p:spPr>
      </p:pic>
    </p:spTree>
    <p:extLst>
      <p:ext uri="{BB962C8B-B14F-4D97-AF65-F5344CB8AC3E}">
        <p14:creationId xmlns:p14="http://schemas.microsoft.com/office/powerpoint/2010/main" val="30019543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AC9A2BD-1D34-1154-E343-3D84F6B5DA5E}"/>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1" r="16767" b="6842"/>
          <a:stretch/>
        </p:blipFill>
        <p:spPr>
          <a:xfrm>
            <a:off x="9277350" y="1409520"/>
            <a:ext cx="2914650" cy="5436237"/>
          </a:xfrm>
          <a:prstGeom prst="rect">
            <a:avLst/>
          </a:prstGeom>
        </p:spPr>
      </p:pic>
      <p:sp>
        <p:nvSpPr>
          <p:cNvPr id="8" name="Rectangle 7">
            <a:extLst>
              <a:ext uri="{FF2B5EF4-FFF2-40B4-BE49-F238E27FC236}">
                <a16:creationId xmlns:a16="http://schemas.microsoft.com/office/drawing/2014/main" id="{C84DC647-7562-9002-107D-2DF24FA185CA}"/>
              </a:ext>
            </a:extLst>
          </p:cNvPr>
          <p:cNvSpPr/>
          <p:nvPr userDrawn="1"/>
        </p:nvSpPr>
        <p:spPr>
          <a:xfrm>
            <a:off x="0" y="0"/>
            <a:ext cx="5512549" cy="6858000"/>
          </a:xfrm>
          <a:prstGeom prst="rect">
            <a:avLst/>
          </a:prstGeom>
          <a:solidFill>
            <a:srgbClr val="2C2F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69938474-F655-96E6-4D7F-3B5FFF98A5F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396519" y="347572"/>
            <a:ext cx="2494188" cy="1121434"/>
          </a:xfrm>
          <a:prstGeom prst="rect">
            <a:avLst/>
          </a:prstGeom>
        </p:spPr>
      </p:pic>
      <p:sp>
        <p:nvSpPr>
          <p:cNvPr id="10" name="Rectangle 9">
            <a:extLst>
              <a:ext uri="{FF2B5EF4-FFF2-40B4-BE49-F238E27FC236}">
                <a16:creationId xmlns:a16="http://schemas.microsoft.com/office/drawing/2014/main" id="{33196188-16C3-9191-BDB6-331023E66C7B}"/>
              </a:ext>
            </a:extLst>
          </p:cNvPr>
          <p:cNvSpPr/>
          <p:nvPr userDrawn="1"/>
        </p:nvSpPr>
        <p:spPr>
          <a:xfrm>
            <a:off x="0" y="6359616"/>
            <a:ext cx="12192000" cy="498384"/>
          </a:xfrm>
          <a:prstGeom prst="rect">
            <a:avLst/>
          </a:prstGeom>
          <a:solidFill>
            <a:srgbClr val="2C2F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F8FCBFC9-6713-2639-BF1D-3CF19AEE6A0E}"/>
              </a:ext>
            </a:extLst>
          </p:cNvPr>
          <p:cNvSpPr/>
          <p:nvPr userDrawn="1"/>
        </p:nvSpPr>
        <p:spPr>
          <a:xfrm>
            <a:off x="0" y="1"/>
            <a:ext cx="12192000" cy="190500"/>
          </a:xfrm>
          <a:prstGeom prst="rect">
            <a:avLst/>
          </a:prstGeom>
          <a:solidFill>
            <a:srgbClr val="E9BB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CE9E46B2-EAC6-6A46-9B4D-A984A9832621}"/>
              </a:ext>
            </a:extLst>
          </p:cNvPr>
          <p:cNvSpPr txBox="1"/>
          <p:nvPr userDrawn="1"/>
        </p:nvSpPr>
        <p:spPr>
          <a:xfrm>
            <a:off x="5033513" y="6384734"/>
            <a:ext cx="2695575" cy="376296"/>
          </a:xfrm>
          <a:prstGeom prst="rect">
            <a:avLst/>
          </a:prstGeom>
          <a:noFill/>
        </p:spPr>
        <p:txBody>
          <a:bodyPr wrap="square" rtlCol="0">
            <a:spAutoFit/>
          </a:bodyPr>
          <a:lstStyle/>
          <a:p>
            <a:r>
              <a:rPr lang="en-GB" dirty="0">
                <a:solidFill>
                  <a:schemeClr val="bg1"/>
                </a:solidFill>
              </a:rPr>
              <a:t>www.learnsendhub.co.uk</a:t>
            </a:r>
          </a:p>
        </p:txBody>
      </p:sp>
      <p:sp>
        <p:nvSpPr>
          <p:cNvPr id="13" name="TextBox 12">
            <a:extLst>
              <a:ext uri="{FF2B5EF4-FFF2-40B4-BE49-F238E27FC236}">
                <a16:creationId xmlns:a16="http://schemas.microsoft.com/office/drawing/2014/main" id="{5DE51132-A384-6146-E25A-522CBB581239}"/>
              </a:ext>
            </a:extLst>
          </p:cNvPr>
          <p:cNvSpPr txBox="1"/>
          <p:nvPr userDrawn="1"/>
        </p:nvSpPr>
        <p:spPr>
          <a:xfrm>
            <a:off x="563613" y="1793538"/>
            <a:ext cx="4256038" cy="3416320"/>
          </a:xfrm>
          <a:prstGeom prst="rect">
            <a:avLst/>
          </a:prstGeom>
          <a:noFill/>
        </p:spPr>
        <p:txBody>
          <a:bodyPr wrap="square" rtlCol="0">
            <a:spAutoFit/>
          </a:bodyPr>
          <a:lstStyle/>
          <a:p>
            <a:r>
              <a:rPr lang="en-GB" sz="5400" b="1" dirty="0">
                <a:solidFill>
                  <a:schemeClr val="bg1"/>
                </a:solidFill>
                <a:latin typeface="Gill Sans MT" panose="020B0502020104020203" pitchFamily="34" charset="0"/>
              </a:rPr>
              <a:t>Promotional header text to go here in this space</a:t>
            </a:r>
          </a:p>
        </p:txBody>
      </p:sp>
    </p:spTree>
    <p:extLst>
      <p:ext uri="{BB962C8B-B14F-4D97-AF65-F5344CB8AC3E}">
        <p14:creationId xmlns:p14="http://schemas.microsoft.com/office/powerpoint/2010/main" val="864992714"/>
      </p:ext>
    </p:extLst>
  </p:cSld>
  <p:clrMap bg1="lt1" tx1="dk1" bg2="lt2" tx2="dk2" accent1="accent1" accent2="accent2" accent3="accent3" accent4="accent4" accent5="accent5" accent6="accent6" hlink="hlink" folHlink="folHlink"/>
  <p:sldLayoutIdLst>
    <p:sldLayoutId id="214748365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sv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4.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1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2.png"/><Relationship Id="rId7"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0.sv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7.sv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23.xml"/><Relationship Id="rId6" Type="http://schemas.openxmlformats.org/officeDocument/2006/relationships/image" Target="../media/image20.png"/><Relationship Id="rId5" Type="http://schemas.openxmlformats.org/officeDocument/2006/relationships/image" Target="../media/image19.svg"/><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10.sv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10.sv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10.svg"/></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566747" y="-27704"/>
            <a:ext cx="1769908" cy="1769908"/>
            <a:chOff x="0" y="0"/>
            <a:chExt cx="812800" cy="812800"/>
          </a:xfrm>
        </p:grpSpPr>
        <p:sp>
          <p:nvSpPr>
            <p:cNvPr id="3" name="Freeform 3"/>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A0144D"/>
            </a:solidFill>
          </p:spPr>
          <p:txBody>
            <a:bodyPr/>
            <a:lstStyle/>
            <a:p>
              <a:endParaRPr lang="en-GB"/>
            </a:p>
          </p:txBody>
        </p:sp>
        <p:sp>
          <p:nvSpPr>
            <p:cNvPr id="4" name="TextBox 4"/>
            <p:cNvSpPr txBox="1"/>
            <p:nvPr/>
          </p:nvSpPr>
          <p:spPr>
            <a:xfrm>
              <a:off x="76200" y="66675"/>
              <a:ext cx="660400" cy="669925"/>
            </a:xfrm>
            <a:prstGeom prst="rect">
              <a:avLst/>
            </a:prstGeom>
          </p:spPr>
          <p:txBody>
            <a:bodyPr lIns="35719" tIns="35719" rIns="35719" bIns="35719" rtlCol="0" anchor="ctr"/>
            <a:lstStyle/>
            <a:p>
              <a:pPr algn="ctr" defTabSz="457200">
                <a:lnSpc>
                  <a:spcPts val="1170"/>
                </a:lnSpc>
              </a:pPr>
              <a:endParaRPr sz="900">
                <a:solidFill>
                  <a:prstClr val="black"/>
                </a:solidFill>
                <a:latin typeface="Calibri"/>
              </a:endParaRPr>
            </a:p>
          </p:txBody>
        </p:sp>
      </p:grpSp>
      <p:grpSp>
        <p:nvGrpSpPr>
          <p:cNvPr id="5" name="Group 5"/>
          <p:cNvGrpSpPr/>
          <p:nvPr/>
        </p:nvGrpSpPr>
        <p:grpSpPr>
          <a:xfrm>
            <a:off x="5892058" y="3760163"/>
            <a:ext cx="7349378" cy="7349378"/>
            <a:chOff x="0" y="0"/>
            <a:chExt cx="812800" cy="812800"/>
          </a:xfrm>
        </p:grpSpPr>
        <p:sp>
          <p:nvSpPr>
            <p:cNvPr id="6" name="Freeform 6"/>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AAD0"/>
            </a:solidFill>
          </p:spPr>
          <p:txBody>
            <a:bodyPr/>
            <a:lstStyle/>
            <a:p>
              <a:endParaRPr lang="en-GB"/>
            </a:p>
          </p:txBody>
        </p:sp>
        <p:sp>
          <p:nvSpPr>
            <p:cNvPr id="7" name="TextBox 7"/>
            <p:cNvSpPr txBox="1"/>
            <p:nvPr/>
          </p:nvSpPr>
          <p:spPr>
            <a:xfrm>
              <a:off x="76200" y="66675"/>
              <a:ext cx="660400" cy="669925"/>
            </a:xfrm>
            <a:prstGeom prst="rect">
              <a:avLst/>
            </a:prstGeom>
          </p:spPr>
          <p:txBody>
            <a:bodyPr lIns="35719" tIns="35719" rIns="35719" bIns="35719" rtlCol="0" anchor="ctr"/>
            <a:lstStyle/>
            <a:p>
              <a:pPr algn="ctr" defTabSz="457200">
                <a:lnSpc>
                  <a:spcPts val="1170"/>
                </a:lnSpc>
              </a:pPr>
              <a:endParaRPr sz="900">
                <a:solidFill>
                  <a:prstClr val="black"/>
                </a:solidFill>
                <a:latin typeface="Calibri"/>
              </a:endParaRPr>
            </a:p>
          </p:txBody>
        </p:sp>
      </p:grpSp>
      <p:grpSp>
        <p:nvGrpSpPr>
          <p:cNvPr id="8" name="Group 8"/>
          <p:cNvGrpSpPr/>
          <p:nvPr/>
        </p:nvGrpSpPr>
        <p:grpSpPr>
          <a:xfrm>
            <a:off x="6993018" y="2474884"/>
            <a:ext cx="3160632" cy="3160632"/>
            <a:chOff x="0" y="0"/>
            <a:chExt cx="8428351" cy="8428351"/>
          </a:xfrm>
        </p:grpSpPr>
        <p:grpSp>
          <p:nvGrpSpPr>
            <p:cNvPr id="9" name="Group 9"/>
            <p:cNvGrpSpPr/>
            <p:nvPr/>
          </p:nvGrpSpPr>
          <p:grpSpPr>
            <a:xfrm>
              <a:off x="0" y="0"/>
              <a:ext cx="8428351" cy="8428351"/>
              <a:chOff x="0" y="0"/>
              <a:chExt cx="812800" cy="812800"/>
            </a:xfrm>
          </p:grpSpPr>
          <p:sp>
            <p:nvSpPr>
              <p:cNvPr id="10" name="Freeform 10"/>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p:spPr>
            <p:txBody>
              <a:bodyPr/>
              <a:lstStyle/>
              <a:p>
                <a:endParaRPr lang="en-GB"/>
              </a:p>
            </p:txBody>
          </p:sp>
          <p:sp>
            <p:nvSpPr>
              <p:cNvPr id="11" name="TextBox 11"/>
              <p:cNvSpPr txBox="1"/>
              <p:nvPr/>
            </p:nvSpPr>
            <p:spPr>
              <a:xfrm>
                <a:off x="76200" y="66675"/>
                <a:ext cx="660400" cy="669925"/>
              </a:xfrm>
              <a:prstGeom prst="rect">
                <a:avLst/>
              </a:prstGeom>
            </p:spPr>
            <p:txBody>
              <a:bodyPr lIns="25791" tIns="25791" rIns="25791" bIns="25791" rtlCol="0" anchor="ctr"/>
              <a:lstStyle/>
              <a:p>
                <a:pPr algn="ctr" defTabSz="457200">
                  <a:lnSpc>
                    <a:spcPts val="1170"/>
                  </a:lnSpc>
                </a:pPr>
                <a:endParaRPr sz="900">
                  <a:solidFill>
                    <a:prstClr val="black"/>
                  </a:solidFill>
                  <a:latin typeface="Calibri"/>
                </a:endParaRPr>
              </a:p>
            </p:txBody>
          </p:sp>
        </p:grpSp>
        <p:grpSp>
          <p:nvGrpSpPr>
            <p:cNvPr id="12" name="Group 12"/>
            <p:cNvGrpSpPr>
              <a:grpSpLocks noChangeAspect="1"/>
            </p:cNvGrpSpPr>
            <p:nvPr/>
          </p:nvGrpSpPr>
          <p:grpSpPr>
            <a:xfrm>
              <a:off x="219498" y="219514"/>
              <a:ext cx="7989355" cy="7989323"/>
              <a:chOff x="0" y="0"/>
              <a:chExt cx="6350000" cy="6349975"/>
            </a:xfrm>
          </p:grpSpPr>
          <p:sp>
            <p:nvSpPr>
              <p:cNvPr id="13" name="Freeform 13"/>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3"/>
                <a:stretch>
                  <a:fillRect l="-24999" r="-24999"/>
                </a:stretch>
              </a:blipFill>
            </p:spPr>
            <p:txBody>
              <a:bodyPr/>
              <a:lstStyle/>
              <a:p>
                <a:endParaRPr lang="en-GB"/>
              </a:p>
            </p:txBody>
          </p:sp>
        </p:grpSp>
      </p:grpSp>
      <p:pic>
        <p:nvPicPr>
          <p:cNvPr id="14" name="Picture 14"/>
          <p:cNvPicPr>
            <a:picLocks noChangeAspect="1"/>
          </p:cNvPicPr>
          <p:nvPr/>
        </p:nvPicPr>
        <p:blipFill rotWithShape="1">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r="3602" b="23628"/>
          <a:stretch/>
        </p:blipFill>
        <p:spPr>
          <a:xfrm>
            <a:off x="1703513" y="2631196"/>
            <a:ext cx="4706309" cy="2177981"/>
          </a:xfrm>
          <a:prstGeom prst="rect">
            <a:avLst/>
          </a:prstGeom>
        </p:spPr>
      </p:pic>
      <p:sp>
        <p:nvSpPr>
          <p:cNvPr id="15" name="TextBox 15"/>
          <p:cNvSpPr txBox="1"/>
          <p:nvPr/>
        </p:nvSpPr>
        <p:spPr>
          <a:xfrm>
            <a:off x="1804202" y="557546"/>
            <a:ext cx="7274267" cy="602729"/>
          </a:xfrm>
          <a:prstGeom prst="rect">
            <a:avLst/>
          </a:prstGeom>
        </p:spPr>
        <p:txBody>
          <a:bodyPr wrap="square" lIns="0" tIns="0" rIns="0" bIns="0" rtlCol="0" anchor="t">
            <a:spAutoFit/>
          </a:bodyPr>
          <a:lstStyle/>
          <a:p>
            <a:pPr defTabSz="457200">
              <a:lnSpc>
                <a:spcPts val="4665"/>
              </a:lnSpc>
            </a:pPr>
            <a:r>
              <a:rPr lang="en-US" sz="4529" spc="-181" dirty="0">
                <a:solidFill>
                  <a:srgbClr val="002060"/>
                </a:solidFill>
                <a:latin typeface="Calibri 1"/>
              </a:rPr>
              <a:t>L.E.A.D. Teaching School Hub</a:t>
            </a:r>
          </a:p>
        </p:txBody>
      </p:sp>
      <p:sp>
        <p:nvSpPr>
          <p:cNvPr id="16" name="TextBox 16"/>
          <p:cNvSpPr txBox="1"/>
          <p:nvPr/>
        </p:nvSpPr>
        <p:spPr>
          <a:xfrm>
            <a:off x="1703513" y="5858190"/>
            <a:ext cx="5940767" cy="243656"/>
          </a:xfrm>
          <a:prstGeom prst="rect">
            <a:avLst/>
          </a:prstGeom>
        </p:spPr>
        <p:txBody>
          <a:bodyPr wrap="square" lIns="0" tIns="0" rIns="0" bIns="0" rtlCol="0" anchor="t">
            <a:spAutoFit/>
          </a:bodyPr>
          <a:lstStyle/>
          <a:p>
            <a:pPr defTabSz="457200">
              <a:lnSpc>
                <a:spcPts val="1902"/>
              </a:lnSpc>
            </a:pPr>
            <a:r>
              <a:rPr lang="en-US" sz="1585" dirty="0">
                <a:solidFill>
                  <a:srgbClr val="00AAD0"/>
                </a:solidFill>
                <a:latin typeface="Calibri 2"/>
              </a:rPr>
              <a:t>‘</a:t>
            </a:r>
            <a:r>
              <a:rPr lang="en-US" sz="1585" i="1" dirty="0">
                <a:latin typeface="Calibri 2"/>
              </a:rPr>
              <a:t>Working in Partnership, Achieving the Highest Outcomes for All’ </a:t>
            </a:r>
          </a:p>
        </p:txBody>
      </p:sp>
      <p:sp>
        <p:nvSpPr>
          <p:cNvPr id="17" name="TextBox 17"/>
          <p:cNvSpPr txBox="1"/>
          <p:nvPr/>
        </p:nvSpPr>
        <p:spPr>
          <a:xfrm>
            <a:off x="1790917" y="1231723"/>
            <a:ext cx="5033198" cy="307777"/>
          </a:xfrm>
          <a:prstGeom prst="rect">
            <a:avLst/>
          </a:prstGeom>
        </p:spPr>
        <p:txBody>
          <a:bodyPr lIns="0" tIns="0" rIns="0" bIns="0" rtlCol="0" anchor="t">
            <a:spAutoFit/>
          </a:bodyPr>
          <a:lstStyle/>
          <a:p>
            <a:pPr defTabSz="457200">
              <a:lnSpc>
                <a:spcPts val="2355"/>
              </a:lnSpc>
              <a:spcBef>
                <a:spcPct val="0"/>
              </a:spcBef>
            </a:pPr>
            <a:r>
              <a:rPr lang="en-US" sz="1962" spc="-78" dirty="0">
                <a:solidFill>
                  <a:srgbClr val="A0144D"/>
                </a:solidFill>
                <a:latin typeface="Calibri 3"/>
              </a:rPr>
              <a:t>Updates and Headlines</a:t>
            </a:r>
          </a:p>
        </p:txBody>
      </p:sp>
      <p:pic>
        <p:nvPicPr>
          <p:cNvPr id="18" name="Picture 17"/>
          <p:cNvPicPr>
            <a:picLocks noChangeAspect="1"/>
          </p:cNvPicPr>
          <p:nvPr/>
        </p:nvPicPr>
        <p:blipFill rotWithShape="1">
          <a:blip r:embed="rId6"/>
          <a:srcRect l="36666" t="26296" r="40416" b="33705"/>
          <a:stretch/>
        </p:blipFill>
        <p:spPr>
          <a:xfrm>
            <a:off x="6938409" y="2510652"/>
            <a:ext cx="3269847" cy="3203734"/>
          </a:xfrm>
          <a:prstGeom prst="ellipse">
            <a:avLst/>
          </a:prstGeom>
        </p:spPr>
      </p:pic>
    </p:spTree>
    <p:extLst>
      <p:ext uri="{BB962C8B-B14F-4D97-AF65-F5344CB8AC3E}">
        <p14:creationId xmlns:p14="http://schemas.microsoft.com/office/powerpoint/2010/main" val="16362194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2229850" y="343063"/>
            <a:ext cx="6970298" cy="108294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b">
            <a:normAutofit fontScale="77500" lnSpcReduction="20000"/>
          </a:bodyPr>
          <a:lstStyle/>
          <a:p>
            <a:pPr algn="ctr">
              <a:lnSpc>
                <a:spcPct val="90000"/>
              </a:lnSpc>
              <a:spcBef>
                <a:spcPct val="0"/>
              </a:spcBef>
              <a:spcAft>
                <a:spcPts val="600"/>
              </a:spcAft>
            </a:pPr>
            <a:endParaRPr lang="en-US" sz="4400" spc="-181" dirty="0">
              <a:solidFill>
                <a:schemeClr val="tx1"/>
              </a:solidFill>
              <a:latin typeface="+mj-lt"/>
              <a:ea typeface="+mj-ea"/>
              <a:cs typeface="+mj-cs"/>
            </a:endParaRPr>
          </a:p>
          <a:p>
            <a:pPr algn="ctr">
              <a:lnSpc>
                <a:spcPct val="90000"/>
              </a:lnSpc>
              <a:spcBef>
                <a:spcPct val="0"/>
              </a:spcBef>
              <a:spcAft>
                <a:spcPts val="600"/>
              </a:spcAft>
            </a:pPr>
            <a:r>
              <a:rPr lang="en-US" sz="5600" b="1" spc="-181" dirty="0">
                <a:solidFill>
                  <a:schemeClr val="tx1"/>
                </a:solidFill>
                <a:latin typeface="+mj-lt"/>
                <a:ea typeface="+mj-ea"/>
                <a:cs typeface="+mj-cs"/>
              </a:rPr>
              <a:t>CPD Preview.</a:t>
            </a:r>
          </a:p>
          <a:p>
            <a:pPr algn="ctr">
              <a:lnSpc>
                <a:spcPct val="90000"/>
              </a:lnSpc>
              <a:spcBef>
                <a:spcPct val="0"/>
              </a:spcBef>
              <a:spcAft>
                <a:spcPts val="600"/>
              </a:spcAft>
            </a:pPr>
            <a:endParaRPr lang="en-US" sz="3500" dirty="0">
              <a:solidFill>
                <a:schemeClr val="tx1"/>
              </a:solidFill>
              <a:latin typeface="+mj-lt"/>
              <a:ea typeface="+mj-ea"/>
              <a:cs typeface="+mj-cs"/>
            </a:endParaRPr>
          </a:p>
        </p:txBody>
      </p:sp>
      <p:pic>
        <p:nvPicPr>
          <p:cNvPr id="5" name="Picture 4">
            <a:extLst>
              <a:ext uri="{FF2B5EF4-FFF2-40B4-BE49-F238E27FC236}">
                <a16:creationId xmlns:a16="http://schemas.microsoft.com/office/drawing/2014/main" id="{F4AA396A-B0DB-49F9-7665-D1ACF9CB6C3A}"/>
              </a:ext>
            </a:extLst>
          </p:cNvPr>
          <p:cNvPicPr>
            <a:picLocks noChangeAspect="1"/>
          </p:cNvPicPr>
          <p:nvPr/>
        </p:nvPicPr>
        <p:blipFill>
          <a:blip r:embed="rId3"/>
          <a:stretch>
            <a:fillRect/>
          </a:stretch>
        </p:blipFill>
        <p:spPr>
          <a:xfrm>
            <a:off x="597408" y="1207008"/>
            <a:ext cx="10972800" cy="5399247"/>
          </a:xfrm>
          <a:prstGeom prst="rect">
            <a:avLst/>
          </a:prstGeom>
          <a:ln w="28575">
            <a:solidFill>
              <a:schemeClr val="tx1"/>
            </a:solidFill>
          </a:ln>
        </p:spPr>
      </p:pic>
    </p:spTree>
    <p:extLst>
      <p:ext uri="{BB962C8B-B14F-4D97-AF65-F5344CB8AC3E}">
        <p14:creationId xmlns:p14="http://schemas.microsoft.com/office/powerpoint/2010/main" val="39521535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CB40B-89D9-EA70-9418-8D3BB56BB918}"/>
              </a:ext>
            </a:extLst>
          </p:cNvPr>
          <p:cNvSpPr>
            <a:spLocks noGrp="1"/>
          </p:cNvSpPr>
          <p:nvPr>
            <p:ph type="title"/>
          </p:nvPr>
        </p:nvSpPr>
        <p:spPr/>
        <p:txBody>
          <a:bodyPr anchor="ctr"/>
          <a:lstStyle/>
          <a:p>
            <a:r>
              <a:rPr lang="en-GB">
                <a:solidFill>
                  <a:srgbClr val="03646F"/>
                </a:solidFill>
                <a:latin typeface="Arial" panose="020B0604020202020204" pitchFamily="34" charset="0"/>
                <a:cs typeface="Arial" panose="020B0604020202020204" pitchFamily="34" charset="0"/>
              </a:rPr>
              <a:t>Universal SEND Services Programme 2022 - 2025</a:t>
            </a:r>
          </a:p>
        </p:txBody>
      </p:sp>
      <p:sp>
        <p:nvSpPr>
          <p:cNvPr id="3" name="Text Placeholder 2">
            <a:extLst>
              <a:ext uri="{FF2B5EF4-FFF2-40B4-BE49-F238E27FC236}">
                <a16:creationId xmlns:a16="http://schemas.microsoft.com/office/drawing/2014/main" id="{1735EAFB-3263-9C7D-115A-DAF221369B5C}"/>
              </a:ext>
            </a:extLst>
          </p:cNvPr>
          <p:cNvSpPr>
            <a:spLocks noGrp="1"/>
          </p:cNvSpPr>
          <p:nvPr>
            <p:ph type="body" idx="1"/>
          </p:nvPr>
        </p:nvSpPr>
        <p:spPr>
          <a:xfrm>
            <a:off x="841143" y="4422195"/>
            <a:ext cx="10515600" cy="1500187"/>
          </a:xfrm>
        </p:spPr>
        <p:txBody>
          <a:bodyPr>
            <a:normAutofit/>
          </a:bodyPr>
          <a:lstStyle/>
          <a:p>
            <a:r>
              <a:rPr lang="en-GB" sz="4400">
                <a:solidFill>
                  <a:schemeClr val="bg1">
                    <a:lumMod val="50000"/>
                  </a:schemeClr>
                </a:solidFill>
                <a:latin typeface="Arial" panose="020B0604020202020204" pitchFamily="34" charset="0"/>
                <a:cs typeface="Arial" panose="020B0604020202020204" pitchFamily="34" charset="0"/>
              </a:rPr>
              <a:t>An overview</a:t>
            </a:r>
          </a:p>
        </p:txBody>
      </p:sp>
      <p:sp>
        <p:nvSpPr>
          <p:cNvPr id="4" name="Rectangle 3">
            <a:extLst>
              <a:ext uri="{FF2B5EF4-FFF2-40B4-BE49-F238E27FC236}">
                <a16:creationId xmlns:a16="http://schemas.microsoft.com/office/drawing/2014/main" id="{0B5BA790-E53B-72E0-C689-7D9AE6D9C881}"/>
              </a:ext>
            </a:extLst>
          </p:cNvPr>
          <p:cNvSpPr/>
          <p:nvPr/>
        </p:nvSpPr>
        <p:spPr>
          <a:xfrm>
            <a:off x="0" y="0"/>
            <a:ext cx="191966" cy="6858000"/>
          </a:xfrm>
          <a:prstGeom prst="rect">
            <a:avLst/>
          </a:prstGeom>
          <a:solidFill>
            <a:srgbClr val="036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A close up of a sign&#10;&#10;Description automatically generated">
            <a:extLst>
              <a:ext uri="{FF2B5EF4-FFF2-40B4-BE49-F238E27FC236}">
                <a16:creationId xmlns:a16="http://schemas.microsoft.com/office/drawing/2014/main" id="{26AB6957-0988-1580-DDBD-FB0DBB3BE1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09068" y="6266774"/>
            <a:ext cx="1303200" cy="443088"/>
          </a:xfrm>
          <a:prstGeom prst="rect">
            <a:avLst/>
          </a:prstGeom>
        </p:spPr>
      </p:pic>
      <p:sp>
        <p:nvSpPr>
          <p:cNvPr id="6" name="Rectangle 5">
            <a:extLst>
              <a:ext uri="{FF2B5EF4-FFF2-40B4-BE49-F238E27FC236}">
                <a16:creationId xmlns:a16="http://schemas.microsoft.com/office/drawing/2014/main" id="{117C3B95-65D4-F051-1089-86F70D987B57}"/>
              </a:ext>
            </a:extLst>
          </p:cNvPr>
          <p:cNvSpPr/>
          <p:nvPr/>
        </p:nvSpPr>
        <p:spPr>
          <a:xfrm>
            <a:off x="383932" y="1"/>
            <a:ext cx="191966" cy="6857999"/>
          </a:xfrm>
          <a:prstGeom prst="rect">
            <a:avLst/>
          </a:prstGeom>
          <a:solidFill>
            <a:srgbClr val="2A88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BB14A2E5-02E4-0EB1-8531-8A04DB73C3A8}"/>
              </a:ext>
            </a:extLst>
          </p:cNvPr>
          <p:cNvSpPr/>
          <p:nvPr/>
        </p:nvSpPr>
        <p:spPr>
          <a:xfrm>
            <a:off x="191966" y="2"/>
            <a:ext cx="191966" cy="6857998"/>
          </a:xfrm>
          <a:prstGeom prst="rect">
            <a:avLst/>
          </a:prstGeom>
          <a:solidFill>
            <a:srgbClr val="CC0D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descr="A picture containing computer&#10;&#10;Description automatically generated">
            <a:extLst>
              <a:ext uri="{FF2B5EF4-FFF2-40B4-BE49-F238E27FC236}">
                <a16:creationId xmlns:a16="http://schemas.microsoft.com/office/drawing/2014/main" id="{B2E258D5-67E4-5BB6-03B0-B567E496E57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7864" y="6160996"/>
            <a:ext cx="709740" cy="548866"/>
          </a:xfrm>
          <a:prstGeom prst="rect">
            <a:avLst/>
          </a:prstGeom>
        </p:spPr>
      </p:pic>
      <p:pic>
        <p:nvPicPr>
          <p:cNvPr id="9" name="Picture 8" descr="A close up of a logo&#10;&#10;Description automatically generated">
            <a:extLst>
              <a:ext uri="{FF2B5EF4-FFF2-40B4-BE49-F238E27FC236}">
                <a16:creationId xmlns:a16="http://schemas.microsoft.com/office/drawing/2014/main" id="{0950C742-825B-76A0-7CA7-62E8E251F65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49679" y="6326023"/>
            <a:ext cx="1207583" cy="383839"/>
          </a:xfrm>
          <a:prstGeom prst="rect">
            <a:avLst/>
          </a:prstGeom>
        </p:spPr>
      </p:pic>
      <p:pic>
        <p:nvPicPr>
          <p:cNvPr id="11" name="Picture 10" descr="A picture containing shape&#10;&#10;Description automatically generated">
            <a:extLst>
              <a:ext uri="{FF2B5EF4-FFF2-40B4-BE49-F238E27FC236}">
                <a16:creationId xmlns:a16="http://schemas.microsoft.com/office/drawing/2014/main" id="{317AF798-5E20-A3F2-24BB-75CBC3A9C4E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63429" y="6311714"/>
            <a:ext cx="834006" cy="443089"/>
          </a:xfrm>
          <a:prstGeom prst="rect">
            <a:avLst/>
          </a:prstGeom>
        </p:spPr>
      </p:pic>
    </p:spTree>
    <p:extLst>
      <p:ext uri="{BB962C8B-B14F-4D97-AF65-F5344CB8AC3E}">
        <p14:creationId xmlns:p14="http://schemas.microsoft.com/office/powerpoint/2010/main" val="24879465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691D41-FEF6-DCE1-D3A3-00E3A0588E58}"/>
              </a:ext>
            </a:extLst>
          </p:cNvPr>
          <p:cNvSpPr>
            <a:spLocks noGrp="1"/>
          </p:cNvSpPr>
          <p:nvPr>
            <p:ph type="title" idx="4294967295"/>
          </p:nvPr>
        </p:nvSpPr>
        <p:spPr>
          <a:xfrm>
            <a:off x="838200" y="306893"/>
            <a:ext cx="10515600" cy="1325563"/>
          </a:xfrm>
        </p:spPr>
        <p:txBody>
          <a:bodyPr>
            <a:normAutofit/>
          </a:bodyPr>
          <a:lstStyle/>
          <a:p>
            <a:r>
              <a:rPr lang="en-GB">
                <a:solidFill>
                  <a:srgbClr val="026973"/>
                </a:solidFill>
                <a:latin typeface="Arial" panose="020B0604020202020204" pitchFamily="34" charset="0"/>
                <a:cs typeface="Arial" panose="020B0604020202020204" pitchFamily="34" charset="0"/>
              </a:rPr>
              <a:t>Universal SEND Services programme: </a:t>
            </a:r>
            <a:r>
              <a:rPr lang="en-GB" sz="3600">
                <a:solidFill>
                  <a:srgbClr val="026973"/>
                </a:solidFill>
                <a:latin typeface="Arial" panose="020B0604020202020204" pitchFamily="34" charset="0"/>
                <a:cs typeface="Arial" panose="020B0604020202020204" pitchFamily="34" charset="0"/>
              </a:rPr>
              <a:t>aims</a:t>
            </a:r>
          </a:p>
        </p:txBody>
      </p:sp>
      <p:graphicFrame>
        <p:nvGraphicFramePr>
          <p:cNvPr id="3" name="Content Placeholder 2">
            <a:extLst>
              <a:ext uri="{FF2B5EF4-FFF2-40B4-BE49-F238E27FC236}">
                <a16:creationId xmlns:a16="http://schemas.microsoft.com/office/drawing/2014/main" id="{C31FBCE6-0D0D-9C7D-BD9B-60A8E86DABF1}"/>
              </a:ext>
            </a:extLst>
          </p:cNvPr>
          <p:cNvGraphicFramePr>
            <a:graphicFrameLocks/>
          </p:cNvGraphicFramePr>
          <p:nvPr/>
        </p:nvGraphicFramePr>
        <p:xfrm>
          <a:off x="838200" y="2008093"/>
          <a:ext cx="10430435" cy="36690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032865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B8F9395-D542-EC28-9DD4-A7669A1BB7EF}"/>
              </a:ext>
            </a:extLst>
          </p:cNvPr>
          <p:cNvSpPr>
            <a:spLocks noGrp="1"/>
          </p:cNvSpPr>
          <p:nvPr>
            <p:ph type="title"/>
          </p:nvPr>
        </p:nvSpPr>
        <p:spPr>
          <a:xfrm>
            <a:off x="838200" y="112423"/>
            <a:ext cx="10515600" cy="1325563"/>
          </a:xfrm>
        </p:spPr>
        <p:txBody>
          <a:bodyPr/>
          <a:lstStyle/>
          <a:p>
            <a:r>
              <a:rPr lang="en-GB">
                <a:solidFill>
                  <a:srgbClr val="03646F"/>
                </a:solidFill>
                <a:latin typeface="Arial" panose="020B0604020202020204" pitchFamily="34" charset="0"/>
                <a:cs typeface="Arial" panose="020B0604020202020204" pitchFamily="34" charset="0"/>
              </a:rPr>
              <a:t>Universal SEND Services programme: </a:t>
            </a:r>
            <a:r>
              <a:rPr lang="en-GB" sz="3600">
                <a:solidFill>
                  <a:srgbClr val="03646F"/>
                </a:solidFill>
                <a:latin typeface="Arial" panose="020B0604020202020204" pitchFamily="34" charset="0"/>
                <a:cs typeface="Arial" panose="020B0604020202020204" pitchFamily="34" charset="0"/>
              </a:rPr>
              <a:t>overview of activity</a:t>
            </a:r>
          </a:p>
        </p:txBody>
      </p:sp>
      <p:graphicFrame>
        <p:nvGraphicFramePr>
          <p:cNvPr id="2" name="Diagram 1">
            <a:extLst>
              <a:ext uri="{FF2B5EF4-FFF2-40B4-BE49-F238E27FC236}">
                <a16:creationId xmlns:a16="http://schemas.microsoft.com/office/drawing/2014/main" id="{14689548-3194-31A4-7816-750B574F39C7}"/>
              </a:ext>
            </a:extLst>
          </p:cNvPr>
          <p:cNvGraphicFramePr/>
          <p:nvPr/>
        </p:nvGraphicFramePr>
        <p:xfrm>
          <a:off x="1028700" y="1749670"/>
          <a:ext cx="10216662" cy="40092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943067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B8F9395-D542-EC28-9DD4-A7669A1BB7EF}"/>
              </a:ext>
            </a:extLst>
          </p:cNvPr>
          <p:cNvSpPr>
            <a:spLocks noGrp="1"/>
          </p:cNvSpPr>
          <p:nvPr>
            <p:ph type="title"/>
          </p:nvPr>
        </p:nvSpPr>
        <p:spPr>
          <a:xfrm>
            <a:off x="838200" y="112423"/>
            <a:ext cx="10515600" cy="1325563"/>
          </a:xfrm>
        </p:spPr>
        <p:txBody>
          <a:bodyPr/>
          <a:lstStyle/>
          <a:p>
            <a:r>
              <a:rPr lang="en-GB">
                <a:solidFill>
                  <a:srgbClr val="03646F"/>
                </a:solidFill>
                <a:latin typeface="Arial" panose="020B0604020202020204" pitchFamily="34" charset="0"/>
                <a:cs typeface="Arial" panose="020B0604020202020204" pitchFamily="34" charset="0"/>
              </a:rPr>
              <a:t>Universal SEND Services programme: </a:t>
            </a:r>
            <a:r>
              <a:rPr lang="en-GB" sz="3600">
                <a:solidFill>
                  <a:srgbClr val="03646F"/>
                </a:solidFill>
                <a:latin typeface="Arial" panose="020B0604020202020204" pitchFamily="34" charset="0"/>
                <a:cs typeface="Arial" panose="020B0604020202020204" pitchFamily="34" charset="0"/>
              </a:rPr>
              <a:t>overview of activity</a:t>
            </a:r>
          </a:p>
        </p:txBody>
      </p:sp>
      <p:graphicFrame>
        <p:nvGraphicFramePr>
          <p:cNvPr id="2" name="Diagram 1">
            <a:extLst>
              <a:ext uri="{FF2B5EF4-FFF2-40B4-BE49-F238E27FC236}">
                <a16:creationId xmlns:a16="http://schemas.microsoft.com/office/drawing/2014/main" id="{14689548-3194-31A4-7816-750B574F39C7}"/>
              </a:ext>
            </a:extLst>
          </p:cNvPr>
          <p:cNvGraphicFramePr/>
          <p:nvPr/>
        </p:nvGraphicFramePr>
        <p:xfrm>
          <a:off x="1028700" y="1749670"/>
          <a:ext cx="10216662" cy="40092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821995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14689548-3194-31A4-7816-750B574F39C7}"/>
              </a:ext>
            </a:extLst>
          </p:cNvPr>
          <p:cNvGraphicFramePr/>
          <p:nvPr/>
        </p:nvGraphicFramePr>
        <p:xfrm>
          <a:off x="987013" y="1527255"/>
          <a:ext cx="10216662" cy="40092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itle 1">
            <a:extLst>
              <a:ext uri="{FF2B5EF4-FFF2-40B4-BE49-F238E27FC236}">
                <a16:creationId xmlns:a16="http://schemas.microsoft.com/office/drawing/2014/main" id="{6B8F9395-D542-EC28-9DD4-A7669A1BB7EF}"/>
              </a:ext>
            </a:extLst>
          </p:cNvPr>
          <p:cNvSpPr>
            <a:spLocks noGrp="1"/>
          </p:cNvSpPr>
          <p:nvPr>
            <p:ph type="title"/>
          </p:nvPr>
        </p:nvSpPr>
        <p:spPr>
          <a:xfrm>
            <a:off x="838200" y="112423"/>
            <a:ext cx="10515600" cy="1325563"/>
          </a:xfrm>
        </p:spPr>
        <p:txBody>
          <a:bodyPr/>
          <a:lstStyle/>
          <a:p>
            <a:r>
              <a:rPr lang="en-GB">
                <a:solidFill>
                  <a:srgbClr val="03646F"/>
                </a:solidFill>
                <a:latin typeface="Arial" panose="020B0604020202020204" pitchFamily="34" charset="0"/>
                <a:cs typeface="Arial" panose="020B0604020202020204" pitchFamily="34" charset="0"/>
              </a:rPr>
              <a:t>Universal SEND Services programme: </a:t>
            </a:r>
            <a:r>
              <a:rPr lang="en-GB" sz="3600">
                <a:solidFill>
                  <a:srgbClr val="03646F"/>
                </a:solidFill>
                <a:latin typeface="Arial" panose="020B0604020202020204" pitchFamily="34" charset="0"/>
                <a:cs typeface="Arial" panose="020B0604020202020204" pitchFamily="34" charset="0"/>
              </a:rPr>
              <a:t>overview of activity</a:t>
            </a:r>
          </a:p>
        </p:txBody>
      </p:sp>
    </p:spTree>
    <p:extLst>
      <p:ext uri="{BB962C8B-B14F-4D97-AF65-F5344CB8AC3E}">
        <p14:creationId xmlns:p14="http://schemas.microsoft.com/office/powerpoint/2010/main" val="26977373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5233502" y="1595572"/>
            <a:ext cx="8382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sz="900">
              <a:solidFill>
                <a:prstClr val="white"/>
              </a:solidFill>
              <a:latin typeface="Calibri"/>
            </a:endParaRPr>
          </a:p>
        </p:txBody>
      </p:sp>
      <p:pic>
        <p:nvPicPr>
          <p:cNvPr id="7" name="Picture 6"/>
          <p:cNvPicPr>
            <a:picLocks noChangeAspect="1"/>
          </p:cNvPicPr>
          <p:nvPr/>
        </p:nvPicPr>
        <p:blipFill rotWithShape="1">
          <a:blip r:embed="rId3"/>
          <a:srcRect l="26750" t="35863" r="64917" b="49259"/>
          <a:stretch/>
        </p:blipFill>
        <p:spPr>
          <a:xfrm>
            <a:off x="367250" y="142560"/>
            <a:ext cx="1236995" cy="1242246"/>
          </a:xfrm>
          <a:prstGeom prst="ellipse">
            <a:avLst/>
          </a:prstGeom>
        </p:spPr>
      </p:pic>
      <p:sp>
        <p:nvSpPr>
          <p:cNvPr id="10" name="Rectangle 9">
            <a:extLst>
              <a:ext uri="{FF2B5EF4-FFF2-40B4-BE49-F238E27FC236}">
                <a16:creationId xmlns:a16="http://schemas.microsoft.com/office/drawing/2014/main" id="{C715D1C7-FA2D-0DB7-7049-444F3EB5A309}"/>
              </a:ext>
            </a:extLst>
          </p:cNvPr>
          <p:cNvSpPr/>
          <p:nvPr/>
        </p:nvSpPr>
        <p:spPr>
          <a:xfrm>
            <a:off x="4583833" y="1711600"/>
            <a:ext cx="907873" cy="2286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CE9BC65F-A63A-29C1-4D66-DEEA54AE7527}"/>
              </a:ext>
            </a:extLst>
          </p:cNvPr>
          <p:cNvSpPr/>
          <p:nvPr/>
        </p:nvSpPr>
        <p:spPr>
          <a:xfrm>
            <a:off x="4588234" y="3328928"/>
            <a:ext cx="907873" cy="2286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14">
            <a:extLst>
              <a:ext uri="{FF2B5EF4-FFF2-40B4-BE49-F238E27FC236}">
                <a16:creationId xmlns:a16="http://schemas.microsoft.com/office/drawing/2014/main" id="{3006CFC8-8D33-5328-CAF1-FE87D29B1EE3}"/>
              </a:ext>
            </a:extLst>
          </p:cNvPr>
          <p:cNvPicPr>
            <a:picLocks noChangeAspect="1"/>
          </p:cNvPicPr>
          <p:nvPr/>
        </p:nvPicPr>
        <p:blipFill rotWithShape="1">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r="3602" b="23628"/>
          <a:stretch/>
        </p:blipFill>
        <p:spPr>
          <a:xfrm>
            <a:off x="367250" y="5801415"/>
            <a:ext cx="1555760" cy="719973"/>
          </a:xfrm>
          <a:prstGeom prst="rect">
            <a:avLst/>
          </a:prstGeom>
        </p:spPr>
      </p:pic>
      <p:sp>
        <p:nvSpPr>
          <p:cNvPr id="9" name="TextBox 8">
            <a:extLst>
              <a:ext uri="{FF2B5EF4-FFF2-40B4-BE49-F238E27FC236}">
                <a16:creationId xmlns:a16="http://schemas.microsoft.com/office/drawing/2014/main" id="{A272556F-C2CF-7201-F856-186F9F58C18D}"/>
              </a:ext>
            </a:extLst>
          </p:cNvPr>
          <p:cNvSpPr txBox="1"/>
          <p:nvPr/>
        </p:nvSpPr>
        <p:spPr>
          <a:xfrm>
            <a:off x="2552700" y="609600"/>
            <a:ext cx="7791450" cy="830997"/>
          </a:xfrm>
          <a:prstGeom prst="rect">
            <a:avLst/>
          </a:prstGeom>
          <a:noFill/>
        </p:spPr>
        <p:txBody>
          <a:bodyPr wrap="square" rtlCol="0">
            <a:spAutoFit/>
          </a:bodyPr>
          <a:lstStyle/>
          <a:p>
            <a:r>
              <a:rPr lang="en-GB" sz="4800" b="1" dirty="0"/>
              <a:t>Update -  NPQSENCO</a:t>
            </a:r>
          </a:p>
        </p:txBody>
      </p:sp>
      <p:pic>
        <p:nvPicPr>
          <p:cNvPr id="23" name="Picture 22">
            <a:extLst>
              <a:ext uri="{FF2B5EF4-FFF2-40B4-BE49-F238E27FC236}">
                <a16:creationId xmlns:a16="http://schemas.microsoft.com/office/drawing/2014/main" id="{C1B653D6-058C-B17F-A0A4-0508D4184161}"/>
              </a:ext>
            </a:extLst>
          </p:cNvPr>
          <p:cNvPicPr>
            <a:picLocks noChangeAspect="1"/>
          </p:cNvPicPr>
          <p:nvPr/>
        </p:nvPicPr>
        <p:blipFill>
          <a:blip r:embed="rId6"/>
          <a:stretch>
            <a:fillRect/>
          </a:stretch>
        </p:blipFill>
        <p:spPr>
          <a:xfrm>
            <a:off x="1981150" y="3654999"/>
            <a:ext cx="2701810" cy="2701810"/>
          </a:xfrm>
          <a:prstGeom prst="rect">
            <a:avLst/>
          </a:prstGeom>
        </p:spPr>
      </p:pic>
      <p:pic>
        <p:nvPicPr>
          <p:cNvPr id="3" name="Picture 2">
            <a:extLst>
              <a:ext uri="{FF2B5EF4-FFF2-40B4-BE49-F238E27FC236}">
                <a16:creationId xmlns:a16="http://schemas.microsoft.com/office/drawing/2014/main" id="{82A225BD-D9C0-620D-2D66-43D42B528DC9}"/>
              </a:ext>
            </a:extLst>
          </p:cNvPr>
          <p:cNvPicPr>
            <a:picLocks noChangeAspect="1"/>
          </p:cNvPicPr>
          <p:nvPr/>
        </p:nvPicPr>
        <p:blipFill>
          <a:blip r:embed="rId7"/>
          <a:stretch>
            <a:fillRect/>
          </a:stretch>
        </p:blipFill>
        <p:spPr>
          <a:xfrm>
            <a:off x="4787905" y="2056228"/>
            <a:ext cx="6894507" cy="37668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a:extLst>
              <a:ext uri="{FF2B5EF4-FFF2-40B4-BE49-F238E27FC236}">
                <a16:creationId xmlns:a16="http://schemas.microsoft.com/office/drawing/2014/main" id="{7325CD5D-F956-5FD3-EA50-803A5E9390CD}"/>
              </a:ext>
            </a:extLst>
          </p:cNvPr>
          <p:cNvPicPr>
            <a:picLocks noChangeAspect="1"/>
          </p:cNvPicPr>
          <p:nvPr/>
        </p:nvPicPr>
        <p:blipFill>
          <a:blip r:embed="rId8"/>
          <a:stretch>
            <a:fillRect/>
          </a:stretch>
        </p:blipFill>
        <p:spPr>
          <a:xfrm>
            <a:off x="728177" y="1895550"/>
            <a:ext cx="3275660" cy="139425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8507602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980B3E9-0B15-B96E-2103-26C8C90CA9B4}"/>
              </a:ext>
            </a:extLst>
          </p:cNvPr>
          <p:cNvSpPr/>
          <p:nvPr/>
        </p:nvSpPr>
        <p:spPr>
          <a:xfrm>
            <a:off x="10521696" y="498191"/>
            <a:ext cx="1414272" cy="100520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E8965C0B-CEAA-1337-A8E3-A3CA62DE525B}"/>
              </a:ext>
            </a:extLst>
          </p:cNvPr>
          <p:cNvSpPr/>
          <p:nvPr/>
        </p:nvSpPr>
        <p:spPr>
          <a:xfrm>
            <a:off x="450511" y="731520"/>
            <a:ext cx="4633553" cy="5546839"/>
          </a:xfrm>
          <a:prstGeom prst="rect">
            <a:avLst/>
          </a:prstGeom>
          <a:solidFill>
            <a:srgbClr val="2B2F88"/>
          </a:solidFill>
          <a:ln>
            <a:solidFill>
              <a:srgbClr val="2B2F8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descr="Classroom">
            <a:extLst>
              <a:ext uri="{FF2B5EF4-FFF2-40B4-BE49-F238E27FC236}">
                <a16:creationId xmlns:a16="http://schemas.microsoft.com/office/drawing/2014/main" id="{A6CA8C65-8915-42F3-7D66-67F2AB94D5B7}"/>
              </a:ext>
            </a:extLst>
          </p:cNvPr>
          <p:cNvSpPr/>
          <p:nvPr/>
        </p:nvSpPr>
        <p:spPr>
          <a:xfrm>
            <a:off x="3445017" y="736115"/>
            <a:ext cx="767285" cy="767285"/>
          </a:xfrm>
          <a:prstGeom prst="rect">
            <a:avLst/>
          </a:prstGeom>
          <a: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GB"/>
          </a:p>
        </p:txBody>
      </p:sp>
      <p:sp>
        <p:nvSpPr>
          <p:cNvPr id="3" name="Rectangle 2" descr="Schoolhouse">
            <a:extLst>
              <a:ext uri="{FF2B5EF4-FFF2-40B4-BE49-F238E27FC236}">
                <a16:creationId xmlns:a16="http://schemas.microsoft.com/office/drawing/2014/main" id="{30E85955-F656-1283-F2AF-8E33AE0899CB}"/>
              </a:ext>
            </a:extLst>
          </p:cNvPr>
          <p:cNvSpPr/>
          <p:nvPr/>
        </p:nvSpPr>
        <p:spPr>
          <a:xfrm>
            <a:off x="1336629" y="731520"/>
            <a:ext cx="767285" cy="767285"/>
          </a:xfrm>
          <a:prstGeom prst="rect">
            <a:avLst/>
          </a:prstGeom>
          <a: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GB"/>
          </a:p>
        </p:txBody>
      </p:sp>
      <p:sp>
        <p:nvSpPr>
          <p:cNvPr id="4" name="TextBox 3">
            <a:extLst>
              <a:ext uri="{FF2B5EF4-FFF2-40B4-BE49-F238E27FC236}">
                <a16:creationId xmlns:a16="http://schemas.microsoft.com/office/drawing/2014/main" id="{9877784E-1FA3-592E-5050-3A6FCFB3EBD7}"/>
              </a:ext>
            </a:extLst>
          </p:cNvPr>
          <p:cNvSpPr txBox="1"/>
          <p:nvPr/>
        </p:nvSpPr>
        <p:spPr>
          <a:xfrm>
            <a:off x="121326" y="1732556"/>
            <a:ext cx="5218769" cy="3970318"/>
          </a:xfrm>
          <a:prstGeom prst="rect">
            <a:avLst/>
          </a:prstGeom>
          <a:noFill/>
        </p:spPr>
        <p:txBody>
          <a:bodyPr wrap="square" rtlCol="0">
            <a:spAutoFit/>
          </a:bodyPr>
          <a:lstStyle/>
          <a:p>
            <a:pPr algn="just"/>
            <a:r>
              <a:rPr lang="en-GB" sz="1400" b="0" i="0" dirty="0">
                <a:solidFill>
                  <a:schemeClr val="bg1"/>
                </a:solidFill>
                <a:effectLst/>
                <a:latin typeface="Lato" panose="020F0502020204030203" pitchFamily="34" charset="0"/>
              </a:rPr>
              <a:t>LEARN is part of the Community Inclusive Trust which is an ambitious multi-academy trust that caters for both mainstream primary and special schools across the East Midlands. Since opening in September 2014, we have developed a portfolio of programmes and have been involved in DfE funded SEND support projects. We are based in Lincolnshire, supporting the wider workforce across the East Midlands, South Yorkshire and Humber, as well as engaging with and delivering at National events.</a:t>
            </a:r>
          </a:p>
          <a:p>
            <a:pPr algn="just"/>
            <a:endParaRPr lang="en-GB" sz="1400" dirty="0">
              <a:solidFill>
                <a:schemeClr val="bg1"/>
              </a:solidFill>
              <a:latin typeface="Lato" panose="020F0502020204030203" pitchFamily="34" charset="0"/>
            </a:endParaRPr>
          </a:p>
          <a:p>
            <a:pPr algn="just"/>
            <a:r>
              <a:rPr lang="en-GB" sz="1400" b="0" i="0" dirty="0">
                <a:solidFill>
                  <a:schemeClr val="bg1"/>
                </a:solidFill>
                <a:effectLst/>
                <a:latin typeface="Lato" panose="020F0502020204030203" pitchFamily="34" charset="0"/>
              </a:rPr>
              <a:t>LEARN is proud to be a partner of L.E.A.D. Teaching School Hub and has developed and written content for their SEND offer. With access to a wider network of specialist partners including the Director’s role as Regional Lead for Whole School SEND, we endeavour to ensure all of your CPD needs are met. If you cannot find what you are looking for, please contact us and we will signpost you in the right direction.</a:t>
            </a:r>
            <a:endParaRPr lang="en-GB" sz="1400" dirty="0">
              <a:solidFill>
                <a:schemeClr val="bg1"/>
              </a:solidFill>
            </a:endParaRPr>
          </a:p>
          <a:p>
            <a:pPr algn="just"/>
            <a:endParaRPr lang="en-GB" sz="1400" dirty="0">
              <a:solidFill>
                <a:schemeClr val="bg1"/>
              </a:solidFill>
            </a:endParaRPr>
          </a:p>
        </p:txBody>
      </p:sp>
      <p:pic>
        <p:nvPicPr>
          <p:cNvPr id="7" name="Picture 6" descr="A black text on a white background&#10;&#10;Description automatically generated">
            <a:extLst>
              <a:ext uri="{FF2B5EF4-FFF2-40B4-BE49-F238E27FC236}">
                <a16:creationId xmlns:a16="http://schemas.microsoft.com/office/drawing/2014/main" id="{BAD8D7B0-06C5-D675-3AD3-D74DF58AE9A4}"/>
              </a:ext>
            </a:extLst>
          </p:cNvPr>
          <p:cNvPicPr>
            <a:picLocks noChangeAspect="1"/>
          </p:cNvPicPr>
          <p:nvPr/>
        </p:nvPicPr>
        <p:blipFill>
          <a:blip r:embed="rId6"/>
          <a:stretch>
            <a:fillRect/>
          </a:stretch>
        </p:blipFill>
        <p:spPr>
          <a:xfrm>
            <a:off x="6127223" y="498191"/>
            <a:ext cx="5407002" cy="2433151"/>
          </a:xfrm>
          <a:prstGeom prst="rect">
            <a:avLst/>
          </a:prstGeom>
        </p:spPr>
      </p:pic>
      <p:pic>
        <p:nvPicPr>
          <p:cNvPr id="8" name="Picture 7">
            <a:extLst>
              <a:ext uri="{FF2B5EF4-FFF2-40B4-BE49-F238E27FC236}">
                <a16:creationId xmlns:a16="http://schemas.microsoft.com/office/drawing/2014/main" id="{2ADE122D-AD9C-4387-8C93-4291F96CFAFD}"/>
              </a:ext>
            </a:extLst>
          </p:cNvPr>
          <p:cNvPicPr>
            <a:picLocks noChangeAspect="1"/>
          </p:cNvPicPr>
          <p:nvPr/>
        </p:nvPicPr>
        <p:blipFill>
          <a:blip r:embed="rId7"/>
          <a:stretch>
            <a:fillRect/>
          </a:stretch>
        </p:blipFill>
        <p:spPr>
          <a:xfrm>
            <a:off x="7834028" y="3590129"/>
            <a:ext cx="2286000" cy="2286000"/>
          </a:xfrm>
          <a:prstGeom prst="rect">
            <a:avLst/>
          </a:prstGeom>
        </p:spPr>
      </p:pic>
      <p:sp>
        <p:nvSpPr>
          <p:cNvPr id="9" name="TextBox 8">
            <a:extLst>
              <a:ext uri="{FF2B5EF4-FFF2-40B4-BE49-F238E27FC236}">
                <a16:creationId xmlns:a16="http://schemas.microsoft.com/office/drawing/2014/main" id="{6763FE70-248D-9813-4E78-C12F25425FE5}"/>
              </a:ext>
            </a:extLst>
          </p:cNvPr>
          <p:cNvSpPr txBox="1"/>
          <p:nvPr/>
        </p:nvSpPr>
        <p:spPr>
          <a:xfrm>
            <a:off x="7974570" y="3198681"/>
            <a:ext cx="2004915" cy="341632"/>
          </a:xfrm>
          <a:prstGeom prst="rect">
            <a:avLst/>
          </a:prstGeom>
          <a:noFill/>
        </p:spPr>
        <p:txBody>
          <a:bodyPr wrap="square">
            <a:spAutoFit/>
          </a:bodyPr>
          <a:lstStyle/>
          <a:p>
            <a:pPr>
              <a:lnSpc>
                <a:spcPct val="90000"/>
              </a:lnSpc>
              <a:spcAft>
                <a:spcPts val="600"/>
              </a:spcAft>
            </a:pPr>
            <a:r>
              <a:rPr lang="en-US" b="0" i="0" dirty="0">
                <a:effectLst/>
              </a:rPr>
              <a:t>View our brochure:</a:t>
            </a:r>
          </a:p>
        </p:txBody>
      </p:sp>
    </p:spTree>
    <p:extLst>
      <p:ext uri="{BB962C8B-B14F-4D97-AF65-F5344CB8AC3E}">
        <p14:creationId xmlns:p14="http://schemas.microsoft.com/office/powerpoint/2010/main" val="37840909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2229850" y="343063"/>
            <a:ext cx="6970298" cy="108294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b">
            <a:normAutofit fontScale="62500" lnSpcReduction="20000"/>
          </a:bodyPr>
          <a:lstStyle/>
          <a:p>
            <a:pPr algn="ctr">
              <a:lnSpc>
                <a:spcPct val="90000"/>
              </a:lnSpc>
              <a:spcBef>
                <a:spcPct val="0"/>
              </a:spcBef>
              <a:spcAft>
                <a:spcPts val="600"/>
              </a:spcAft>
            </a:pPr>
            <a:endParaRPr lang="en-US" sz="4400" spc="-181" dirty="0">
              <a:solidFill>
                <a:schemeClr val="tx1"/>
              </a:solidFill>
              <a:latin typeface="+mj-lt"/>
              <a:ea typeface="+mj-ea"/>
              <a:cs typeface="+mj-cs"/>
            </a:endParaRPr>
          </a:p>
          <a:p>
            <a:pPr algn="ctr">
              <a:lnSpc>
                <a:spcPct val="90000"/>
              </a:lnSpc>
              <a:spcBef>
                <a:spcPct val="0"/>
              </a:spcBef>
              <a:spcAft>
                <a:spcPts val="600"/>
              </a:spcAft>
            </a:pPr>
            <a:r>
              <a:rPr lang="en-US" sz="5800" b="1" spc="-181" dirty="0">
                <a:solidFill>
                  <a:schemeClr val="tx1"/>
                </a:solidFill>
                <a:latin typeface="+mj-lt"/>
                <a:ea typeface="+mj-ea"/>
                <a:cs typeface="+mj-cs"/>
              </a:rPr>
              <a:t>Do not miss out……FREE OF CHARGE!!!</a:t>
            </a:r>
          </a:p>
          <a:p>
            <a:pPr algn="ctr">
              <a:lnSpc>
                <a:spcPct val="90000"/>
              </a:lnSpc>
              <a:spcBef>
                <a:spcPct val="0"/>
              </a:spcBef>
              <a:spcAft>
                <a:spcPts val="600"/>
              </a:spcAft>
            </a:pPr>
            <a:endParaRPr lang="en-US" sz="3500" dirty="0">
              <a:solidFill>
                <a:schemeClr val="tx1"/>
              </a:solidFill>
              <a:latin typeface="+mj-lt"/>
              <a:ea typeface="+mj-ea"/>
              <a:cs typeface="+mj-cs"/>
            </a:endParaRPr>
          </a:p>
        </p:txBody>
      </p:sp>
      <p:pic>
        <p:nvPicPr>
          <p:cNvPr id="2" name="Picture 14">
            <a:extLst>
              <a:ext uri="{FF2B5EF4-FFF2-40B4-BE49-F238E27FC236}">
                <a16:creationId xmlns:a16="http://schemas.microsoft.com/office/drawing/2014/main" id="{DCE22523-8E48-6DE7-751D-7F2943126F44}"/>
              </a:ext>
            </a:extLst>
          </p:cNvPr>
          <p:cNvPicPr>
            <a:picLocks noChangeAspect="1"/>
          </p:cNvPicPr>
          <p:nvPr/>
        </p:nvPicPr>
        <p:blipFill rotWithShape="1">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r="3602" b="23628"/>
          <a:stretch/>
        </p:blipFill>
        <p:spPr>
          <a:xfrm>
            <a:off x="272788" y="5517202"/>
            <a:ext cx="2361786" cy="1092985"/>
          </a:xfrm>
          <a:prstGeom prst="rect">
            <a:avLst/>
          </a:prstGeom>
        </p:spPr>
      </p:pic>
      <p:pic>
        <p:nvPicPr>
          <p:cNvPr id="4" name="Picture 3">
            <a:extLst>
              <a:ext uri="{FF2B5EF4-FFF2-40B4-BE49-F238E27FC236}">
                <a16:creationId xmlns:a16="http://schemas.microsoft.com/office/drawing/2014/main" id="{382C1977-7512-3B05-596B-9002558A6E4C}"/>
              </a:ext>
            </a:extLst>
          </p:cNvPr>
          <p:cNvPicPr>
            <a:picLocks noChangeAspect="1"/>
          </p:cNvPicPr>
          <p:nvPr/>
        </p:nvPicPr>
        <p:blipFill>
          <a:blip r:embed="rId5"/>
          <a:stretch>
            <a:fillRect/>
          </a:stretch>
        </p:blipFill>
        <p:spPr>
          <a:xfrm>
            <a:off x="385174" y="1364979"/>
            <a:ext cx="11421651" cy="5381462"/>
          </a:xfrm>
          <a:prstGeom prst="rect">
            <a:avLst/>
          </a:prstGeom>
          <a:ln w="19050">
            <a:solidFill>
              <a:schemeClr val="tx1"/>
            </a:solidFill>
          </a:ln>
        </p:spPr>
      </p:pic>
      <p:sp>
        <p:nvSpPr>
          <p:cNvPr id="5" name="Oval 4">
            <a:extLst>
              <a:ext uri="{FF2B5EF4-FFF2-40B4-BE49-F238E27FC236}">
                <a16:creationId xmlns:a16="http://schemas.microsoft.com/office/drawing/2014/main" id="{147CC8E1-AB61-2C8C-035C-3128C678E4C7}"/>
              </a:ext>
            </a:extLst>
          </p:cNvPr>
          <p:cNvSpPr/>
          <p:nvPr/>
        </p:nvSpPr>
        <p:spPr>
          <a:xfrm>
            <a:off x="8464290" y="1426009"/>
            <a:ext cx="3342535" cy="1259878"/>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142997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2229850" y="343063"/>
            <a:ext cx="6970298" cy="108294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b">
            <a:normAutofit fontScale="77500" lnSpcReduction="20000"/>
          </a:bodyPr>
          <a:lstStyle/>
          <a:p>
            <a:pPr algn="ctr">
              <a:lnSpc>
                <a:spcPct val="90000"/>
              </a:lnSpc>
              <a:spcBef>
                <a:spcPct val="0"/>
              </a:spcBef>
              <a:spcAft>
                <a:spcPts val="600"/>
              </a:spcAft>
            </a:pPr>
            <a:endParaRPr lang="en-US" sz="4400" spc="-181" dirty="0">
              <a:solidFill>
                <a:schemeClr val="tx1"/>
              </a:solidFill>
              <a:latin typeface="+mj-lt"/>
              <a:ea typeface="+mj-ea"/>
              <a:cs typeface="+mj-cs"/>
            </a:endParaRPr>
          </a:p>
          <a:p>
            <a:pPr algn="ctr">
              <a:lnSpc>
                <a:spcPct val="90000"/>
              </a:lnSpc>
              <a:spcBef>
                <a:spcPct val="0"/>
              </a:spcBef>
              <a:spcAft>
                <a:spcPts val="600"/>
              </a:spcAft>
            </a:pPr>
            <a:r>
              <a:rPr lang="en-US" sz="5600" b="1" spc="-181" dirty="0">
                <a:solidFill>
                  <a:schemeClr val="tx1"/>
                </a:solidFill>
                <a:latin typeface="+mj-lt"/>
                <a:ea typeface="+mj-ea"/>
                <a:cs typeface="+mj-cs"/>
              </a:rPr>
              <a:t>CPD Preview.</a:t>
            </a:r>
          </a:p>
          <a:p>
            <a:pPr algn="ctr">
              <a:lnSpc>
                <a:spcPct val="90000"/>
              </a:lnSpc>
              <a:spcBef>
                <a:spcPct val="0"/>
              </a:spcBef>
              <a:spcAft>
                <a:spcPts val="600"/>
              </a:spcAft>
            </a:pPr>
            <a:endParaRPr lang="en-US" sz="3500" dirty="0">
              <a:solidFill>
                <a:schemeClr val="tx1"/>
              </a:solidFill>
              <a:latin typeface="+mj-lt"/>
              <a:ea typeface="+mj-ea"/>
              <a:cs typeface="+mj-cs"/>
            </a:endParaRPr>
          </a:p>
        </p:txBody>
      </p:sp>
      <p:pic>
        <p:nvPicPr>
          <p:cNvPr id="2" name="Picture 14">
            <a:extLst>
              <a:ext uri="{FF2B5EF4-FFF2-40B4-BE49-F238E27FC236}">
                <a16:creationId xmlns:a16="http://schemas.microsoft.com/office/drawing/2014/main" id="{DCE22523-8E48-6DE7-751D-7F2943126F44}"/>
              </a:ext>
            </a:extLst>
          </p:cNvPr>
          <p:cNvPicPr>
            <a:picLocks noChangeAspect="1"/>
          </p:cNvPicPr>
          <p:nvPr/>
        </p:nvPicPr>
        <p:blipFill rotWithShape="1">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r="3602" b="23628"/>
          <a:stretch/>
        </p:blipFill>
        <p:spPr>
          <a:xfrm>
            <a:off x="272788" y="5517202"/>
            <a:ext cx="2361786" cy="1092985"/>
          </a:xfrm>
          <a:prstGeom prst="rect">
            <a:avLst/>
          </a:prstGeom>
        </p:spPr>
      </p:pic>
      <p:pic>
        <p:nvPicPr>
          <p:cNvPr id="5" name="Picture 4">
            <a:extLst>
              <a:ext uri="{FF2B5EF4-FFF2-40B4-BE49-F238E27FC236}">
                <a16:creationId xmlns:a16="http://schemas.microsoft.com/office/drawing/2014/main" id="{94F22F12-040E-1A42-CFB7-C60BD0A3CB6D}"/>
              </a:ext>
            </a:extLst>
          </p:cNvPr>
          <p:cNvPicPr>
            <a:picLocks noChangeAspect="1"/>
          </p:cNvPicPr>
          <p:nvPr/>
        </p:nvPicPr>
        <p:blipFill>
          <a:blip r:embed="rId5"/>
          <a:stretch>
            <a:fillRect/>
          </a:stretch>
        </p:blipFill>
        <p:spPr>
          <a:xfrm>
            <a:off x="272788" y="1104643"/>
            <a:ext cx="11646424" cy="5658136"/>
          </a:xfrm>
          <a:prstGeom prst="rect">
            <a:avLst/>
          </a:prstGeom>
          <a:ln w="19050">
            <a:solidFill>
              <a:schemeClr val="tx1"/>
            </a:solidFill>
          </a:ln>
        </p:spPr>
      </p:pic>
    </p:spTree>
    <p:extLst>
      <p:ext uri="{BB962C8B-B14F-4D97-AF65-F5344CB8AC3E}">
        <p14:creationId xmlns:p14="http://schemas.microsoft.com/office/powerpoint/2010/main" val="15384118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2229850" y="343063"/>
            <a:ext cx="6970298" cy="108294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b">
            <a:normAutofit fontScale="77500" lnSpcReduction="20000"/>
          </a:bodyPr>
          <a:lstStyle/>
          <a:p>
            <a:pPr algn="ctr">
              <a:lnSpc>
                <a:spcPct val="90000"/>
              </a:lnSpc>
              <a:spcBef>
                <a:spcPct val="0"/>
              </a:spcBef>
              <a:spcAft>
                <a:spcPts val="600"/>
              </a:spcAft>
            </a:pPr>
            <a:endParaRPr lang="en-US" sz="4400" spc="-181" dirty="0">
              <a:solidFill>
                <a:schemeClr val="tx1"/>
              </a:solidFill>
              <a:latin typeface="+mj-lt"/>
              <a:ea typeface="+mj-ea"/>
              <a:cs typeface="+mj-cs"/>
            </a:endParaRPr>
          </a:p>
          <a:p>
            <a:pPr algn="ctr">
              <a:lnSpc>
                <a:spcPct val="90000"/>
              </a:lnSpc>
              <a:spcBef>
                <a:spcPct val="0"/>
              </a:spcBef>
              <a:spcAft>
                <a:spcPts val="600"/>
              </a:spcAft>
            </a:pPr>
            <a:r>
              <a:rPr lang="en-US" sz="5600" b="1" spc="-181" dirty="0">
                <a:solidFill>
                  <a:schemeClr val="tx1"/>
                </a:solidFill>
                <a:latin typeface="+mj-lt"/>
                <a:ea typeface="+mj-ea"/>
                <a:cs typeface="+mj-cs"/>
              </a:rPr>
              <a:t>CPD Preview.</a:t>
            </a:r>
          </a:p>
          <a:p>
            <a:pPr algn="ctr">
              <a:lnSpc>
                <a:spcPct val="90000"/>
              </a:lnSpc>
              <a:spcBef>
                <a:spcPct val="0"/>
              </a:spcBef>
              <a:spcAft>
                <a:spcPts val="600"/>
              </a:spcAft>
            </a:pPr>
            <a:endParaRPr lang="en-US" sz="3500" dirty="0">
              <a:solidFill>
                <a:schemeClr val="tx1"/>
              </a:solidFill>
              <a:latin typeface="+mj-lt"/>
              <a:ea typeface="+mj-ea"/>
              <a:cs typeface="+mj-cs"/>
            </a:endParaRPr>
          </a:p>
        </p:txBody>
      </p:sp>
      <p:pic>
        <p:nvPicPr>
          <p:cNvPr id="2" name="Picture 14">
            <a:extLst>
              <a:ext uri="{FF2B5EF4-FFF2-40B4-BE49-F238E27FC236}">
                <a16:creationId xmlns:a16="http://schemas.microsoft.com/office/drawing/2014/main" id="{DCE22523-8E48-6DE7-751D-7F2943126F44}"/>
              </a:ext>
            </a:extLst>
          </p:cNvPr>
          <p:cNvPicPr>
            <a:picLocks noChangeAspect="1"/>
          </p:cNvPicPr>
          <p:nvPr/>
        </p:nvPicPr>
        <p:blipFill rotWithShape="1">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r="3602" b="23628"/>
          <a:stretch/>
        </p:blipFill>
        <p:spPr>
          <a:xfrm>
            <a:off x="272788" y="5517202"/>
            <a:ext cx="2361786" cy="1092985"/>
          </a:xfrm>
          <a:prstGeom prst="rect">
            <a:avLst/>
          </a:prstGeom>
        </p:spPr>
      </p:pic>
      <p:pic>
        <p:nvPicPr>
          <p:cNvPr id="4" name="Picture 3">
            <a:extLst>
              <a:ext uri="{FF2B5EF4-FFF2-40B4-BE49-F238E27FC236}">
                <a16:creationId xmlns:a16="http://schemas.microsoft.com/office/drawing/2014/main" id="{719141F3-ABFB-8EB3-9892-788617110CBB}"/>
              </a:ext>
            </a:extLst>
          </p:cNvPr>
          <p:cNvPicPr>
            <a:picLocks noChangeAspect="1"/>
          </p:cNvPicPr>
          <p:nvPr/>
        </p:nvPicPr>
        <p:blipFill>
          <a:blip r:embed="rId5"/>
          <a:stretch>
            <a:fillRect/>
          </a:stretch>
        </p:blipFill>
        <p:spPr>
          <a:xfrm>
            <a:off x="405543" y="1019175"/>
            <a:ext cx="11380914" cy="5591012"/>
          </a:xfrm>
          <a:prstGeom prst="rect">
            <a:avLst/>
          </a:prstGeom>
          <a:ln w="19050">
            <a:solidFill>
              <a:schemeClr val="tx1"/>
            </a:solidFill>
          </a:ln>
        </p:spPr>
      </p:pic>
    </p:spTree>
    <p:extLst>
      <p:ext uri="{BB962C8B-B14F-4D97-AF65-F5344CB8AC3E}">
        <p14:creationId xmlns:p14="http://schemas.microsoft.com/office/powerpoint/2010/main" val="22315089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2229850" y="343063"/>
            <a:ext cx="6970298" cy="108294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b">
            <a:normAutofit fontScale="77500" lnSpcReduction="20000"/>
          </a:bodyPr>
          <a:lstStyle/>
          <a:p>
            <a:pPr algn="ctr">
              <a:lnSpc>
                <a:spcPct val="90000"/>
              </a:lnSpc>
              <a:spcBef>
                <a:spcPct val="0"/>
              </a:spcBef>
              <a:spcAft>
                <a:spcPts val="600"/>
              </a:spcAft>
            </a:pPr>
            <a:endParaRPr lang="en-US" sz="4400" spc="-181" dirty="0">
              <a:solidFill>
                <a:schemeClr val="tx1"/>
              </a:solidFill>
              <a:latin typeface="+mj-lt"/>
              <a:ea typeface="+mj-ea"/>
              <a:cs typeface="+mj-cs"/>
            </a:endParaRPr>
          </a:p>
          <a:p>
            <a:pPr algn="ctr">
              <a:lnSpc>
                <a:spcPct val="90000"/>
              </a:lnSpc>
              <a:spcBef>
                <a:spcPct val="0"/>
              </a:spcBef>
              <a:spcAft>
                <a:spcPts val="600"/>
              </a:spcAft>
            </a:pPr>
            <a:r>
              <a:rPr lang="en-US" sz="5600" b="1" spc="-181" dirty="0">
                <a:solidFill>
                  <a:schemeClr val="tx1"/>
                </a:solidFill>
                <a:latin typeface="+mj-lt"/>
                <a:ea typeface="+mj-ea"/>
                <a:cs typeface="+mj-cs"/>
              </a:rPr>
              <a:t>SEMH Preview.</a:t>
            </a:r>
          </a:p>
          <a:p>
            <a:pPr algn="ctr">
              <a:lnSpc>
                <a:spcPct val="90000"/>
              </a:lnSpc>
              <a:spcBef>
                <a:spcPct val="0"/>
              </a:spcBef>
              <a:spcAft>
                <a:spcPts val="600"/>
              </a:spcAft>
            </a:pPr>
            <a:endParaRPr lang="en-US" sz="3500" dirty="0">
              <a:solidFill>
                <a:schemeClr val="tx1"/>
              </a:solidFill>
              <a:latin typeface="+mj-lt"/>
              <a:ea typeface="+mj-ea"/>
              <a:cs typeface="+mj-cs"/>
            </a:endParaRPr>
          </a:p>
        </p:txBody>
      </p:sp>
      <p:pic>
        <p:nvPicPr>
          <p:cNvPr id="5" name="Picture 4">
            <a:extLst>
              <a:ext uri="{FF2B5EF4-FFF2-40B4-BE49-F238E27FC236}">
                <a16:creationId xmlns:a16="http://schemas.microsoft.com/office/drawing/2014/main" id="{4CE450D1-7F21-14FF-524B-D9D31387DE53}"/>
              </a:ext>
            </a:extLst>
          </p:cNvPr>
          <p:cNvPicPr>
            <a:picLocks noChangeAspect="1"/>
          </p:cNvPicPr>
          <p:nvPr/>
        </p:nvPicPr>
        <p:blipFill>
          <a:blip r:embed="rId3"/>
          <a:stretch>
            <a:fillRect/>
          </a:stretch>
        </p:blipFill>
        <p:spPr>
          <a:xfrm>
            <a:off x="464709" y="1060704"/>
            <a:ext cx="10977142" cy="5596127"/>
          </a:xfrm>
          <a:prstGeom prst="rect">
            <a:avLst/>
          </a:prstGeom>
          <a:ln w="12700">
            <a:solidFill>
              <a:schemeClr val="tx1"/>
            </a:solidFill>
          </a:ln>
        </p:spPr>
      </p:pic>
    </p:spTree>
    <p:extLst>
      <p:ext uri="{BB962C8B-B14F-4D97-AF65-F5344CB8AC3E}">
        <p14:creationId xmlns:p14="http://schemas.microsoft.com/office/powerpoint/2010/main" val="6817598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2229850" y="343063"/>
            <a:ext cx="6970298" cy="108294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b">
            <a:normAutofit fontScale="77500" lnSpcReduction="20000"/>
          </a:bodyPr>
          <a:lstStyle/>
          <a:p>
            <a:pPr algn="ctr">
              <a:lnSpc>
                <a:spcPct val="90000"/>
              </a:lnSpc>
              <a:spcBef>
                <a:spcPct val="0"/>
              </a:spcBef>
              <a:spcAft>
                <a:spcPts val="600"/>
              </a:spcAft>
            </a:pPr>
            <a:endParaRPr lang="en-US" sz="4400" spc="-181" dirty="0">
              <a:solidFill>
                <a:schemeClr val="tx1"/>
              </a:solidFill>
              <a:latin typeface="+mj-lt"/>
              <a:ea typeface="+mj-ea"/>
              <a:cs typeface="+mj-cs"/>
            </a:endParaRPr>
          </a:p>
          <a:p>
            <a:pPr algn="ctr">
              <a:lnSpc>
                <a:spcPct val="90000"/>
              </a:lnSpc>
              <a:spcBef>
                <a:spcPct val="0"/>
              </a:spcBef>
              <a:spcAft>
                <a:spcPts val="600"/>
              </a:spcAft>
            </a:pPr>
            <a:r>
              <a:rPr lang="en-US" sz="5600" b="1" spc="-181" dirty="0">
                <a:solidFill>
                  <a:schemeClr val="tx1"/>
                </a:solidFill>
                <a:latin typeface="+mj-lt"/>
                <a:ea typeface="+mj-ea"/>
                <a:cs typeface="+mj-cs"/>
              </a:rPr>
              <a:t>SEMH Preview.</a:t>
            </a:r>
          </a:p>
          <a:p>
            <a:pPr algn="ctr">
              <a:lnSpc>
                <a:spcPct val="90000"/>
              </a:lnSpc>
              <a:spcBef>
                <a:spcPct val="0"/>
              </a:spcBef>
              <a:spcAft>
                <a:spcPts val="600"/>
              </a:spcAft>
            </a:pPr>
            <a:endParaRPr lang="en-US" sz="3500" dirty="0">
              <a:solidFill>
                <a:schemeClr val="tx1"/>
              </a:solidFill>
              <a:latin typeface="+mj-lt"/>
              <a:ea typeface="+mj-ea"/>
              <a:cs typeface="+mj-cs"/>
            </a:endParaRPr>
          </a:p>
        </p:txBody>
      </p:sp>
      <p:pic>
        <p:nvPicPr>
          <p:cNvPr id="4" name="Picture 3">
            <a:extLst>
              <a:ext uri="{FF2B5EF4-FFF2-40B4-BE49-F238E27FC236}">
                <a16:creationId xmlns:a16="http://schemas.microsoft.com/office/drawing/2014/main" id="{C87ED3DC-0A82-F1B7-9398-899C79B10F11}"/>
              </a:ext>
            </a:extLst>
          </p:cNvPr>
          <p:cNvPicPr>
            <a:picLocks noChangeAspect="1"/>
          </p:cNvPicPr>
          <p:nvPr/>
        </p:nvPicPr>
        <p:blipFill>
          <a:blip r:embed="rId3"/>
          <a:stretch>
            <a:fillRect/>
          </a:stretch>
        </p:blipFill>
        <p:spPr>
          <a:xfrm>
            <a:off x="736469" y="1426009"/>
            <a:ext cx="10719061" cy="5228041"/>
          </a:xfrm>
          <a:prstGeom prst="rect">
            <a:avLst/>
          </a:prstGeom>
          <a:ln w="28575">
            <a:solidFill>
              <a:schemeClr val="tx1"/>
            </a:solidFill>
          </a:ln>
        </p:spPr>
      </p:pic>
    </p:spTree>
    <p:extLst>
      <p:ext uri="{BB962C8B-B14F-4D97-AF65-F5344CB8AC3E}">
        <p14:creationId xmlns:p14="http://schemas.microsoft.com/office/powerpoint/2010/main" val="14384008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2229850" y="343063"/>
            <a:ext cx="6970298" cy="108294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b">
            <a:normAutofit fontScale="77500" lnSpcReduction="20000"/>
          </a:bodyPr>
          <a:lstStyle/>
          <a:p>
            <a:pPr algn="ctr">
              <a:lnSpc>
                <a:spcPct val="90000"/>
              </a:lnSpc>
              <a:spcBef>
                <a:spcPct val="0"/>
              </a:spcBef>
              <a:spcAft>
                <a:spcPts val="600"/>
              </a:spcAft>
            </a:pPr>
            <a:endParaRPr lang="en-US" sz="4400" spc="-181" dirty="0">
              <a:solidFill>
                <a:schemeClr val="tx1"/>
              </a:solidFill>
              <a:latin typeface="+mj-lt"/>
              <a:ea typeface="+mj-ea"/>
              <a:cs typeface="+mj-cs"/>
            </a:endParaRPr>
          </a:p>
          <a:p>
            <a:pPr algn="ctr">
              <a:lnSpc>
                <a:spcPct val="90000"/>
              </a:lnSpc>
              <a:spcBef>
                <a:spcPct val="0"/>
              </a:spcBef>
              <a:spcAft>
                <a:spcPts val="600"/>
              </a:spcAft>
            </a:pPr>
            <a:r>
              <a:rPr lang="en-US" sz="5600" b="1" spc="-181" dirty="0">
                <a:solidFill>
                  <a:schemeClr val="tx1"/>
                </a:solidFill>
                <a:latin typeface="+mj-lt"/>
                <a:ea typeface="+mj-ea"/>
                <a:cs typeface="+mj-cs"/>
              </a:rPr>
              <a:t>SEMH Preview.</a:t>
            </a:r>
          </a:p>
          <a:p>
            <a:pPr algn="ctr">
              <a:lnSpc>
                <a:spcPct val="90000"/>
              </a:lnSpc>
              <a:spcBef>
                <a:spcPct val="0"/>
              </a:spcBef>
              <a:spcAft>
                <a:spcPts val="600"/>
              </a:spcAft>
            </a:pPr>
            <a:endParaRPr lang="en-US" sz="3500" dirty="0">
              <a:solidFill>
                <a:schemeClr val="tx1"/>
              </a:solidFill>
              <a:latin typeface="+mj-lt"/>
              <a:ea typeface="+mj-ea"/>
              <a:cs typeface="+mj-cs"/>
            </a:endParaRPr>
          </a:p>
        </p:txBody>
      </p:sp>
      <p:pic>
        <p:nvPicPr>
          <p:cNvPr id="2" name="Picture 1">
            <a:extLst>
              <a:ext uri="{FF2B5EF4-FFF2-40B4-BE49-F238E27FC236}">
                <a16:creationId xmlns:a16="http://schemas.microsoft.com/office/drawing/2014/main" id="{E6790565-E1DB-A314-0672-2D802101CB48}"/>
              </a:ext>
            </a:extLst>
          </p:cNvPr>
          <p:cNvPicPr>
            <a:picLocks noChangeAspect="1"/>
          </p:cNvPicPr>
          <p:nvPr/>
        </p:nvPicPr>
        <p:blipFill>
          <a:blip r:embed="rId3"/>
          <a:stretch>
            <a:fillRect/>
          </a:stretch>
        </p:blipFill>
        <p:spPr>
          <a:xfrm>
            <a:off x="3005627" y="1426009"/>
            <a:ext cx="5418743" cy="5392049"/>
          </a:xfrm>
          <a:prstGeom prst="rect">
            <a:avLst/>
          </a:prstGeom>
          <a:ln w="28575">
            <a:solidFill>
              <a:schemeClr val="tx1"/>
            </a:solidFill>
          </a:ln>
        </p:spPr>
      </p:pic>
    </p:spTree>
    <p:extLst>
      <p:ext uri="{BB962C8B-B14F-4D97-AF65-F5344CB8AC3E}">
        <p14:creationId xmlns:p14="http://schemas.microsoft.com/office/powerpoint/2010/main" val="3679332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Universal SEND Services all logos">
  <a:themeElements>
    <a:clrScheme name="WSS 1">
      <a:dk1>
        <a:sysClr val="windowText" lastClr="000000"/>
      </a:dk1>
      <a:lt1>
        <a:sysClr val="window" lastClr="FFFFFF"/>
      </a:lt1>
      <a:dk2>
        <a:srgbClr val="44546A"/>
      </a:dk2>
      <a:lt2>
        <a:srgbClr val="E7E6E6"/>
      </a:lt2>
      <a:accent1>
        <a:srgbClr val="2A8C96"/>
      </a:accent1>
      <a:accent2>
        <a:srgbClr val="DB3535"/>
      </a:accent2>
      <a:accent3>
        <a:srgbClr val="4ABE7E"/>
      </a:accent3>
      <a:accent4>
        <a:srgbClr val="61C1CB"/>
      </a:accent4>
      <a:accent5>
        <a:srgbClr val="5CB60A"/>
      </a:accent5>
      <a:accent6>
        <a:srgbClr val="F0AB10"/>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SS 2022 PPT template v1" id="{9BB899FC-82F9-4EAF-A48B-0B7549714EEB}" vid="{BAF2EF6A-B7F6-4BE9-AC8C-5BCDF542E60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100F431F-59D4-4B55-B2A9-FEBD5FBF15CE}" vid="{3D2F54E4-A77A-43EA-B7E0-A488581C5EF7}"/>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8acd32bd-fdff-43ba-97da-66b7b0d1e724">
      <Terms xmlns="http://schemas.microsoft.com/office/infopath/2007/PartnerControls"/>
    </lcf76f155ced4ddcb4097134ff3c332f>
    <_Flow_SignoffStatus xmlns="8acd32bd-fdff-43ba-97da-66b7b0d1e724" xsi:nil="true"/>
    <TaxCatchAll xmlns="6285ff97-8c00-4afd-898e-c92605ca5b5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6954DCF7A50DC4E92835BCDF3A6A589" ma:contentTypeVersion="19" ma:contentTypeDescription="Create a new document." ma:contentTypeScope="" ma:versionID="82a51f71d4a20af5ed2a6742aca9ff70">
  <xsd:schema xmlns:xsd="http://www.w3.org/2001/XMLSchema" xmlns:xs="http://www.w3.org/2001/XMLSchema" xmlns:p="http://schemas.microsoft.com/office/2006/metadata/properties" xmlns:ns2="8acd32bd-fdff-43ba-97da-66b7b0d1e724" xmlns:ns3="6285ff97-8c00-4afd-898e-c92605ca5b53" targetNamespace="http://schemas.microsoft.com/office/2006/metadata/properties" ma:root="true" ma:fieldsID="0f6e533cd3837daf39549927588c7f36" ns2:_="" ns3:_="">
    <xsd:import namespace="8acd32bd-fdff-43ba-97da-66b7b0d1e724"/>
    <xsd:import namespace="6285ff97-8c00-4afd-898e-c92605ca5b53"/>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_Flow_Signoff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acd32bd-fdff-43ba-97da-66b7b0d1e72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dc7eda33-df78-43eb-aeae-47f7c35e7495"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_Flow_SignoffStatus" ma:index="26" nillable="true" ma:displayName="Sign-off status" ma:internalName="Sign_x002d_off_x0020_status">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285ff97-8c00-4afd-898e-c92605ca5b53"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6bee7fd1-c6d8-4513-aae9-cda2130646e6}" ma:internalName="TaxCatchAll" ma:showField="CatchAllData" ma:web="6285ff97-8c00-4afd-898e-c92605ca5b5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0C6D3FE-2B81-4E89-B35D-3945724C918B}">
  <ds:schemaRefs>
    <ds:schemaRef ds:uri="http://schemas.microsoft.com/office/2006/metadata/properties"/>
    <ds:schemaRef ds:uri="http://schemas.microsoft.com/office/infopath/2007/PartnerControls"/>
    <ds:schemaRef ds:uri="8acd32bd-fdff-43ba-97da-66b7b0d1e724"/>
    <ds:schemaRef ds:uri="6285ff97-8c00-4afd-898e-c92605ca5b53"/>
  </ds:schemaRefs>
</ds:datastoreItem>
</file>

<file path=customXml/itemProps2.xml><?xml version="1.0" encoding="utf-8"?>
<ds:datastoreItem xmlns:ds="http://schemas.openxmlformats.org/officeDocument/2006/customXml" ds:itemID="{2B1B3F4D-F911-4C6A-9606-108EC5FC442F}">
  <ds:schemaRefs>
    <ds:schemaRef ds:uri="http://schemas.microsoft.com/sharepoint/v3/contenttype/forms"/>
  </ds:schemaRefs>
</ds:datastoreItem>
</file>

<file path=customXml/itemProps3.xml><?xml version="1.0" encoding="utf-8"?>
<ds:datastoreItem xmlns:ds="http://schemas.openxmlformats.org/officeDocument/2006/customXml" ds:itemID="{F3453FF6-6058-4D1E-B494-9BAA6F54CC7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acd32bd-fdff-43ba-97da-66b7b0d1e724"/>
    <ds:schemaRef ds:uri="6285ff97-8c00-4afd-898e-c92605ca5b5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18247</TotalTime>
  <Words>689</Words>
  <Application>Microsoft Office PowerPoint</Application>
  <PresentationFormat>Widescreen</PresentationFormat>
  <Paragraphs>87</Paragraphs>
  <Slides>15</Slides>
  <Notes>11</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15</vt:i4>
      </vt:variant>
    </vt:vector>
  </HeadingPairs>
  <TitlesOfParts>
    <vt:vector size="26" baseType="lpstr">
      <vt:lpstr>Arial</vt:lpstr>
      <vt:lpstr>Calibri</vt:lpstr>
      <vt:lpstr>Calibri 1</vt:lpstr>
      <vt:lpstr>Calibri 2</vt:lpstr>
      <vt:lpstr>Calibri 3</vt:lpstr>
      <vt:lpstr>Calibri Light</vt:lpstr>
      <vt:lpstr>Gill Sans MT</vt:lpstr>
      <vt:lpstr>Lato</vt:lpstr>
      <vt:lpstr>Office Theme</vt:lpstr>
      <vt:lpstr>Universal SEND Services all logos</vt:lpstr>
      <vt:lpstr>1_Custom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Universal SEND Services Programme 2022 - 2025</vt:lpstr>
      <vt:lpstr>Universal SEND Services programme: aims</vt:lpstr>
      <vt:lpstr>Universal SEND Services programme: overview of activity</vt:lpstr>
      <vt:lpstr>Universal SEND Services programme: overview of activity</vt:lpstr>
      <vt:lpstr>Universal SEND Services programme: overview of activity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Lincoln</dc:creator>
  <cp:lastModifiedBy>Nicola Carter</cp:lastModifiedBy>
  <cp:revision>83</cp:revision>
  <cp:lastPrinted>2024-07-04T08:32:00Z</cp:lastPrinted>
  <dcterms:created xsi:type="dcterms:W3CDTF">2022-06-15T18:15:41Z</dcterms:created>
  <dcterms:modified xsi:type="dcterms:W3CDTF">2024-09-18T19:55:53Z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0x010100E6954DCF7A50DC4E92835BCDF3A6A589</vt:lpwstr>
  </property>
</Properties>
</file>