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3" r:id="rId3"/>
    <p:sldId id="268" r:id="rId4"/>
    <p:sldId id="276" r:id="rId5"/>
    <p:sldId id="277" r:id="rId6"/>
    <p:sldId id="256" r:id="rId7"/>
    <p:sldId id="278" r:id="rId8"/>
    <p:sldId id="284" r:id="rId9"/>
    <p:sldId id="281" r:id="rId10"/>
    <p:sldId id="282" r:id="rId11"/>
    <p:sldId id="264" r:id="rId12"/>
    <p:sldId id="258" r:id="rId13"/>
    <p:sldId id="275" r:id="rId14"/>
    <p:sldId id="283"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7F71E-973D-D3E6-0A9A-33B5A539B8C8}" name="Odette Read" initials="OR" userId="S::Odette.Read@lincolnshire.gov.uk::f36d4997-1e3b-4553-aa55-2771d0c343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78ABE-14E0-4D11-BA0E-AC5A86AF4F4F}" v="42" dt="2024-09-19T07:54:10.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807" autoAdjust="0"/>
  </p:normalViewPr>
  <p:slideViewPr>
    <p:cSldViewPr snapToGrid="0">
      <p:cViewPr varScale="1">
        <p:scale>
          <a:sx n="120" d="100"/>
          <a:sy n="120" d="100"/>
        </p:scale>
        <p:origin x="120" y="2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47E78ABE-14E0-4D11-BA0E-AC5A86AF4F4F}"/>
    <pc:docChg chg="undo redo custSel addSld delSld modSld sldOrd">
      <pc:chgData name="Nicola Carter" userId="1cd2a96b-80ed-4a7c-bfb2-d5956a69b663" providerId="ADAL" clId="{47E78ABE-14E0-4D11-BA0E-AC5A86AF4F4F}" dt="2024-09-19T07:59:38.078" v="1963" actId="115"/>
      <pc:docMkLst>
        <pc:docMk/>
      </pc:docMkLst>
      <pc:sldChg chg="addSp modSp add mod">
        <pc:chgData name="Nicola Carter" userId="1cd2a96b-80ed-4a7c-bfb2-d5956a69b663" providerId="ADAL" clId="{47E78ABE-14E0-4D11-BA0E-AC5A86AF4F4F}" dt="2024-09-19T07:59:38.078" v="1963" actId="115"/>
        <pc:sldMkLst>
          <pc:docMk/>
          <pc:sldMk cId="2675673885" sldId="256"/>
        </pc:sldMkLst>
        <pc:spChg chg="add mod">
          <ac:chgData name="Nicola Carter" userId="1cd2a96b-80ed-4a7c-bfb2-d5956a69b663" providerId="ADAL" clId="{47E78ABE-14E0-4D11-BA0E-AC5A86AF4F4F}" dt="2024-09-19T07:59:38.078" v="1963" actId="115"/>
          <ac:spMkLst>
            <pc:docMk/>
            <pc:sldMk cId="2675673885" sldId="256"/>
            <ac:spMk id="2" creationId="{96714CDC-098E-69AB-6E34-E299CC552188}"/>
          </ac:spMkLst>
        </pc:spChg>
        <pc:spChg chg="mod">
          <ac:chgData name="Nicola Carter" userId="1cd2a96b-80ed-4a7c-bfb2-d5956a69b663" providerId="ADAL" clId="{47E78ABE-14E0-4D11-BA0E-AC5A86AF4F4F}" dt="2024-09-19T07:53:30.210" v="1769" actId="5793"/>
          <ac:spMkLst>
            <pc:docMk/>
            <pc:sldMk cId="2675673885" sldId="256"/>
            <ac:spMk id="6" creationId="{19CCCD0B-EB42-2F12-55C3-6ED14A38B654}"/>
          </ac:spMkLst>
        </pc:spChg>
      </pc:sldChg>
      <pc:sldChg chg="modSp mod">
        <pc:chgData name="Nicola Carter" userId="1cd2a96b-80ed-4a7c-bfb2-d5956a69b663" providerId="ADAL" clId="{47E78ABE-14E0-4D11-BA0E-AC5A86AF4F4F}" dt="2024-09-09T18:50:44.485" v="8" actId="20577"/>
        <pc:sldMkLst>
          <pc:docMk/>
          <pc:sldMk cId="3689779586" sldId="257"/>
        </pc:sldMkLst>
        <pc:spChg chg="mod">
          <ac:chgData name="Nicola Carter" userId="1cd2a96b-80ed-4a7c-bfb2-d5956a69b663" providerId="ADAL" clId="{47E78ABE-14E0-4D11-BA0E-AC5A86AF4F4F}" dt="2024-09-09T18:50:44.485" v="8" actId="20577"/>
          <ac:spMkLst>
            <pc:docMk/>
            <pc:sldMk cId="3689779586" sldId="257"/>
            <ac:spMk id="8" creationId="{00000000-0000-0000-0000-000000000000}"/>
          </ac:spMkLst>
        </pc:spChg>
      </pc:sldChg>
      <pc:sldChg chg="addSp delSp modSp mod ord">
        <pc:chgData name="Nicola Carter" userId="1cd2a96b-80ed-4a7c-bfb2-d5956a69b663" providerId="ADAL" clId="{47E78ABE-14E0-4D11-BA0E-AC5A86AF4F4F}" dt="2024-09-18T07:47:44.411" v="614" actId="14100"/>
        <pc:sldMkLst>
          <pc:docMk/>
          <pc:sldMk cId="1592504831" sldId="258"/>
        </pc:sldMkLst>
        <pc:spChg chg="del mod">
          <ac:chgData name="Nicola Carter" userId="1cd2a96b-80ed-4a7c-bfb2-d5956a69b663" providerId="ADAL" clId="{47E78ABE-14E0-4D11-BA0E-AC5A86AF4F4F}" dt="2024-09-18T07:32:48.867" v="329" actId="478"/>
          <ac:spMkLst>
            <pc:docMk/>
            <pc:sldMk cId="1592504831" sldId="258"/>
            <ac:spMk id="5" creationId="{00000000-0000-0000-0000-000000000000}"/>
          </ac:spMkLst>
        </pc:spChg>
        <pc:spChg chg="add mod">
          <ac:chgData name="Nicola Carter" userId="1cd2a96b-80ed-4a7c-bfb2-d5956a69b663" providerId="ADAL" clId="{47E78ABE-14E0-4D11-BA0E-AC5A86AF4F4F}" dt="2024-09-18T07:47:44.411" v="614" actId="14100"/>
          <ac:spMkLst>
            <pc:docMk/>
            <pc:sldMk cId="1592504831" sldId="258"/>
            <ac:spMk id="9" creationId="{09D457C3-756E-D609-E8E7-5CD3A6C5EE71}"/>
          </ac:spMkLst>
        </pc:spChg>
        <pc:spChg chg="add mod">
          <ac:chgData name="Nicola Carter" userId="1cd2a96b-80ed-4a7c-bfb2-d5956a69b663" providerId="ADAL" clId="{47E78ABE-14E0-4D11-BA0E-AC5A86AF4F4F}" dt="2024-09-18T07:42:16.910" v="433" actId="1076"/>
          <ac:spMkLst>
            <pc:docMk/>
            <pc:sldMk cId="1592504831" sldId="258"/>
            <ac:spMk id="10" creationId="{40393667-B266-6241-034B-EFBBA2300CEA}"/>
          </ac:spMkLst>
        </pc:spChg>
        <pc:picChg chg="add">
          <ac:chgData name="Nicola Carter" userId="1cd2a96b-80ed-4a7c-bfb2-d5956a69b663" providerId="ADAL" clId="{47E78ABE-14E0-4D11-BA0E-AC5A86AF4F4F}" dt="2024-09-18T07:32:52.963" v="330"/>
          <ac:picMkLst>
            <pc:docMk/>
            <pc:sldMk cId="1592504831" sldId="258"/>
            <ac:picMk id="2" creationId="{4FB672E8-E539-481C-7BBB-6B8E0B45D4B0}"/>
          </ac:picMkLst>
        </pc:picChg>
        <pc:picChg chg="add del mod">
          <ac:chgData name="Nicola Carter" userId="1cd2a96b-80ed-4a7c-bfb2-d5956a69b663" providerId="ADAL" clId="{47E78ABE-14E0-4D11-BA0E-AC5A86AF4F4F}" dt="2024-09-18T07:40:44.339" v="382" actId="478"/>
          <ac:picMkLst>
            <pc:docMk/>
            <pc:sldMk cId="1592504831" sldId="258"/>
            <ac:picMk id="4" creationId="{E3AC4705-2B46-6C78-470F-6E22721D0061}"/>
          </ac:picMkLst>
        </pc:picChg>
        <pc:picChg chg="add mod">
          <ac:chgData name="Nicola Carter" userId="1cd2a96b-80ed-4a7c-bfb2-d5956a69b663" providerId="ADAL" clId="{47E78ABE-14E0-4D11-BA0E-AC5A86AF4F4F}" dt="2024-09-18T07:40:03.264" v="377"/>
          <ac:picMkLst>
            <pc:docMk/>
            <pc:sldMk cId="1592504831" sldId="258"/>
            <ac:picMk id="6" creationId="{7E437BD2-F1E9-2E5A-2595-2940A12491B1}"/>
          </ac:picMkLst>
        </pc:picChg>
        <pc:picChg chg="del">
          <ac:chgData name="Nicola Carter" userId="1cd2a96b-80ed-4a7c-bfb2-d5956a69b663" providerId="ADAL" clId="{47E78ABE-14E0-4D11-BA0E-AC5A86AF4F4F}" dt="2024-09-18T07:33:05.355" v="331" actId="478"/>
          <ac:picMkLst>
            <pc:docMk/>
            <pc:sldMk cId="1592504831" sldId="258"/>
            <ac:picMk id="7" creationId="{00000000-0000-0000-0000-000000000000}"/>
          </ac:picMkLst>
        </pc:picChg>
        <pc:picChg chg="add del mod">
          <ac:chgData name="Nicola Carter" userId="1cd2a96b-80ed-4a7c-bfb2-d5956a69b663" providerId="ADAL" clId="{47E78ABE-14E0-4D11-BA0E-AC5A86AF4F4F}" dt="2024-09-18T07:44:51.700" v="550" actId="478"/>
          <ac:picMkLst>
            <pc:docMk/>
            <pc:sldMk cId="1592504831" sldId="258"/>
            <ac:picMk id="8" creationId="{7EC1DE9A-6F9F-20DB-54F4-46255A9241EA}"/>
          </ac:picMkLst>
        </pc:picChg>
        <pc:picChg chg="add del mod">
          <ac:chgData name="Nicola Carter" userId="1cd2a96b-80ed-4a7c-bfb2-d5956a69b663" providerId="ADAL" clId="{47E78ABE-14E0-4D11-BA0E-AC5A86AF4F4F}" dt="2024-09-18T07:45:52.211" v="557" actId="478"/>
          <ac:picMkLst>
            <pc:docMk/>
            <pc:sldMk cId="1592504831" sldId="258"/>
            <ac:picMk id="12" creationId="{D9DD2922-C954-03BD-2B6A-E00F8B083BEB}"/>
          </ac:picMkLst>
        </pc:picChg>
        <pc:picChg chg="add mod ord">
          <ac:chgData name="Nicola Carter" userId="1cd2a96b-80ed-4a7c-bfb2-d5956a69b663" providerId="ADAL" clId="{47E78ABE-14E0-4D11-BA0E-AC5A86AF4F4F}" dt="2024-09-18T07:46:04.432" v="561" actId="167"/>
          <ac:picMkLst>
            <pc:docMk/>
            <pc:sldMk cId="1592504831" sldId="258"/>
            <ac:picMk id="14" creationId="{1D45C28D-1FE9-02DB-9364-9EDA9E8F1F59}"/>
          </ac:picMkLst>
        </pc:picChg>
        <pc:picChg chg="del">
          <ac:chgData name="Nicola Carter" userId="1cd2a96b-80ed-4a7c-bfb2-d5956a69b663" providerId="ADAL" clId="{47E78ABE-14E0-4D11-BA0E-AC5A86AF4F4F}" dt="2024-09-18T07:32:44.927" v="327" actId="478"/>
          <ac:picMkLst>
            <pc:docMk/>
            <pc:sldMk cId="1592504831" sldId="258"/>
            <ac:picMk id="1027" creationId="{7BA2D5E7-2D76-9FEC-FF84-E3E9F747E538}"/>
          </ac:picMkLst>
        </pc:picChg>
      </pc:sldChg>
      <pc:sldChg chg="addSp modSp add mod ord">
        <pc:chgData name="Nicola Carter" userId="1cd2a96b-80ed-4a7c-bfb2-d5956a69b663" providerId="ADAL" clId="{47E78ABE-14E0-4D11-BA0E-AC5A86AF4F4F}" dt="2024-09-18T07:38:35.466" v="371" actId="1076"/>
        <pc:sldMkLst>
          <pc:docMk/>
          <pc:sldMk cId="696478410" sldId="264"/>
        </pc:sldMkLst>
        <pc:spChg chg="mod">
          <ac:chgData name="Nicola Carter" userId="1cd2a96b-80ed-4a7c-bfb2-d5956a69b663" providerId="ADAL" clId="{47E78ABE-14E0-4D11-BA0E-AC5A86AF4F4F}" dt="2024-09-18T07:38:11.658" v="369" actId="20577"/>
          <ac:spMkLst>
            <pc:docMk/>
            <pc:sldMk cId="696478410" sldId="264"/>
            <ac:spMk id="5" creationId="{00000000-0000-0000-0000-000000000000}"/>
          </ac:spMkLst>
        </pc:spChg>
        <pc:picChg chg="add mod">
          <ac:chgData name="Nicola Carter" userId="1cd2a96b-80ed-4a7c-bfb2-d5956a69b663" providerId="ADAL" clId="{47E78ABE-14E0-4D11-BA0E-AC5A86AF4F4F}" dt="2024-09-18T07:38:35.466" v="371" actId="1076"/>
          <ac:picMkLst>
            <pc:docMk/>
            <pc:sldMk cId="696478410" sldId="264"/>
            <ac:picMk id="4" creationId="{69FA2D18-19BB-C661-2752-D55CCFD83E68}"/>
          </ac:picMkLst>
        </pc:picChg>
      </pc:sldChg>
      <pc:sldChg chg="modSp mod">
        <pc:chgData name="Nicola Carter" userId="1cd2a96b-80ed-4a7c-bfb2-d5956a69b663" providerId="ADAL" clId="{47E78ABE-14E0-4D11-BA0E-AC5A86AF4F4F}" dt="2024-09-18T07:48:50.195" v="636" actId="20577"/>
        <pc:sldMkLst>
          <pc:docMk/>
          <pc:sldMk cId="2962766433" sldId="266"/>
        </pc:sldMkLst>
        <pc:spChg chg="mod">
          <ac:chgData name="Nicola Carter" userId="1cd2a96b-80ed-4a7c-bfb2-d5956a69b663" providerId="ADAL" clId="{47E78ABE-14E0-4D11-BA0E-AC5A86AF4F4F}" dt="2024-09-18T07:48:50.195" v="636" actId="20577"/>
          <ac:spMkLst>
            <pc:docMk/>
            <pc:sldMk cId="2962766433" sldId="266"/>
            <ac:spMk id="2" creationId="{00000000-0000-0000-0000-000000000000}"/>
          </ac:spMkLst>
        </pc:spChg>
      </pc:sldChg>
      <pc:sldChg chg="delSp modSp del mod">
        <pc:chgData name="Nicola Carter" userId="1cd2a96b-80ed-4a7c-bfb2-d5956a69b663" providerId="ADAL" clId="{47E78ABE-14E0-4D11-BA0E-AC5A86AF4F4F}" dt="2024-09-18T08:26:07.707" v="686" actId="47"/>
        <pc:sldMkLst>
          <pc:docMk/>
          <pc:sldMk cId="297805472" sldId="271"/>
        </pc:sldMkLst>
        <pc:spChg chg="del">
          <ac:chgData name="Nicola Carter" userId="1cd2a96b-80ed-4a7c-bfb2-d5956a69b663" providerId="ADAL" clId="{47E78ABE-14E0-4D11-BA0E-AC5A86AF4F4F}" dt="2024-09-18T07:48:23.258" v="623" actId="478"/>
          <ac:spMkLst>
            <pc:docMk/>
            <pc:sldMk cId="297805472" sldId="271"/>
            <ac:spMk id="2" creationId="{76931D5D-2F4A-1D33-82B9-4935BC64A9B1}"/>
          </ac:spMkLst>
        </pc:spChg>
        <pc:spChg chg="del mod">
          <ac:chgData name="Nicola Carter" userId="1cd2a96b-80ed-4a7c-bfb2-d5956a69b663" providerId="ADAL" clId="{47E78ABE-14E0-4D11-BA0E-AC5A86AF4F4F}" dt="2024-09-18T07:48:21.238" v="622" actId="478"/>
          <ac:spMkLst>
            <pc:docMk/>
            <pc:sldMk cId="297805472" sldId="271"/>
            <ac:spMk id="8" creationId="{7F5B6FC1-01FE-4049-0D78-ADA93BB28524}"/>
          </ac:spMkLst>
        </pc:spChg>
        <pc:picChg chg="del">
          <ac:chgData name="Nicola Carter" userId="1cd2a96b-80ed-4a7c-bfb2-d5956a69b663" providerId="ADAL" clId="{47E78ABE-14E0-4D11-BA0E-AC5A86AF4F4F}" dt="2024-09-18T07:48:17.244" v="619" actId="478"/>
          <ac:picMkLst>
            <pc:docMk/>
            <pc:sldMk cId="297805472" sldId="271"/>
            <ac:picMk id="10" creationId="{49C58A20-054A-3BD8-F864-950997085732}"/>
          </ac:picMkLst>
        </pc:picChg>
        <pc:picChg chg="del">
          <ac:chgData name="Nicola Carter" userId="1cd2a96b-80ed-4a7c-bfb2-d5956a69b663" providerId="ADAL" clId="{47E78ABE-14E0-4D11-BA0E-AC5A86AF4F4F}" dt="2024-09-18T07:48:18.046" v="620" actId="478"/>
          <ac:picMkLst>
            <pc:docMk/>
            <pc:sldMk cId="297805472" sldId="271"/>
            <ac:picMk id="12" creationId="{B6B47F37-2A50-B20B-21D7-8F6D2D8DB6BF}"/>
          </ac:picMkLst>
        </pc:picChg>
      </pc:sldChg>
      <pc:sldChg chg="del">
        <pc:chgData name="Nicola Carter" userId="1cd2a96b-80ed-4a7c-bfb2-d5956a69b663" providerId="ADAL" clId="{47E78ABE-14E0-4D11-BA0E-AC5A86AF4F4F}" dt="2024-09-18T07:49:04.208" v="638" actId="47"/>
        <pc:sldMkLst>
          <pc:docMk/>
          <pc:sldMk cId="1152938772" sldId="272"/>
        </pc:sldMkLst>
      </pc:sldChg>
      <pc:sldChg chg="addSp delSp modSp mod">
        <pc:chgData name="Nicola Carter" userId="1cd2a96b-80ed-4a7c-bfb2-d5956a69b663" providerId="ADAL" clId="{47E78ABE-14E0-4D11-BA0E-AC5A86AF4F4F}" dt="2024-09-18T08:25:47.047" v="685" actId="167"/>
        <pc:sldMkLst>
          <pc:docMk/>
          <pc:sldMk cId="4233171424" sldId="275"/>
        </pc:sldMkLst>
        <pc:spChg chg="del">
          <ac:chgData name="Nicola Carter" userId="1cd2a96b-80ed-4a7c-bfb2-d5956a69b663" providerId="ADAL" clId="{47E78ABE-14E0-4D11-BA0E-AC5A86AF4F4F}" dt="2024-09-18T07:48:07.923" v="615" actId="478"/>
          <ac:spMkLst>
            <pc:docMk/>
            <pc:sldMk cId="4233171424" sldId="275"/>
            <ac:spMk id="2" creationId="{00000000-0000-0000-0000-000000000000}"/>
          </ac:spMkLst>
        </pc:spChg>
        <pc:spChg chg="add del mod">
          <ac:chgData name="Nicola Carter" userId="1cd2a96b-80ed-4a7c-bfb2-d5956a69b663" providerId="ADAL" clId="{47E78ABE-14E0-4D11-BA0E-AC5A86AF4F4F}" dt="2024-09-18T08:02:43" v="648" actId="478"/>
          <ac:spMkLst>
            <pc:docMk/>
            <pc:sldMk cId="4233171424" sldId="275"/>
            <ac:spMk id="5" creationId="{355EB255-E2E1-4451-43EE-E57302F5AD55}"/>
          </ac:spMkLst>
        </pc:spChg>
        <pc:spChg chg="add mod">
          <ac:chgData name="Nicola Carter" userId="1cd2a96b-80ed-4a7c-bfb2-d5956a69b663" providerId="ADAL" clId="{47E78ABE-14E0-4D11-BA0E-AC5A86AF4F4F}" dt="2024-09-18T08:03:36.920" v="660" actId="20577"/>
          <ac:spMkLst>
            <pc:docMk/>
            <pc:sldMk cId="4233171424" sldId="275"/>
            <ac:spMk id="11" creationId="{9DDCC25B-DA5D-F20C-E723-8901DACFCA4E}"/>
          </ac:spMkLst>
        </pc:spChg>
        <pc:spChg chg="add mod">
          <ac:chgData name="Nicola Carter" userId="1cd2a96b-80ed-4a7c-bfb2-d5956a69b663" providerId="ADAL" clId="{47E78ABE-14E0-4D11-BA0E-AC5A86AF4F4F}" dt="2024-09-18T08:25:34.313" v="682" actId="1076"/>
          <ac:spMkLst>
            <pc:docMk/>
            <pc:sldMk cId="4233171424" sldId="275"/>
            <ac:spMk id="12" creationId="{3EFAF379-6E2A-AD2F-92BD-2FB252CE402E}"/>
          </ac:spMkLst>
        </pc:spChg>
        <pc:picChg chg="del">
          <ac:chgData name="Nicola Carter" userId="1cd2a96b-80ed-4a7c-bfb2-d5956a69b663" providerId="ADAL" clId="{47E78ABE-14E0-4D11-BA0E-AC5A86AF4F4F}" dt="2024-09-18T07:48:09.844" v="616" actId="478"/>
          <ac:picMkLst>
            <pc:docMk/>
            <pc:sldMk cId="4233171424" sldId="275"/>
            <ac:picMk id="6" creationId="{A1FE1013-9284-D69E-B716-CBB9590EF922}"/>
          </ac:picMkLst>
        </pc:picChg>
        <pc:picChg chg="del">
          <ac:chgData name="Nicola Carter" userId="1cd2a96b-80ed-4a7c-bfb2-d5956a69b663" providerId="ADAL" clId="{47E78ABE-14E0-4D11-BA0E-AC5A86AF4F4F}" dt="2024-09-18T07:48:10.714" v="617" actId="478"/>
          <ac:picMkLst>
            <pc:docMk/>
            <pc:sldMk cId="4233171424" sldId="275"/>
            <ac:picMk id="7" creationId="{78C2723E-3B49-2DE7-76FB-40B6BCAE7B65}"/>
          </ac:picMkLst>
        </pc:picChg>
        <pc:picChg chg="add mod ord">
          <ac:chgData name="Nicola Carter" userId="1cd2a96b-80ed-4a7c-bfb2-d5956a69b663" providerId="ADAL" clId="{47E78ABE-14E0-4D11-BA0E-AC5A86AF4F4F}" dt="2024-09-18T08:25:20.243" v="678" actId="14100"/>
          <ac:picMkLst>
            <pc:docMk/>
            <pc:sldMk cId="4233171424" sldId="275"/>
            <ac:picMk id="9" creationId="{FAF58714-D5F6-BDCD-297E-D8424F018DBA}"/>
          </ac:picMkLst>
        </pc:picChg>
        <pc:picChg chg="add mod ord">
          <ac:chgData name="Nicola Carter" userId="1cd2a96b-80ed-4a7c-bfb2-d5956a69b663" providerId="ADAL" clId="{47E78ABE-14E0-4D11-BA0E-AC5A86AF4F4F}" dt="2024-09-18T08:25:47.047" v="685" actId="167"/>
          <ac:picMkLst>
            <pc:docMk/>
            <pc:sldMk cId="4233171424" sldId="275"/>
            <ac:picMk id="14" creationId="{5A19AE65-CE9F-FF52-D102-853F450E48C2}"/>
          </ac:picMkLst>
        </pc:picChg>
      </pc:sldChg>
      <pc:sldChg chg="addSp delSp modSp mod modNotesTx">
        <pc:chgData name="Nicola Carter" userId="1cd2a96b-80ed-4a7c-bfb2-d5956a69b663" providerId="ADAL" clId="{47E78ABE-14E0-4D11-BA0E-AC5A86AF4F4F}" dt="2024-09-18T13:00:03.112" v="1598" actId="1076"/>
        <pc:sldMkLst>
          <pc:docMk/>
          <pc:sldMk cId="1096240552" sldId="276"/>
        </pc:sldMkLst>
        <pc:spChg chg="mod">
          <ac:chgData name="Nicola Carter" userId="1cd2a96b-80ed-4a7c-bfb2-d5956a69b663" providerId="ADAL" clId="{47E78ABE-14E0-4D11-BA0E-AC5A86AF4F4F}" dt="2024-09-18T12:50:21.564" v="1193" actId="20577"/>
          <ac:spMkLst>
            <pc:docMk/>
            <pc:sldMk cId="1096240552" sldId="276"/>
            <ac:spMk id="2" creationId="{00000000-0000-0000-0000-000000000000}"/>
          </ac:spMkLst>
        </pc:spChg>
        <pc:spChg chg="add mod">
          <ac:chgData name="Nicola Carter" userId="1cd2a96b-80ed-4a7c-bfb2-d5956a69b663" providerId="ADAL" clId="{47E78ABE-14E0-4D11-BA0E-AC5A86AF4F4F}" dt="2024-09-18T12:58:20.551" v="1368" actId="1076"/>
          <ac:spMkLst>
            <pc:docMk/>
            <pc:sldMk cId="1096240552" sldId="276"/>
            <ac:spMk id="3" creationId="{5AFE12FE-DA3D-F43A-30B3-9066732DDE3D}"/>
          </ac:spMkLst>
        </pc:spChg>
        <pc:spChg chg="add del mod">
          <ac:chgData name="Nicola Carter" userId="1cd2a96b-80ed-4a7c-bfb2-d5956a69b663" providerId="ADAL" clId="{47E78ABE-14E0-4D11-BA0E-AC5A86AF4F4F}" dt="2024-09-18T12:50:30.532" v="1195" actId="478"/>
          <ac:spMkLst>
            <pc:docMk/>
            <pc:sldMk cId="1096240552" sldId="276"/>
            <ac:spMk id="5" creationId="{BC89F192-8A1C-85B0-4807-DF2C3586C069}"/>
          </ac:spMkLst>
        </pc:spChg>
        <pc:spChg chg="add mod">
          <ac:chgData name="Nicola Carter" userId="1cd2a96b-80ed-4a7c-bfb2-d5956a69b663" providerId="ADAL" clId="{47E78ABE-14E0-4D11-BA0E-AC5A86AF4F4F}" dt="2024-09-18T12:55:33.758" v="1267" actId="115"/>
          <ac:spMkLst>
            <pc:docMk/>
            <pc:sldMk cId="1096240552" sldId="276"/>
            <ac:spMk id="6" creationId="{F831C353-74C0-A991-F542-BA9A08E29B4A}"/>
          </ac:spMkLst>
        </pc:spChg>
        <pc:spChg chg="add mod">
          <ac:chgData name="Nicola Carter" userId="1cd2a96b-80ed-4a7c-bfb2-d5956a69b663" providerId="ADAL" clId="{47E78ABE-14E0-4D11-BA0E-AC5A86AF4F4F}" dt="2024-09-18T13:00:03.112" v="1598" actId="1076"/>
          <ac:spMkLst>
            <pc:docMk/>
            <pc:sldMk cId="1096240552" sldId="276"/>
            <ac:spMk id="8" creationId="{4695514F-9D54-3B21-70D5-40B97D1A987B}"/>
          </ac:spMkLst>
        </pc:spChg>
        <pc:spChg chg="del mod">
          <ac:chgData name="Nicola Carter" userId="1cd2a96b-80ed-4a7c-bfb2-d5956a69b663" providerId="ADAL" clId="{47E78ABE-14E0-4D11-BA0E-AC5A86AF4F4F}" dt="2024-09-09T18:51:20.992" v="19"/>
          <ac:spMkLst>
            <pc:docMk/>
            <pc:sldMk cId="1096240552" sldId="276"/>
            <ac:spMk id="10" creationId="{0F98E476-7ACD-4541-BD96-1B814C02EAEB}"/>
          </ac:spMkLst>
        </pc:spChg>
        <pc:picChg chg="add mod">
          <ac:chgData name="Nicola Carter" userId="1cd2a96b-80ed-4a7c-bfb2-d5956a69b663" providerId="ADAL" clId="{47E78ABE-14E0-4D11-BA0E-AC5A86AF4F4F}" dt="2024-09-18T12:58:24.442" v="1369" actId="1076"/>
          <ac:picMkLst>
            <pc:docMk/>
            <pc:sldMk cId="1096240552" sldId="276"/>
            <ac:picMk id="7" creationId="{E19AAC4C-CBA9-8521-984A-80483501C6B0}"/>
          </ac:picMkLst>
        </pc:picChg>
        <pc:picChg chg="del">
          <ac:chgData name="Nicola Carter" userId="1cd2a96b-80ed-4a7c-bfb2-d5956a69b663" providerId="ADAL" clId="{47E78ABE-14E0-4D11-BA0E-AC5A86AF4F4F}" dt="2024-09-09T18:51:20.986" v="17" actId="478"/>
          <ac:picMkLst>
            <pc:docMk/>
            <pc:sldMk cId="1096240552" sldId="276"/>
            <ac:picMk id="1028" creationId="{8C51D98B-86C1-C8EA-4845-8BA442BF0644}"/>
          </ac:picMkLst>
        </pc:picChg>
      </pc:sldChg>
      <pc:sldChg chg="addSp delSp modSp mod">
        <pc:chgData name="Nicola Carter" userId="1cd2a96b-80ed-4a7c-bfb2-d5956a69b663" providerId="ADAL" clId="{47E78ABE-14E0-4D11-BA0E-AC5A86AF4F4F}" dt="2024-09-18T11:28:36.266" v="702" actId="14100"/>
        <pc:sldMkLst>
          <pc:docMk/>
          <pc:sldMk cId="2813638119" sldId="277"/>
        </pc:sldMkLst>
        <pc:spChg chg="del mod">
          <ac:chgData name="Nicola Carter" userId="1cd2a96b-80ed-4a7c-bfb2-d5956a69b663" providerId="ADAL" clId="{47E78ABE-14E0-4D11-BA0E-AC5A86AF4F4F}" dt="2024-09-18T07:10:29.350" v="110" actId="478"/>
          <ac:spMkLst>
            <pc:docMk/>
            <pc:sldMk cId="2813638119" sldId="277"/>
            <ac:spMk id="2" creationId="{00000000-0000-0000-0000-000000000000}"/>
          </ac:spMkLst>
        </pc:spChg>
        <pc:spChg chg="add del mod">
          <ac:chgData name="Nicola Carter" userId="1cd2a96b-80ed-4a7c-bfb2-d5956a69b663" providerId="ADAL" clId="{47E78ABE-14E0-4D11-BA0E-AC5A86AF4F4F}" dt="2024-09-18T07:10:30.904" v="111" actId="478"/>
          <ac:spMkLst>
            <pc:docMk/>
            <pc:sldMk cId="2813638119" sldId="277"/>
            <ac:spMk id="5" creationId="{D8A26549-85A8-D234-1515-3E71D3D873B1}"/>
          </ac:spMkLst>
        </pc:spChg>
        <pc:spChg chg="del">
          <ac:chgData name="Nicola Carter" userId="1cd2a96b-80ed-4a7c-bfb2-d5956a69b663" providerId="ADAL" clId="{47E78ABE-14E0-4D11-BA0E-AC5A86AF4F4F}" dt="2024-09-18T07:10:35.550" v="113" actId="478"/>
          <ac:spMkLst>
            <pc:docMk/>
            <pc:sldMk cId="2813638119" sldId="277"/>
            <ac:spMk id="9" creationId="{1A461940-2E07-FFF3-9F83-E8846B8B763A}"/>
          </ac:spMkLst>
        </pc:spChg>
        <pc:spChg chg="del">
          <ac:chgData name="Nicola Carter" userId="1cd2a96b-80ed-4a7c-bfb2-d5956a69b663" providerId="ADAL" clId="{47E78ABE-14E0-4D11-BA0E-AC5A86AF4F4F}" dt="2024-09-18T07:10:32.962" v="112" actId="478"/>
          <ac:spMkLst>
            <pc:docMk/>
            <pc:sldMk cId="2813638119" sldId="277"/>
            <ac:spMk id="10" creationId="{0F98E476-7ACD-4541-BD96-1B814C02EAEB}"/>
          </ac:spMkLst>
        </pc:spChg>
        <pc:spChg chg="add mod ord">
          <ac:chgData name="Nicola Carter" userId="1cd2a96b-80ed-4a7c-bfb2-d5956a69b663" providerId="ADAL" clId="{47E78ABE-14E0-4D11-BA0E-AC5A86AF4F4F}" dt="2024-09-18T11:26:43.741" v="694" actId="1076"/>
          <ac:spMkLst>
            <pc:docMk/>
            <pc:sldMk cId="2813638119" sldId="277"/>
            <ac:spMk id="11" creationId="{B8263CF7-48C9-A994-A921-36ACCE50764B}"/>
          </ac:spMkLst>
        </pc:spChg>
        <pc:spChg chg="add mod">
          <ac:chgData name="Nicola Carter" userId="1cd2a96b-80ed-4a7c-bfb2-d5956a69b663" providerId="ADAL" clId="{47E78ABE-14E0-4D11-BA0E-AC5A86AF4F4F}" dt="2024-09-18T11:28:36.266" v="702" actId="14100"/>
          <ac:spMkLst>
            <pc:docMk/>
            <pc:sldMk cId="2813638119" sldId="277"/>
            <ac:spMk id="12" creationId="{A899BAF4-B833-10A9-61DC-69C756EA9AA2}"/>
          </ac:spMkLst>
        </pc:spChg>
        <pc:picChg chg="del">
          <ac:chgData name="Nicola Carter" userId="1cd2a96b-80ed-4a7c-bfb2-d5956a69b663" providerId="ADAL" clId="{47E78ABE-14E0-4D11-BA0E-AC5A86AF4F4F}" dt="2024-09-18T07:13:16.400" v="119" actId="478"/>
          <ac:picMkLst>
            <pc:docMk/>
            <pc:sldMk cId="2813638119" sldId="277"/>
            <ac:picMk id="4" creationId="{00000000-0000-0000-0000-000000000000}"/>
          </ac:picMkLst>
        </pc:picChg>
        <pc:picChg chg="add mod">
          <ac:chgData name="Nicola Carter" userId="1cd2a96b-80ed-4a7c-bfb2-d5956a69b663" providerId="ADAL" clId="{47E78ABE-14E0-4D11-BA0E-AC5A86AF4F4F}" dt="2024-09-18T11:26:19.486" v="689" actId="1076"/>
          <ac:picMkLst>
            <pc:docMk/>
            <pc:sldMk cId="2813638119" sldId="277"/>
            <ac:picMk id="7" creationId="{4F1B9CBA-4DD8-89D0-7AAB-09A41CDC961D}"/>
          </ac:picMkLst>
        </pc:picChg>
        <pc:picChg chg="add mod ord">
          <ac:chgData name="Nicola Carter" userId="1cd2a96b-80ed-4a7c-bfb2-d5956a69b663" providerId="ADAL" clId="{47E78ABE-14E0-4D11-BA0E-AC5A86AF4F4F}" dt="2024-09-18T11:26:47.549" v="695" actId="1076"/>
          <ac:picMkLst>
            <pc:docMk/>
            <pc:sldMk cId="2813638119" sldId="277"/>
            <ac:picMk id="8" creationId="{4E88653F-9429-5B11-A5F1-ED782D635008}"/>
          </ac:picMkLst>
        </pc:picChg>
        <pc:picChg chg="del">
          <ac:chgData name="Nicola Carter" userId="1cd2a96b-80ed-4a7c-bfb2-d5956a69b663" providerId="ADAL" clId="{47E78ABE-14E0-4D11-BA0E-AC5A86AF4F4F}" dt="2024-09-18T07:10:36.519" v="114" actId="478"/>
          <ac:picMkLst>
            <pc:docMk/>
            <pc:sldMk cId="2813638119" sldId="277"/>
            <ac:picMk id="1028" creationId="{8C51D98B-86C1-C8EA-4845-8BA442BF0644}"/>
          </ac:picMkLst>
        </pc:picChg>
      </pc:sldChg>
      <pc:sldChg chg="addSp delSp modSp mod">
        <pc:chgData name="Nicola Carter" userId="1cd2a96b-80ed-4a7c-bfb2-d5956a69b663" providerId="ADAL" clId="{47E78ABE-14E0-4D11-BA0E-AC5A86AF4F4F}" dt="2024-09-18T15:22:56.211" v="1690" actId="20577"/>
        <pc:sldMkLst>
          <pc:docMk/>
          <pc:sldMk cId="4032313524" sldId="278"/>
        </pc:sldMkLst>
        <pc:spChg chg="del">
          <ac:chgData name="Nicola Carter" userId="1cd2a96b-80ed-4a7c-bfb2-d5956a69b663" providerId="ADAL" clId="{47E78ABE-14E0-4D11-BA0E-AC5A86AF4F4F}" dt="2024-09-18T07:27:24.250" v="134" actId="478"/>
          <ac:spMkLst>
            <pc:docMk/>
            <pc:sldMk cId="4032313524" sldId="278"/>
            <ac:spMk id="2" creationId="{00000000-0000-0000-0000-000000000000}"/>
          </ac:spMkLst>
        </pc:spChg>
        <pc:spChg chg="add del mod">
          <ac:chgData name="Nicola Carter" userId="1cd2a96b-80ed-4a7c-bfb2-d5956a69b663" providerId="ADAL" clId="{47E78ABE-14E0-4D11-BA0E-AC5A86AF4F4F}" dt="2024-09-18T07:27:26.855" v="135" actId="478"/>
          <ac:spMkLst>
            <pc:docMk/>
            <pc:sldMk cId="4032313524" sldId="278"/>
            <ac:spMk id="6" creationId="{010263A8-8255-FCBF-173C-E396678F2E66}"/>
          </ac:spMkLst>
        </pc:spChg>
        <pc:spChg chg="del">
          <ac:chgData name="Nicola Carter" userId="1cd2a96b-80ed-4a7c-bfb2-d5956a69b663" providerId="ADAL" clId="{47E78ABE-14E0-4D11-BA0E-AC5A86AF4F4F}" dt="2024-09-18T07:27:29.177" v="136" actId="478"/>
          <ac:spMkLst>
            <pc:docMk/>
            <pc:sldMk cId="4032313524" sldId="278"/>
            <ac:spMk id="10" creationId="{0F98E476-7ACD-4541-BD96-1B814C02EAEB}"/>
          </ac:spMkLst>
        </pc:spChg>
        <pc:spChg chg="add del mod">
          <ac:chgData name="Nicola Carter" userId="1cd2a96b-80ed-4a7c-bfb2-d5956a69b663" providerId="ADAL" clId="{47E78ABE-14E0-4D11-BA0E-AC5A86AF4F4F}" dt="2024-09-18T15:19:50.359" v="1603" actId="478"/>
          <ac:spMkLst>
            <pc:docMk/>
            <pc:sldMk cId="4032313524" sldId="278"/>
            <ac:spMk id="12" creationId="{BF1C2BE9-F448-4C5F-E450-3A98AE5FA810}"/>
          </ac:spMkLst>
        </pc:spChg>
        <pc:spChg chg="add mod">
          <ac:chgData name="Nicola Carter" userId="1cd2a96b-80ed-4a7c-bfb2-d5956a69b663" providerId="ADAL" clId="{47E78ABE-14E0-4D11-BA0E-AC5A86AF4F4F}" dt="2024-09-18T15:22:41.008" v="1681" actId="1076"/>
          <ac:spMkLst>
            <pc:docMk/>
            <pc:sldMk cId="4032313524" sldId="278"/>
            <ac:spMk id="13" creationId="{3D54263B-4D57-CA9F-535D-F6E11816AD67}"/>
          </ac:spMkLst>
        </pc:spChg>
        <pc:spChg chg="add mod">
          <ac:chgData name="Nicola Carter" userId="1cd2a96b-80ed-4a7c-bfb2-d5956a69b663" providerId="ADAL" clId="{47E78ABE-14E0-4D11-BA0E-AC5A86AF4F4F}" dt="2024-09-18T15:22:56.211" v="1690" actId="20577"/>
          <ac:spMkLst>
            <pc:docMk/>
            <pc:sldMk cId="4032313524" sldId="278"/>
            <ac:spMk id="14" creationId="{27AC090E-1E2E-7A21-E504-60A1B8245191}"/>
          </ac:spMkLst>
        </pc:spChg>
        <pc:picChg chg="del">
          <ac:chgData name="Nicola Carter" userId="1cd2a96b-80ed-4a7c-bfb2-d5956a69b663" providerId="ADAL" clId="{47E78ABE-14E0-4D11-BA0E-AC5A86AF4F4F}" dt="2024-09-18T07:27:30.950" v="137" actId="478"/>
          <ac:picMkLst>
            <pc:docMk/>
            <pc:sldMk cId="4032313524" sldId="278"/>
            <ac:picMk id="3" creationId="{876F4EF9-3540-17F4-4580-EDBF4B80ABFB}"/>
          </ac:picMkLst>
        </pc:picChg>
        <pc:picChg chg="add del mod ord">
          <ac:chgData name="Nicola Carter" userId="1cd2a96b-80ed-4a7c-bfb2-d5956a69b663" providerId="ADAL" clId="{47E78ABE-14E0-4D11-BA0E-AC5A86AF4F4F}" dt="2024-09-18T15:19:46.828" v="1601" actId="478"/>
          <ac:picMkLst>
            <pc:docMk/>
            <pc:sldMk cId="4032313524" sldId="278"/>
            <ac:picMk id="8" creationId="{66B97AC3-B618-BE3D-EA0E-CA1C9DBE1CCD}"/>
          </ac:picMkLst>
        </pc:picChg>
        <pc:picChg chg="add del mod">
          <ac:chgData name="Nicola Carter" userId="1cd2a96b-80ed-4a7c-bfb2-d5956a69b663" providerId="ADAL" clId="{47E78ABE-14E0-4D11-BA0E-AC5A86AF4F4F}" dt="2024-09-18T15:19:45.762" v="1600" actId="478"/>
          <ac:picMkLst>
            <pc:docMk/>
            <pc:sldMk cId="4032313524" sldId="278"/>
            <ac:picMk id="11" creationId="{E1598D2D-66F0-1FA6-D916-1001C4FD81D2}"/>
          </ac:picMkLst>
        </pc:picChg>
        <pc:picChg chg="add mod ord">
          <ac:chgData name="Nicola Carter" userId="1cd2a96b-80ed-4a7c-bfb2-d5956a69b663" providerId="ADAL" clId="{47E78ABE-14E0-4D11-BA0E-AC5A86AF4F4F}" dt="2024-09-18T15:22:35.112" v="1680" actId="1076"/>
          <ac:picMkLst>
            <pc:docMk/>
            <pc:sldMk cId="4032313524" sldId="278"/>
            <ac:picMk id="16" creationId="{E1D22191-47A6-0590-DEFD-A7025915198C}"/>
          </ac:picMkLst>
        </pc:picChg>
      </pc:sldChg>
      <pc:sldChg chg="delSp del mod">
        <pc:chgData name="Nicola Carter" userId="1cd2a96b-80ed-4a7c-bfb2-d5956a69b663" providerId="ADAL" clId="{47E78ABE-14E0-4D11-BA0E-AC5A86AF4F4F}" dt="2024-09-18T07:48:56.350" v="637" actId="47"/>
        <pc:sldMkLst>
          <pc:docMk/>
          <pc:sldMk cId="3372016714" sldId="279"/>
        </pc:sldMkLst>
        <pc:picChg chg="del">
          <ac:chgData name="Nicola Carter" userId="1cd2a96b-80ed-4a7c-bfb2-d5956a69b663" providerId="ADAL" clId="{47E78ABE-14E0-4D11-BA0E-AC5A86AF4F4F}" dt="2024-09-18T07:48:14.205" v="618" actId="478"/>
          <ac:picMkLst>
            <pc:docMk/>
            <pc:sldMk cId="3372016714" sldId="279"/>
            <ac:picMk id="4" creationId="{CDC10C0D-942B-D083-0E0D-127B63B34EB3}"/>
          </ac:picMkLst>
        </pc:picChg>
      </pc:sldChg>
      <pc:sldChg chg="delSp del mod">
        <pc:chgData name="Nicola Carter" userId="1cd2a96b-80ed-4a7c-bfb2-d5956a69b663" providerId="ADAL" clId="{47E78ABE-14E0-4D11-BA0E-AC5A86AF4F4F}" dt="2024-09-18T08:26:10.081" v="687" actId="47"/>
        <pc:sldMkLst>
          <pc:docMk/>
          <pc:sldMk cId="1292008318" sldId="280"/>
        </pc:sldMkLst>
        <pc:spChg chg="del">
          <ac:chgData name="Nicola Carter" userId="1cd2a96b-80ed-4a7c-bfb2-d5956a69b663" providerId="ADAL" clId="{47E78ABE-14E0-4D11-BA0E-AC5A86AF4F4F}" dt="2024-09-18T07:48:29.257" v="625" actId="478"/>
          <ac:spMkLst>
            <pc:docMk/>
            <pc:sldMk cId="1292008318" sldId="280"/>
            <ac:spMk id="2" creationId="{76931D5D-2F4A-1D33-82B9-4935BC64A9B1}"/>
          </ac:spMkLst>
        </pc:spChg>
        <pc:picChg chg="del">
          <ac:chgData name="Nicola Carter" userId="1cd2a96b-80ed-4a7c-bfb2-d5956a69b663" providerId="ADAL" clId="{47E78ABE-14E0-4D11-BA0E-AC5A86AF4F4F}" dt="2024-09-18T07:48:26.735" v="624" actId="478"/>
          <ac:picMkLst>
            <pc:docMk/>
            <pc:sldMk cId="1292008318" sldId="280"/>
            <ac:picMk id="7" creationId="{31603577-D9B5-C839-8BFC-229E254E8386}"/>
          </ac:picMkLst>
        </pc:picChg>
      </pc:sldChg>
      <pc:sldChg chg="addSp delSp modSp add mod">
        <pc:chgData name="Nicola Carter" userId="1cd2a96b-80ed-4a7c-bfb2-d5956a69b663" providerId="ADAL" clId="{47E78ABE-14E0-4D11-BA0E-AC5A86AF4F4F}" dt="2024-09-18T07:35:06.989" v="344" actId="255"/>
        <pc:sldMkLst>
          <pc:docMk/>
          <pc:sldMk cId="3156184262" sldId="281"/>
        </pc:sldMkLst>
        <pc:spChg chg="mod">
          <ac:chgData name="Nicola Carter" userId="1cd2a96b-80ed-4a7c-bfb2-d5956a69b663" providerId="ADAL" clId="{47E78ABE-14E0-4D11-BA0E-AC5A86AF4F4F}" dt="2024-09-18T07:35:06.989" v="344" actId="255"/>
          <ac:spMkLst>
            <pc:docMk/>
            <pc:sldMk cId="3156184262" sldId="281"/>
            <ac:spMk id="5" creationId="{00000000-0000-0000-0000-000000000000}"/>
          </ac:spMkLst>
        </pc:spChg>
        <pc:picChg chg="add mod">
          <ac:chgData name="Nicola Carter" userId="1cd2a96b-80ed-4a7c-bfb2-d5956a69b663" providerId="ADAL" clId="{47E78ABE-14E0-4D11-BA0E-AC5A86AF4F4F}" dt="2024-09-18T07:34:57.237" v="343" actId="1076"/>
          <ac:picMkLst>
            <pc:docMk/>
            <pc:sldMk cId="3156184262" sldId="281"/>
            <ac:picMk id="2" creationId="{8553CA9A-D276-7310-448D-471EE9D93241}"/>
          </ac:picMkLst>
        </pc:picChg>
        <pc:picChg chg="mod">
          <ac:chgData name="Nicola Carter" userId="1cd2a96b-80ed-4a7c-bfb2-d5956a69b663" providerId="ADAL" clId="{47E78ABE-14E0-4D11-BA0E-AC5A86AF4F4F}" dt="2024-09-18T07:34:53.607" v="342" actId="1076"/>
          <ac:picMkLst>
            <pc:docMk/>
            <pc:sldMk cId="3156184262" sldId="281"/>
            <ac:picMk id="3" creationId="{7A0BF151-0B84-CDED-932F-D92AC521ACA8}"/>
          </ac:picMkLst>
        </pc:picChg>
        <pc:picChg chg="del mod">
          <ac:chgData name="Nicola Carter" userId="1cd2a96b-80ed-4a7c-bfb2-d5956a69b663" providerId="ADAL" clId="{47E78ABE-14E0-4D11-BA0E-AC5A86AF4F4F}" dt="2024-09-18T07:33:32.107" v="335" actId="478"/>
          <ac:picMkLst>
            <pc:docMk/>
            <pc:sldMk cId="3156184262" sldId="281"/>
            <ac:picMk id="7" creationId="{00000000-0000-0000-0000-000000000000}"/>
          </ac:picMkLst>
        </pc:picChg>
      </pc:sldChg>
      <pc:sldChg chg="addSp delSp modSp add mod">
        <pc:chgData name="Nicola Carter" userId="1cd2a96b-80ed-4a7c-bfb2-d5956a69b663" providerId="ADAL" clId="{47E78ABE-14E0-4D11-BA0E-AC5A86AF4F4F}" dt="2024-09-18T07:36:55.796" v="357" actId="1076"/>
        <pc:sldMkLst>
          <pc:docMk/>
          <pc:sldMk cId="237290576" sldId="282"/>
        </pc:sldMkLst>
        <pc:spChg chg="mod">
          <ac:chgData name="Nicola Carter" userId="1cd2a96b-80ed-4a7c-bfb2-d5956a69b663" providerId="ADAL" clId="{47E78ABE-14E0-4D11-BA0E-AC5A86AF4F4F}" dt="2024-09-18T07:36:22.262" v="351" actId="14100"/>
          <ac:spMkLst>
            <pc:docMk/>
            <pc:sldMk cId="237290576" sldId="282"/>
            <ac:spMk id="5" creationId="{00000000-0000-0000-0000-000000000000}"/>
          </ac:spMkLst>
        </pc:spChg>
        <pc:graphicFrameChg chg="mod">
          <ac:chgData name="Nicola Carter" userId="1cd2a96b-80ed-4a7c-bfb2-d5956a69b663" providerId="ADAL" clId="{47E78ABE-14E0-4D11-BA0E-AC5A86AF4F4F}" dt="2024-09-18T07:36:07.799" v="350" actId="1076"/>
          <ac:graphicFrameMkLst>
            <pc:docMk/>
            <pc:sldMk cId="237290576" sldId="282"/>
            <ac:graphicFrameMk id="6" creationId="{F1E03CE7-23A6-9B12-D2F7-D05E5E890ACD}"/>
          </ac:graphicFrameMkLst>
        </pc:graphicFrameChg>
        <pc:picChg chg="add mod">
          <ac:chgData name="Nicola Carter" userId="1cd2a96b-80ed-4a7c-bfb2-d5956a69b663" providerId="ADAL" clId="{47E78ABE-14E0-4D11-BA0E-AC5A86AF4F4F}" dt="2024-09-18T07:36:55.796" v="357" actId="1076"/>
          <ac:picMkLst>
            <pc:docMk/>
            <pc:sldMk cId="237290576" sldId="282"/>
            <ac:picMk id="3" creationId="{BB9D9B6D-930F-2CDD-F28D-8A4B9B171ADE}"/>
          </ac:picMkLst>
        </pc:picChg>
        <pc:picChg chg="del">
          <ac:chgData name="Nicola Carter" userId="1cd2a96b-80ed-4a7c-bfb2-d5956a69b663" providerId="ADAL" clId="{47E78ABE-14E0-4D11-BA0E-AC5A86AF4F4F}" dt="2024-09-18T07:35:40.670" v="348" actId="478"/>
          <ac:picMkLst>
            <pc:docMk/>
            <pc:sldMk cId="237290576" sldId="282"/>
            <ac:picMk id="7" creationId="{00000000-0000-0000-0000-000000000000}"/>
          </ac:picMkLst>
        </pc:picChg>
      </pc:sldChg>
      <pc:sldChg chg="addSp delSp modSp add mod setBg modNotesTx">
        <pc:chgData name="Nicola Carter" userId="1cd2a96b-80ed-4a7c-bfb2-d5956a69b663" providerId="ADAL" clId="{47E78ABE-14E0-4D11-BA0E-AC5A86AF4F4F}" dt="2024-09-18T16:18:42.266" v="1760" actId="14100"/>
        <pc:sldMkLst>
          <pc:docMk/>
          <pc:sldMk cId="955330565" sldId="283"/>
        </pc:sldMkLst>
        <pc:spChg chg="add mod ord">
          <ac:chgData name="Nicola Carter" userId="1cd2a96b-80ed-4a7c-bfb2-d5956a69b663" providerId="ADAL" clId="{47E78ABE-14E0-4D11-BA0E-AC5A86AF4F4F}" dt="2024-09-18T16:18:42.266" v="1760" actId="14100"/>
          <ac:spMkLst>
            <pc:docMk/>
            <pc:sldMk cId="955330565" sldId="283"/>
            <ac:spMk id="2" creationId="{407771BC-E966-62DB-04AA-24AC770DD656}"/>
          </ac:spMkLst>
        </pc:spChg>
        <pc:spChg chg="add del mod">
          <ac:chgData name="Nicola Carter" userId="1cd2a96b-80ed-4a7c-bfb2-d5956a69b663" providerId="ADAL" clId="{47E78ABE-14E0-4D11-BA0E-AC5A86AF4F4F}" dt="2024-09-18T16:16:07.747" v="1730"/>
          <ac:spMkLst>
            <pc:docMk/>
            <pc:sldMk cId="955330565" sldId="283"/>
            <ac:spMk id="5" creationId="{EE30AB3E-5F9C-4530-5B3A-A828F7AA9000}"/>
          </ac:spMkLst>
        </pc:spChg>
        <pc:spChg chg="mod">
          <ac:chgData name="Nicola Carter" userId="1cd2a96b-80ed-4a7c-bfb2-d5956a69b663" providerId="ADAL" clId="{47E78ABE-14E0-4D11-BA0E-AC5A86AF4F4F}" dt="2024-09-18T16:18:20.761" v="1758" actId="1076"/>
          <ac:spMkLst>
            <pc:docMk/>
            <pc:sldMk cId="955330565" sldId="283"/>
            <ac:spMk id="11" creationId="{9DDCC25B-DA5D-F20C-E723-8901DACFCA4E}"/>
          </ac:spMkLst>
        </pc:spChg>
        <pc:spChg chg="del mod">
          <ac:chgData name="Nicola Carter" userId="1cd2a96b-80ed-4a7c-bfb2-d5956a69b663" providerId="ADAL" clId="{47E78ABE-14E0-4D11-BA0E-AC5A86AF4F4F}" dt="2024-09-18T12:04:17.231" v="747" actId="478"/>
          <ac:spMkLst>
            <pc:docMk/>
            <pc:sldMk cId="955330565" sldId="283"/>
            <ac:spMk id="12" creationId="{3EFAF379-6E2A-AD2F-92BD-2FB252CE402E}"/>
          </ac:spMkLst>
        </pc:spChg>
        <pc:spChg chg="add del">
          <ac:chgData name="Nicola Carter" userId="1cd2a96b-80ed-4a7c-bfb2-d5956a69b663" providerId="ADAL" clId="{47E78ABE-14E0-4D11-BA0E-AC5A86AF4F4F}" dt="2024-09-18T16:13:50.061" v="1709" actId="26606"/>
          <ac:spMkLst>
            <pc:docMk/>
            <pc:sldMk cId="955330565" sldId="283"/>
            <ac:spMk id="13" creationId="{B1595A09-E336-4D1B-9B3A-06A2287A54E2}"/>
          </ac:spMkLst>
        </pc:spChg>
        <pc:spChg chg="add del">
          <ac:chgData name="Nicola Carter" userId="1cd2a96b-80ed-4a7c-bfb2-d5956a69b663" providerId="ADAL" clId="{47E78ABE-14E0-4D11-BA0E-AC5A86AF4F4F}" dt="2024-09-18T16:13:50.061" v="1709" actId="26606"/>
          <ac:spMkLst>
            <pc:docMk/>
            <pc:sldMk cId="955330565" sldId="283"/>
            <ac:spMk id="15" creationId="{3540989C-C7B8-473B-BF87-6F2DA6A90006}"/>
          </ac:spMkLst>
        </pc:spChg>
        <pc:spChg chg="add del">
          <ac:chgData name="Nicola Carter" userId="1cd2a96b-80ed-4a7c-bfb2-d5956a69b663" providerId="ADAL" clId="{47E78ABE-14E0-4D11-BA0E-AC5A86AF4F4F}" dt="2024-09-18T16:12:49.870" v="1698" actId="26606"/>
          <ac:spMkLst>
            <pc:docMk/>
            <pc:sldMk cId="955330565" sldId="283"/>
            <ac:spMk id="16" creationId="{99F1FFA9-D672-408C-9220-ADEEC6ABDD09}"/>
          </ac:spMkLst>
        </pc:spChg>
        <pc:spChg chg="add del">
          <ac:chgData name="Nicola Carter" userId="1cd2a96b-80ed-4a7c-bfb2-d5956a69b663" providerId="ADAL" clId="{47E78ABE-14E0-4D11-BA0E-AC5A86AF4F4F}" dt="2024-09-18T16:14:56.712" v="1727" actId="26606"/>
          <ac:spMkLst>
            <pc:docMk/>
            <pc:sldMk cId="955330565" sldId="283"/>
            <ac:spMk id="17" creationId="{6D24BC9E-AC6A-42EE-AFD8-B290720B841F}"/>
          </ac:spMkLst>
        </pc:spChg>
        <pc:spChg chg="add del">
          <ac:chgData name="Nicola Carter" userId="1cd2a96b-80ed-4a7c-bfb2-d5956a69b663" providerId="ADAL" clId="{47E78ABE-14E0-4D11-BA0E-AC5A86AF4F4F}" dt="2024-09-18T16:13:56.333" v="1715" actId="26606"/>
          <ac:spMkLst>
            <pc:docMk/>
            <pc:sldMk cId="955330565" sldId="283"/>
            <ac:spMk id="18" creationId="{F04E4CBA-303B-48BD-8451-C2701CB0EEBF}"/>
          </ac:spMkLst>
        </pc:spChg>
        <pc:spChg chg="add del">
          <ac:chgData name="Nicola Carter" userId="1cd2a96b-80ed-4a7c-bfb2-d5956a69b663" providerId="ADAL" clId="{47E78ABE-14E0-4D11-BA0E-AC5A86AF4F4F}" dt="2024-09-18T16:13:56.333" v="1715" actId="26606"/>
          <ac:spMkLst>
            <pc:docMk/>
            <pc:sldMk cId="955330565" sldId="283"/>
            <ac:spMk id="19" creationId="{231BF440-39FA-4087-84CC-2EEC0BBDAF29}"/>
          </ac:spMkLst>
        </pc:spChg>
        <pc:spChg chg="add del">
          <ac:chgData name="Nicola Carter" userId="1cd2a96b-80ed-4a7c-bfb2-d5956a69b663" providerId="ADAL" clId="{47E78ABE-14E0-4D11-BA0E-AC5A86AF4F4F}" dt="2024-09-18T16:13:56.333" v="1715" actId="26606"/>
          <ac:spMkLst>
            <pc:docMk/>
            <pc:sldMk cId="955330565" sldId="283"/>
            <ac:spMk id="20" creationId="{F6CA58B3-AFCC-4A40-9882-50D5080879B0}"/>
          </ac:spMkLst>
        </pc:spChg>
        <pc:spChg chg="add del">
          <ac:chgData name="Nicola Carter" userId="1cd2a96b-80ed-4a7c-bfb2-d5956a69b663" providerId="ADAL" clId="{47E78ABE-14E0-4D11-BA0E-AC5A86AF4F4F}" dt="2024-09-18T16:14:56.712" v="1727" actId="26606"/>
          <ac:spMkLst>
            <pc:docMk/>
            <pc:sldMk cId="955330565" sldId="283"/>
            <ac:spMk id="21" creationId="{0990C621-3B8B-4820-8328-D47EF7CE823C}"/>
          </ac:spMkLst>
        </pc:spChg>
        <pc:spChg chg="add del">
          <ac:chgData name="Nicola Carter" userId="1cd2a96b-80ed-4a7c-bfb2-d5956a69b663" providerId="ADAL" clId="{47E78ABE-14E0-4D11-BA0E-AC5A86AF4F4F}" dt="2024-09-18T16:13:56.333" v="1715" actId="26606"/>
          <ac:spMkLst>
            <pc:docMk/>
            <pc:sldMk cId="955330565" sldId="283"/>
            <ac:spMk id="22" creationId="{75C56826-D4E5-42ED-8529-079651CB3005}"/>
          </ac:spMkLst>
        </pc:spChg>
        <pc:spChg chg="add del">
          <ac:chgData name="Nicola Carter" userId="1cd2a96b-80ed-4a7c-bfb2-d5956a69b663" providerId="ADAL" clId="{47E78ABE-14E0-4D11-BA0E-AC5A86AF4F4F}" dt="2024-09-18T16:14:56.712" v="1727" actId="26606"/>
          <ac:spMkLst>
            <pc:docMk/>
            <pc:sldMk cId="955330565" sldId="283"/>
            <ac:spMk id="23" creationId="{C1A2385B-1D2A-4E17-84FA-6CB7F0AAE473}"/>
          </ac:spMkLst>
        </pc:spChg>
        <pc:spChg chg="add del">
          <ac:chgData name="Nicola Carter" userId="1cd2a96b-80ed-4a7c-bfb2-d5956a69b663" providerId="ADAL" clId="{47E78ABE-14E0-4D11-BA0E-AC5A86AF4F4F}" dt="2024-09-18T16:13:56.333" v="1715" actId="26606"/>
          <ac:spMkLst>
            <pc:docMk/>
            <pc:sldMk cId="955330565" sldId="283"/>
            <ac:spMk id="24" creationId="{82095FCE-EF05-4443-B97A-85DEE3A5CA17}"/>
          </ac:spMkLst>
        </pc:spChg>
        <pc:spChg chg="add del">
          <ac:chgData name="Nicola Carter" userId="1cd2a96b-80ed-4a7c-bfb2-d5956a69b663" providerId="ADAL" clId="{47E78ABE-14E0-4D11-BA0E-AC5A86AF4F4F}" dt="2024-09-18T16:14:56.712" v="1727" actId="26606"/>
          <ac:spMkLst>
            <pc:docMk/>
            <pc:sldMk cId="955330565" sldId="283"/>
            <ac:spMk id="25" creationId="{5E791F2F-79DB-4CC0-9FA1-001E3E91E8B7}"/>
          </ac:spMkLst>
        </pc:spChg>
        <pc:spChg chg="add del">
          <ac:chgData name="Nicola Carter" userId="1cd2a96b-80ed-4a7c-bfb2-d5956a69b663" providerId="ADAL" clId="{47E78ABE-14E0-4D11-BA0E-AC5A86AF4F4F}" dt="2024-09-18T16:13:56.333" v="1715" actId="26606"/>
          <ac:spMkLst>
            <pc:docMk/>
            <pc:sldMk cId="955330565" sldId="283"/>
            <ac:spMk id="26" creationId="{CA00AE6B-AA30-4CF8-BA6F-339B780AD76C}"/>
          </ac:spMkLst>
        </pc:spChg>
        <pc:spChg chg="add">
          <ac:chgData name="Nicola Carter" userId="1cd2a96b-80ed-4a7c-bfb2-d5956a69b663" providerId="ADAL" clId="{47E78ABE-14E0-4D11-BA0E-AC5A86AF4F4F}" dt="2024-09-18T16:16:46.340" v="1736" actId="26606"/>
          <ac:spMkLst>
            <pc:docMk/>
            <pc:sldMk cId="955330565" sldId="283"/>
            <ac:spMk id="27" creationId="{99F1FFA9-D672-408C-9220-ADEEC6ABDD09}"/>
          </ac:spMkLst>
        </pc:spChg>
        <pc:spChg chg="add del">
          <ac:chgData name="Nicola Carter" userId="1cd2a96b-80ed-4a7c-bfb2-d5956a69b663" providerId="ADAL" clId="{47E78ABE-14E0-4D11-BA0E-AC5A86AF4F4F}" dt="2024-09-18T16:13:06.886" v="1702" actId="26606"/>
          <ac:spMkLst>
            <pc:docMk/>
            <pc:sldMk cId="955330565" sldId="283"/>
            <ac:spMk id="31" creationId="{35C956CA-A8FB-4F91-A258-FBE459CD99FC}"/>
          </ac:spMkLst>
        </pc:spChg>
        <pc:spChg chg="add del">
          <ac:chgData name="Nicola Carter" userId="1cd2a96b-80ed-4a7c-bfb2-d5956a69b663" providerId="ADAL" clId="{47E78ABE-14E0-4D11-BA0E-AC5A86AF4F4F}" dt="2024-09-18T16:13:06.886" v="1702" actId="26606"/>
          <ac:spMkLst>
            <pc:docMk/>
            <pc:sldMk cId="955330565" sldId="283"/>
            <ac:spMk id="33" creationId="{70A48D59-8581-41F7-B529-F4617FE07A9A}"/>
          </ac:spMkLst>
        </pc:spChg>
        <pc:spChg chg="add del">
          <ac:chgData name="Nicola Carter" userId="1cd2a96b-80ed-4a7c-bfb2-d5956a69b663" providerId="ADAL" clId="{47E78ABE-14E0-4D11-BA0E-AC5A86AF4F4F}" dt="2024-09-18T16:13:54.675" v="1713" actId="26606"/>
          <ac:spMkLst>
            <pc:docMk/>
            <pc:sldMk cId="955330565" sldId="283"/>
            <ac:spMk id="37" creationId="{99F1FFA9-D672-408C-9220-ADEEC6ABDD09}"/>
          </ac:spMkLst>
        </pc:spChg>
        <pc:picChg chg="add mod ord">
          <ac:chgData name="Nicola Carter" userId="1cd2a96b-80ed-4a7c-bfb2-d5956a69b663" providerId="ADAL" clId="{47E78ABE-14E0-4D11-BA0E-AC5A86AF4F4F}" dt="2024-09-18T16:13:56.333" v="1715" actId="26606"/>
          <ac:picMkLst>
            <pc:docMk/>
            <pc:sldMk cId="955330565" sldId="283"/>
            <ac:picMk id="3" creationId="{EA9E36BF-6FF1-5F5E-5189-7230CECA31CE}"/>
          </ac:picMkLst>
        </pc:picChg>
        <pc:picChg chg="add del mod ord">
          <ac:chgData name="Nicola Carter" userId="1cd2a96b-80ed-4a7c-bfb2-d5956a69b663" providerId="ADAL" clId="{47E78ABE-14E0-4D11-BA0E-AC5A86AF4F4F}" dt="2024-09-18T16:16:55.817" v="1737" actId="478"/>
          <ac:picMkLst>
            <pc:docMk/>
            <pc:sldMk cId="955330565" sldId="283"/>
            <ac:picMk id="4" creationId="{00000000-0000-0000-0000-000000000000}"/>
          </ac:picMkLst>
        </pc:picChg>
        <pc:picChg chg="add del mod ord">
          <ac:chgData name="Nicola Carter" userId="1cd2a96b-80ed-4a7c-bfb2-d5956a69b663" providerId="ADAL" clId="{47E78ABE-14E0-4D11-BA0E-AC5A86AF4F4F}" dt="2024-09-18T16:16:07.733" v="1728" actId="478"/>
          <ac:picMkLst>
            <pc:docMk/>
            <pc:sldMk cId="955330565" sldId="283"/>
            <ac:picMk id="6" creationId="{F02EC4B8-4192-BF93-3DBA-6FECB5E1F1DE}"/>
          </ac:picMkLst>
        </pc:picChg>
        <pc:picChg chg="add mod">
          <ac:chgData name="Nicola Carter" userId="1cd2a96b-80ed-4a7c-bfb2-d5956a69b663" providerId="ADAL" clId="{47E78ABE-14E0-4D11-BA0E-AC5A86AF4F4F}" dt="2024-09-18T16:16:46.340" v="1736" actId="26606"/>
          <ac:picMkLst>
            <pc:docMk/>
            <pc:sldMk cId="955330565" sldId="283"/>
            <ac:picMk id="7" creationId="{6AE6F72D-AF80-7166-EDA6-D43E06A6C4DF}"/>
          </ac:picMkLst>
        </pc:picChg>
        <pc:picChg chg="add mod">
          <ac:chgData name="Nicola Carter" userId="1cd2a96b-80ed-4a7c-bfb2-d5956a69b663" providerId="ADAL" clId="{47E78ABE-14E0-4D11-BA0E-AC5A86AF4F4F}" dt="2024-09-18T16:17:06.810" v="1739" actId="1076"/>
          <ac:picMkLst>
            <pc:docMk/>
            <pc:sldMk cId="955330565" sldId="283"/>
            <ac:picMk id="8" creationId="{9B6F0CAD-7586-8731-D372-3CF59E77FABD}"/>
          </ac:picMkLst>
        </pc:picChg>
        <pc:picChg chg="del">
          <ac:chgData name="Nicola Carter" userId="1cd2a96b-80ed-4a7c-bfb2-d5956a69b663" providerId="ADAL" clId="{47E78ABE-14E0-4D11-BA0E-AC5A86AF4F4F}" dt="2024-09-18T12:04:10.933" v="744" actId="478"/>
          <ac:picMkLst>
            <pc:docMk/>
            <pc:sldMk cId="955330565" sldId="283"/>
            <ac:picMk id="9" creationId="{FAF58714-D5F6-BDCD-297E-D8424F018DBA}"/>
          </ac:picMkLst>
        </pc:picChg>
        <pc:picChg chg="del">
          <ac:chgData name="Nicola Carter" userId="1cd2a96b-80ed-4a7c-bfb2-d5956a69b663" providerId="ADAL" clId="{47E78ABE-14E0-4D11-BA0E-AC5A86AF4F4F}" dt="2024-09-18T12:04:11.936" v="745" actId="478"/>
          <ac:picMkLst>
            <pc:docMk/>
            <pc:sldMk cId="955330565" sldId="283"/>
            <ac:picMk id="14" creationId="{5A19AE65-CE9F-FF52-D102-853F450E48C2}"/>
          </ac:picMkLst>
        </pc:picChg>
        <pc:cxnChg chg="add del">
          <ac:chgData name="Nicola Carter" userId="1cd2a96b-80ed-4a7c-bfb2-d5956a69b663" providerId="ADAL" clId="{47E78ABE-14E0-4D11-BA0E-AC5A86AF4F4F}" dt="2024-09-18T16:13:06.886" v="1702" actId="26606"/>
          <ac:cxnSpMkLst>
            <pc:docMk/>
            <pc:sldMk cId="955330565" sldId="283"/>
            <ac:cxnSpMk id="35" creationId="{967F2066-0253-4771-A5F6-68111E1FE832}"/>
          </ac:cxnSpMkLst>
        </pc:cxnChg>
      </pc:sldChg>
      <pc:sldChg chg="add">
        <pc:chgData name="Nicola Carter" userId="1cd2a96b-80ed-4a7c-bfb2-d5956a69b663" providerId="ADAL" clId="{47E78ABE-14E0-4D11-BA0E-AC5A86AF4F4F}" dt="2024-09-18T15:19:42.471" v="1599" actId="2890"/>
        <pc:sldMkLst>
          <pc:docMk/>
          <pc:sldMk cId="904654765"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content is covered at each session so only need to book one.</a:t>
            </a:r>
          </a:p>
        </p:txBody>
      </p:sp>
      <p:sp>
        <p:nvSpPr>
          <p:cNvPr id="4" name="Slide Number Placeholder 3"/>
          <p:cNvSpPr>
            <a:spLocks noGrp="1"/>
          </p:cNvSpPr>
          <p:nvPr>
            <p:ph type="sldNum" sz="quarter" idx="5"/>
          </p:nvPr>
        </p:nvSpPr>
        <p:spPr/>
        <p:txBody>
          <a:bodyPr/>
          <a:lstStyle/>
          <a:p>
            <a:fld id="{E52E42F5-5278-472E-B083-8FF2798502B3}" type="slidenum">
              <a:rPr lang="en-GB" smtClean="0"/>
              <a:t>4</a:t>
            </a:fld>
            <a:endParaRPr lang="en-GB"/>
          </a:p>
        </p:txBody>
      </p:sp>
    </p:spTree>
    <p:extLst>
      <p:ext uri="{BB962C8B-B14F-4D97-AF65-F5344CB8AC3E}">
        <p14:creationId xmlns:p14="http://schemas.microsoft.com/office/powerpoint/2010/main" val="71755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9</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10</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11</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12</a:t>
            </a:fld>
            <a:endParaRPr lang="en-GB"/>
          </a:p>
        </p:txBody>
      </p:sp>
    </p:spTree>
    <p:extLst>
      <p:ext uri="{BB962C8B-B14F-4D97-AF65-F5344CB8AC3E}">
        <p14:creationId xmlns:p14="http://schemas.microsoft.com/office/powerpoint/2010/main" val="301467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LSCP have now shared their updated Letter of Assurance for their Safeguarding Partners - one of which is Lincolnshire County Council. This has been saved on the Perspective Lite website along with the LCC Letter of assurance. These should be uploaded to your Single Central Record so that you then have no need to ask LCC employees visiting your schools to see their DBS or complete an additional form. The specialist teachers are being asked to provide all sorts of information as we start this new term and being told that they can’t work with children individually if they don’t. That is not the case and these two letters are your proof of having fulfilled your duties with regard to LCC employees. Please make sure your office staff are aware of this, because our teachers will not be providing any additional personal data, which you are not allowed to copy or store anyway, other than showing their photo ID card when they visit your schools. Please don’t make them waste any more time waiting around for con</a:t>
            </a:r>
          </a:p>
          <a:p>
            <a:endParaRPr lang="en-GB" dirty="0"/>
          </a:p>
        </p:txBody>
      </p:sp>
      <p:sp>
        <p:nvSpPr>
          <p:cNvPr id="4" name="Slide Number Placeholder 3"/>
          <p:cNvSpPr>
            <a:spLocks noGrp="1"/>
          </p:cNvSpPr>
          <p:nvPr>
            <p:ph type="sldNum" sz="quarter" idx="5"/>
          </p:nvPr>
        </p:nvSpPr>
        <p:spPr/>
        <p:txBody>
          <a:bodyPr/>
          <a:lstStyle/>
          <a:p>
            <a:fld id="{E52E42F5-5278-472E-B083-8FF2798502B3}" type="slidenum">
              <a:rPr lang="en-GB" smtClean="0"/>
              <a:t>13</a:t>
            </a:fld>
            <a:endParaRPr lang="en-GB"/>
          </a:p>
        </p:txBody>
      </p:sp>
    </p:spTree>
    <p:extLst>
      <p:ext uri="{BB962C8B-B14F-4D97-AF65-F5344CB8AC3E}">
        <p14:creationId xmlns:p14="http://schemas.microsoft.com/office/powerpoint/2010/main" val="178301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2E42F5-5278-472E-B083-8FF2798502B3}" type="slidenum">
              <a:rPr lang="en-GB" smtClean="0"/>
              <a:t>14</a:t>
            </a:fld>
            <a:endParaRPr lang="en-GB"/>
          </a:p>
        </p:txBody>
      </p:sp>
    </p:spTree>
    <p:extLst>
      <p:ext uri="{BB962C8B-B14F-4D97-AF65-F5344CB8AC3E}">
        <p14:creationId xmlns:p14="http://schemas.microsoft.com/office/powerpoint/2010/main" val="286900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19/09/2024</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19/09/2024</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mailto:VirtualSchoolTraining@lincolnshire.gov.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Karen.Donnelly@lincolnshire.gov.uk" TargetMode="External"/><Relationship Id="rId7" Type="http://schemas.openxmlformats.org/officeDocument/2006/relationships/hyperlink" Target="mailto:DyslexiaOutreach@lincolnshire.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CLIPS@lincolnshire.gov.uk" TargetMode="External"/><Relationship Id="rId5" Type="http://schemas.openxmlformats.org/officeDocument/2006/relationships/hyperlink" Target="mailto:BS_SEND@lincolnshire.gov.uk" TargetMode="External"/><Relationship Id="rId4" Type="http://schemas.openxmlformats.org/officeDocument/2006/relationships/hyperlink" Target="mailto:STTEnquiries@lincolnshire.gov.uk"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rofessionals.lincolnshire.gov.uk/homepage/54/graduated-approach-briefing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rofessionals.lincolnshire.gov.uk/homepage/54/graduated-approach-brief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lincolnshire.gov.uk/directory-record/63820/dyslexia-outreach-suppor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lincspcf.org.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professionals.lincolnshire.gov.uk%2Fspecial-educational-needs-disabilites%2Feclips&amp;data=05%7C02%7CNicola.Carter%40lincolnshire.gov.uk%7C48fec1d9c854458090b008dcd7e061ea%7Cb4e05b92f8ce46b59b2499ba5c11e5e9%7C0%7C0%7C638622605925328983%7CUnknown%7CTWFpbGZsb3d8eyJWIjoiMC4wLjAwMDAiLCJQIjoiV2luMzIiLCJBTiI6Ik1haWwiLCJXVCI6Mn0%3D%7C0%7C%7C%7C&amp;sdata=%2FSmX2THK8EHevMClRGNOmKthRzEe0%2FL68CHW4uEAJ6M%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VirtualSchool@Lincolnshire.gov.uk"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gov.uk/government/publications/virtual-school-head-role-extension-to-children-with-a-social-worker/promoting-the-education-of-children-with-a-social-worker-and-children-in-kinship-care-arrangements-virtual-school-head-role-extension" TargetMode="External"/><Relationship Id="rId4" Type="http://schemas.openxmlformats.org/officeDocument/2006/relationships/hyperlink" Target="mailto:VirtualSchoolTraining@lincolnshir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655422"/>
            <a:ext cx="11117494" cy="1325563"/>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632842" y="2136227"/>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September 2024</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9666" y="-214685"/>
            <a:ext cx="11845139" cy="69653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000000"/>
              </a:solidFill>
              <a:latin typeface="Open Sans"/>
              <a:ea typeface="ＭＳ Ｐゴシック"/>
              <a:cs typeface="Open Sans"/>
            </a:endParaRPr>
          </a:p>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endParaRPr lang="en-GB" sz="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Our current u</a:t>
            </a:r>
            <a:r>
              <a:rPr lang="en-GB" sz="1800" dirty="0">
                <a:effectLst/>
                <a:latin typeface="Calibri" panose="020F0502020204030204" pitchFamily="34" charset="0"/>
                <a:ea typeface="Calibri" panose="020F0502020204030204" pitchFamily="34" charset="0"/>
                <a:cs typeface="Calibri" panose="020F0502020204030204" pitchFamily="34" charset="0"/>
              </a:rPr>
              <a:t>p and coming events are….</a:t>
            </a: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Please use the training booklet to book onto any of the courses.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1E03CE7-23A6-9B12-D2F7-D05E5E890ACD}"/>
              </a:ext>
            </a:extLst>
          </p:cNvPr>
          <p:cNvGraphicFramePr>
            <a:graphicFrameLocks noGrp="1"/>
          </p:cNvGraphicFramePr>
          <p:nvPr>
            <p:extLst>
              <p:ext uri="{D42A27DB-BD31-4B8C-83A1-F6EECF244321}">
                <p14:modId xmlns:p14="http://schemas.microsoft.com/office/powerpoint/2010/main" val="2196237431"/>
              </p:ext>
            </p:extLst>
          </p:nvPr>
        </p:nvGraphicFramePr>
        <p:xfrm>
          <a:off x="147195" y="2093085"/>
          <a:ext cx="11845139" cy="4114800"/>
        </p:xfrm>
        <a:graphic>
          <a:graphicData uri="http://schemas.openxmlformats.org/drawingml/2006/table">
            <a:tbl>
              <a:tblPr>
                <a:tableStyleId>{5C22544A-7EE6-4342-B048-85BDC9FD1C3A}</a:tableStyleId>
              </a:tblPr>
              <a:tblGrid>
                <a:gridCol w="7734861">
                  <a:extLst>
                    <a:ext uri="{9D8B030D-6E8A-4147-A177-3AD203B41FA5}">
                      <a16:colId xmlns:a16="http://schemas.microsoft.com/office/drawing/2014/main" val="3997798305"/>
                    </a:ext>
                  </a:extLst>
                </a:gridCol>
                <a:gridCol w="4110278">
                  <a:extLst>
                    <a:ext uri="{9D8B030D-6E8A-4147-A177-3AD203B41FA5}">
                      <a16:colId xmlns:a16="http://schemas.microsoft.com/office/drawing/2014/main" val="1426844953"/>
                    </a:ext>
                  </a:extLst>
                </a:gridCol>
              </a:tblGrid>
              <a:tr h="246003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SDQs – what they are, why we do them, and how to complete them</a:t>
                      </a: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Introduction to the Responsibilities of the Designated Teacher</a:t>
                      </a:r>
                    </a:p>
                    <a:p>
                      <a:pPr marL="285750" indent="-285750" algn="l">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An introduction to the Lincolnshire ePEP System</a:t>
                      </a: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Governor Training</a:t>
                      </a:r>
                    </a:p>
                    <a:p>
                      <a:pPr marL="285750" indent="-285750" algn="l">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i="0" u="none" strike="noStrike" kern="1200" baseline="0" dirty="0">
                          <a:solidFill>
                            <a:schemeClr val="tx1"/>
                          </a:solidFill>
                          <a:latin typeface="+mn-lt"/>
                          <a:ea typeface="+mn-ea"/>
                          <a:cs typeface="+mn-cs"/>
                        </a:rPr>
                        <a:t>The role of the Designated Teacher in meeting the needs of children previously in care </a:t>
                      </a: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Caring Schools Audit Workshop</a:t>
                      </a:r>
                    </a:p>
                    <a:p>
                      <a:pPr marL="285750" indent="-285750" algn="l">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STT Assessments: what they are and how they are used to support learning at school and home</a:t>
                      </a:r>
                    </a:p>
                    <a:p>
                      <a:pPr marL="285750" indent="-285750" algn="l">
                        <a:lnSpc>
                          <a:spcPct val="100000"/>
                        </a:lnSpc>
                        <a:buFont typeface="Wingdings" panose="05000000000000000000" pitchFamily="2" charset="2"/>
                        <a:buChar char="v"/>
                      </a:pPr>
                      <a:r>
                        <a:rPr lang="en-GB" sz="1800" b="0" i="0" u="none" strike="noStrike" kern="1200" baseline="0" dirty="0">
                          <a:solidFill>
                            <a:schemeClr val="tx1"/>
                          </a:solidFill>
                          <a:latin typeface="+mn-lt"/>
                          <a:ea typeface="+mn-ea"/>
                          <a:cs typeface="+mn-cs"/>
                        </a:rPr>
                        <a:t>The role of the Designated Teacher in meeting the needs of children in care </a:t>
                      </a: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0" indent="0" algn="l">
                        <a:lnSpc>
                          <a:spcPct val="100000"/>
                        </a:lnSpc>
                        <a:buFont typeface="Wingdings" panose="05000000000000000000" pitchFamily="2" charset="2"/>
                        <a:buNone/>
                      </a:pPr>
                      <a:r>
                        <a:rPr lang="en-GB" sz="1800" b="0" i="0" u="none" strike="noStrike" kern="1200" baseline="0" dirty="0">
                          <a:solidFill>
                            <a:schemeClr val="dk1"/>
                          </a:solidFill>
                          <a:latin typeface="+mn-lt"/>
                          <a:ea typeface="+mn-ea"/>
                          <a:cs typeface="+mn-cs"/>
                        </a:rPr>
                        <a:t>	</a:t>
                      </a: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buFont typeface="Wingdings" panose="05000000000000000000" pitchFamily="2" charset="2"/>
                        <a:buChar char="v"/>
                      </a:pPr>
                      <a:r>
                        <a:rPr lang="en-GB" sz="1800" b="0" i="0" u="none" strike="noStrike" kern="1200" baseline="0" dirty="0">
                          <a:solidFill>
                            <a:schemeClr val="dk1"/>
                          </a:solidFill>
                          <a:latin typeface="+mn-lt"/>
                          <a:ea typeface="+mn-ea"/>
                          <a:cs typeface="+mn-cs"/>
                        </a:rPr>
                        <a:t>Thursday 26</a:t>
                      </a:r>
                      <a:r>
                        <a:rPr lang="en-GB" sz="1800" b="0" i="0" u="none" strike="noStrike" kern="1200" baseline="30000" dirty="0">
                          <a:solidFill>
                            <a:schemeClr val="dk1"/>
                          </a:solidFill>
                          <a:latin typeface="+mn-lt"/>
                          <a:ea typeface="+mn-ea"/>
                          <a:cs typeface="+mn-cs"/>
                        </a:rPr>
                        <a:t>th</a:t>
                      </a:r>
                      <a:r>
                        <a:rPr lang="en-GB" sz="1800" b="0" i="0" u="none" strike="noStrike" kern="1200" baseline="0" dirty="0">
                          <a:solidFill>
                            <a:schemeClr val="dk1"/>
                          </a:solidFill>
                          <a:latin typeface="+mn-lt"/>
                          <a:ea typeface="+mn-ea"/>
                          <a:cs typeface="+mn-cs"/>
                        </a:rPr>
                        <a:t> September 09:30 – 11:00</a:t>
                      </a: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Wednesday 2</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nd</a:t>
                      </a:r>
                      <a:r>
                        <a:rPr lang="en-GB" sz="1800" b="0" kern="100" dirty="0">
                          <a:solidFill>
                            <a:srgbClr val="000000"/>
                          </a:solidFill>
                          <a:effectLst/>
                          <a:latin typeface="+mn-lt"/>
                          <a:ea typeface="Calibri" panose="020F0502020204030204" pitchFamily="34" charset="0"/>
                          <a:cs typeface="Times New Roman" panose="02020603050405020304" pitchFamily="18" charset="0"/>
                        </a:rPr>
                        <a:t> October 09:30 – 11:00</a:t>
                      </a:r>
                    </a:p>
                    <a:p>
                      <a:pPr marL="285750" indent="-285750">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Wednesday 9</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800" b="0" kern="100" dirty="0">
                          <a:solidFill>
                            <a:srgbClr val="000000"/>
                          </a:solidFill>
                          <a:effectLst/>
                          <a:latin typeface="+mn-lt"/>
                          <a:ea typeface="Calibri" panose="020F0502020204030204" pitchFamily="34" charset="0"/>
                          <a:cs typeface="Times New Roman" panose="02020603050405020304" pitchFamily="18" charset="0"/>
                        </a:rPr>
                        <a:t> October 13:30 – 15:00</a:t>
                      </a: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Thursday 10</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800" b="0" kern="100" dirty="0">
                          <a:solidFill>
                            <a:srgbClr val="000000"/>
                          </a:solidFill>
                          <a:effectLst/>
                          <a:latin typeface="+mn-lt"/>
                          <a:ea typeface="Calibri" panose="020F0502020204030204" pitchFamily="34" charset="0"/>
                          <a:cs typeface="Times New Roman" panose="02020603050405020304" pitchFamily="18" charset="0"/>
                        </a:rPr>
                        <a:t> October 10:00 – 12:00</a:t>
                      </a:r>
                    </a:p>
                    <a:p>
                      <a:pPr marL="285750" indent="-285750">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Thursday 17</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800" b="0" kern="100" dirty="0">
                          <a:solidFill>
                            <a:srgbClr val="000000"/>
                          </a:solidFill>
                          <a:effectLst/>
                          <a:latin typeface="+mn-lt"/>
                          <a:ea typeface="Calibri" panose="020F0502020204030204" pitchFamily="34" charset="0"/>
                          <a:cs typeface="Times New Roman" panose="02020603050405020304" pitchFamily="18" charset="0"/>
                        </a:rPr>
                        <a:t> October 13:00 – 15:00</a:t>
                      </a:r>
                    </a:p>
                    <a:p>
                      <a:pPr marL="0" indent="0">
                        <a:lnSpc>
                          <a:spcPct val="100000"/>
                        </a:lnSpc>
                        <a:buFont typeface="Wingdings" panose="05000000000000000000" pitchFamily="2" charset="2"/>
                        <a:buNone/>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Thursday 31</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st</a:t>
                      </a:r>
                      <a:r>
                        <a:rPr lang="en-GB" sz="1800" b="0" kern="100" dirty="0">
                          <a:solidFill>
                            <a:srgbClr val="000000"/>
                          </a:solidFill>
                          <a:effectLst/>
                          <a:latin typeface="+mn-lt"/>
                          <a:ea typeface="Calibri" panose="020F0502020204030204" pitchFamily="34" charset="0"/>
                          <a:cs typeface="Times New Roman" panose="02020603050405020304" pitchFamily="18" charset="0"/>
                        </a:rPr>
                        <a:t> October 13:00 – 14:30</a:t>
                      </a:r>
                    </a:p>
                    <a:p>
                      <a:pPr marL="285750" indent="-285750">
                        <a:lnSpc>
                          <a:spcPct val="100000"/>
                        </a:lnSpc>
                        <a:buFont typeface="Wingdings" panose="05000000000000000000" pitchFamily="2" charset="2"/>
                        <a:buChar char="v"/>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Tuesday 5</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800" b="0" kern="100" dirty="0">
                          <a:solidFill>
                            <a:srgbClr val="000000"/>
                          </a:solidFill>
                          <a:effectLst/>
                          <a:latin typeface="+mn-lt"/>
                          <a:ea typeface="Calibri" panose="020F0502020204030204" pitchFamily="34" charset="0"/>
                          <a:cs typeface="Times New Roman" panose="02020603050405020304" pitchFamily="18" charset="0"/>
                        </a:rPr>
                        <a:t> November 18:30 – 19:30</a:t>
                      </a:r>
                    </a:p>
                    <a:p>
                      <a:pPr marL="0" indent="0">
                        <a:lnSpc>
                          <a:spcPct val="100000"/>
                        </a:lnSpc>
                        <a:buFont typeface="Wingdings" panose="05000000000000000000" pitchFamily="2" charset="2"/>
                        <a:buNone/>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v"/>
                      </a:pPr>
                      <a:r>
                        <a:rPr lang="en-GB" sz="1800" b="0" kern="100" dirty="0">
                          <a:solidFill>
                            <a:srgbClr val="000000"/>
                          </a:solidFill>
                          <a:effectLst/>
                          <a:latin typeface="+mn-lt"/>
                          <a:ea typeface="Calibri" panose="020F0502020204030204" pitchFamily="34" charset="0"/>
                          <a:cs typeface="Times New Roman" panose="02020603050405020304" pitchFamily="18" charset="0"/>
                        </a:rPr>
                        <a:t>Thursday 7</a:t>
                      </a:r>
                      <a:r>
                        <a:rPr lang="en-GB" sz="1800" b="0" kern="100" baseline="30000" dirty="0">
                          <a:solidFill>
                            <a:srgbClr val="000000"/>
                          </a:solidFill>
                          <a:effectLst/>
                          <a:latin typeface="+mn-lt"/>
                          <a:ea typeface="Calibri" panose="020F0502020204030204" pitchFamily="34" charset="0"/>
                          <a:cs typeface="Times New Roman" panose="02020603050405020304" pitchFamily="18" charset="0"/>
                        </a:rPr>
                        <a:t>th</a:t>
                      </a:r>
                      <a:r>
                        <a:rPr lang="en-GB" sz="1800" b="0" kern="100" dirty="0">
                          <a:solidFill>
                            <a:srgbClr val="000000"/>
                          </a:solidFill>
                          <a:effectLst/>
                          <a:latin typeface="+mn-lt"/>
                          <a:ea typeface="Calibri" panose="020F0502020204030204" pitchFamily="34" charset="0"/>
                          <a:cs typeface="Times New Roman" panose="02020603050405020304" pitchFamily="18" charset="0"/>
                        </a:rPr>
                        <a:t> November 13:00 – 15:00</a:t>
                      </a:r>
                    </a:p>
                    <a:p>
                      <a:pPr marL="0" indent="0">
                        <a:lnSpc>
                          <a:spcPct val="100000"/>
                        </a:lnSpc>
                        <a:buFont typeface="Wingdings" panose="05000000000000000000" pitchFamily="2" charset="2"/>
                        <a:buNone/>
                      </a:pPr>
                      <a:r>
                        <a:rPr lang="en-GB" sz="1800" b="0" i="0" u="none" strike="noStrike" kern="1200" baseline="0" dirty="0">
                          <a:solidFill>
                            <a:schemeClr val="dk1"/>
                          </a:solidFill>
                          <a:latin typeface="+mn-lt"/>
                          <a:ea typeface="+mn-ea"/>
                          <a:cs typeface="+mn-cs"/>
                        </a:rPr>
                        <a:t>		</a:t>
                      </a:r>
                    </a:p>
                    <a:p>
                      <a:pPr>
                        <a:lnSpc>
                          <a:spcPct val="100000"/>
                        </a:lnSpc>
                      </a:pPr>
                      <a:endParaRPr lang="en-GB" sz="1800" b="0" kern="1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843594"/>
                  </a:ext>
                </a:extLst>
              </a:tr>
            </a:tbl>
          </a:graphicData>
        </a:graphic>
      </p:graphicFrame>
      <p:pic>
        <p:nvPicPr>
          <p:cNvPr id="2" name="Picture 1">
            <a:extLst>
              <a:ext uri="{FF2B5EF4-FFF2-40B4-BE49-F238E27FC236}">
                <a16:creationId xmlns:a16="http://schemas.microsoft.com/office/drawing/2014/main" id="{6AB5695E-A546-A5A3-1F6D-182B06838CF1}"/>
              </a:ext>
            </a:extLst>
          </p:cNvPr>
          <p:cNvPicPr>
            <a:picLocks noChangeAspect="1"/>
          </p:cNvPicPr>
          <p:nvPr/>
        </p:nvPicPr>
        <p:blipFill>
          <a:blip r:embed="rId4"/>
          <a:stretch>
            <a:fillRect/>
          </a:stretch>
        </p:blipFill>
        <p:spPr>
          <a:xfrm>
            <a:off x="10877384" y="66799"/>
            <a:ext cx="1041992" cy="1483514"/>
          </a:xfrm>
          <a:prstGeom prst="rect">
            <a:avLst/>
          </a:prstGeom>
        </p:spPr>
      </p:pic>
      <p:pic>
        <p:nvPicPr>
          <p:cNvPr id="3" name="Picture 2">
            <a:extLst>
              <a:ext uri="{FF2B5EF4-FFF2-40B4-BE49-F238E27FC236}">
                <a16:creationId xmlns:a16="http://schemas.microsoft.com/office/drawing/2014/main" id="{BB9D9B6D-930F-2CDD-F28D-8A4B9B171ADE}"/>
              </a:ext>
            </a:extLst>
          </p:cNvPr>
          <p:cNvPicPr>
            <a:picLocks noChangeAspect="1"/>
          </p:cNvPicPr>
          <p:nvPr/>
        </p:nvPicPr>
        <p:blipFill>
          <a:blip r:embed="rId5"/>
          <a:stretch>
            <a:fillRect/>
          </a:stretch>
        </p:blipFill>
        <p:spPr>
          <a:xfrm>
            <a:off x="10016563" y="6218646"/>
            <a:ext cx="1721642" cy="572555"/>
          </a:xfrm>
          <a:prstGeom prst="rect">
            <a:avLst/>
          </a:prstGeom>
        </p:spPr>
      </p:pic>
    </p:spTree>
    <p:extLst>
      <p:ext uri="{BB962C8B-B14F-4D97-AF65-F5344CB8AC3E}">
        <p14:creationId xmlns:p14="http://schemas.microsoft.com/office/powerpoint/2010/main" val="2372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792" y="107343"/>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endParaRPr lang="en-GB" sz="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kern="100" dirty="0">
                <a:effectLst/>
                <a:latin typeface="+mn-lt"/>
              </a:rPr>
              <a:t>Additional workshops available include:</a:t>
            </a: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endParaRPr>
          </a:p>
          <a:p>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a:t>
            </a:r>
          </a:p>
          <a:p>
            <a:pPr algn="l"/>
            <a:r>
              <a:rPr lang="en-GB" sz="1800" dirty="0">
                <a:effectLs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don’t hesitate to contact us via email:  </a:t>
            </a:r>
            <a:r>
              <a:rPr lang="en-GB" sz="1800" u="sng" dirty="0">
                <a:solidFill>
                  <a:srgbClr val="0563C1"/>
                </a:solidFill>
                <a:effectLst/>
                <a:latin typeface="+mn-lt"/>
                <a:ea typeface="Calibri" panose="020F0502020204030204" pitchFamily="34" charset="0"/>
                <a:cs typeface="Calibri" panose="020F0502020204030204" pitchFamily="34" charset="0"/>
                <a:hlinkClick r:id="rId3"/>
              </a:rPr>
              <a:t>VirtualSchoolTraining@lincolnshire.gov.uk</a:t>
            </a:r>
            <a:r>
              <a:rPr lang="en-GB" sz="1800" dirty="0">
                <a:effectLst/>
                <a:latin typeface="+mn-lt"/>
                <a:ea typeface="Calibri" panose="020F0502020204030204" pitchFamily="34" charset="0"/>
                <a:cs typeface="Calibri" panose="020F0502020204030204" pitchFamily="34" charset="0"/>
              </a:rPr>
              <a:t>  if you </a:t>
            </a:r>
          </a:p>
          <a:p>
            <a:pPr algn="l"/>
            <a:r>
              <a:rPr lang="en-GB" sz="1800" dirty="0">
                <a:effectLst/>
                <a:latin typeface="+mn-lt"/>
                <a:ea typeface="Calibri" panose="020F0502020204030204" pitchFamily="34" charset="0"/>
                <a:cs typeface="Calibri" panose="020F0502020204030204" pitchFamily="34" charset="0"/>
              </a:rPr>
              <a:t>require any further information or advice.</a:t>
            </a:r>
            <a:endParaRPr lang="en-GB" sz="1800" dirty="0">
              <a:effectLst/>
              <a:latin typeface="+mn-lt"/>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91DED302-B953-0B77-CE1F-8C583A23CC01}"/>
              </a:ext>
            </a:extLst>
          </p:cNvPr>
          <p:cNvGraphicFramePr>
            <a:graphicFrameLocks noGrp="1"/>
          </p:cNvGraphicFramePr>
          <p:nvPr/>
        </p:nvGraphicFramePr>
        <p:xfrm>
          <a:off x="414792" y="1964749"/>
          <a:ext cx="11060265" cy="3302508"/>
        </p:xfrm>
        <a:graphic>
          <a:graphicData uri="http://schemas.openxmlformats.org/drawingml/2006/table">
            <a:tbl>
              <a:tblPr>
                <a:tableStyleId>{5C22544A-7EE6-4342-B048-85BDC9FD1C3A}</a:tableStyleId>
              </a:tblPr>
              <a:tblGrid>
                <a:gridCol w="11060265">
                  <a:extLst>
                    <a:ext uri="{9D8B030D-6E8A-4147-A177-3AD203B41FA5}">
                      <a16:colId xmlns:a16="http://schemas.microsoft.com/office/drawing/2014/main" val="2081489121"/>
                    </a:ext>
                  </a:extLst>
                </a:gridCol>
              </a:tblGrid>
              <a:tr h="2733249">
                <a:tc>
                  <a:txBody>
                    <a:bodyPr/>
                    <a:lstStyle/>
                    <a:p>
                      <a:pPr marL="342900" lvl="0" indent="-342900">
                        <a:lnSpc>
                          <a:spcPct val="107000"/>
                        </a:lnSpc>
                        <a:buFont typeface="Wingdings" panose="05000000000000000000" pitchFamily="2" charset="2"/>
                        <a:buChar char=""/>
                      </a:pPr>
                      <a:endParaRPr lang="en-GB" sz="1600" kern="100" dirty="0">
                        <a:effectLst/>
                      </a:endParaRPr>
                    </a:p>
                    <a:p>
                      <a:pPr marL="342900" lvl="0" indent="-342900">
                        <a:lnSpc>
                          <a:spcPct val="107000"/>
                        </a:lnSpc>
                        <a:buFont typeface="Wingdings" panose="05000000000000000000" pitchFamily="2" charset="2"/>
                        <a:buChar char=""/>
                      </a:pPr>
                      <a:r>
                        <a:rPr lang="en-GB" sz="1600" kern="100" dirty="0">
                          <a:effectLst/>
                        </a:rPr>
                        <a:t>Introduction to Restorative Practice (Zoom Tuesday 1</a:t>
                      </a:r>
                      <a:r>
                        <a:rPr lang="en-GB" sz="1600" kern="100" baseline="30000" dirty="0">
                          <a:effectLst/>
                        </a:rPr>
                        <a:t>st</a:t>
                      </a:r>
                      <a:r>
                        <a:rPr lang="en-GB" sz="1600" kern="100" dirty="0">
                          <a:effectLst/>
                        </a:rPr>
                        <a:t> October 19:00 – 21:00) </a:t>
                      </a:r>
                    </a:p>
                    <a:p>
                      <a:pPr marL="342900" lvl="0" indent="-342900">
                        <a:lnSpc>
                          <a:spcPct val="107000"/>
                        </a:lnSpc>
                        <a:buFont typeface="Wingdings" panose="05000000000000000000" pitchFamily="2" charset="2"/>
                        <a:buChar char=""/>
                      </a:pPr>
                      <a:r>
                        <a:rPr lang="en-GB" sz="1600" kern="100" dirty="0">
                          <a:solidFill>
                            <a:schemeClr val="tx1"/>
                          </a:solidFill>
                          <a:effectLst/>
                        </a:rPr>
                        <a:t>Supporting Grief, Loss and Positive Endings (Zoom Thursday 3</a:t>
                      </a:r>
                      <a:r>
                        <a:rPr lang="en-GB" sz="1600" kern="100" baseline="30000" dirty="0">
                          <a:solidFill>
                            <a:schemeClr val="tx1"/>
                          </a:solidFill>
                          <a:effectLst/>
                        </a:rPr>
                        <a:t>rd</a:t>
                      </a:r>
                      <a:r>
                        <a:rPr lang="en-GB" sz="1600" kern="100" dirty="0">
                          <a:solidFill>
                            <a:schemeClr val="tx1"/>
                          </a:solidFill>
                          <a:effectLst/>
                        </a:rPr>
                        <a:t> October 13:00 – 15:00) </a:t>
                      </a:r>
                    </a:p>
                    <a:p>
                      <a:pPr marL="0" lvl="0" indent="0">
                        <a:lnSpc>
                          <a:spcPct val="107000"/>
                        </a:lnSpc>
                        <a:buFont typeface="Wingdings" panose="05000000000000000000" pitchFamily="2" charset="2"/>
                        <a:buNone/>
                      </a:pPr>
                      <a:endParaRPr lang="en-GB" sz="1600" kern="100" dirty="0">
                        <a:solidFill>
                          <a:schemeClr val="tx1"/>
                        </a:solidFill>
                        <a:effectLst/>
                      </a:endParaRPr>
                    </a:p>
                    <a:p>
                      <a:pPr marL="342900" lvl="0" indent="-342900">
                        <a:lnSpc>
                          <a:spcPct val="107000"/>
                        </a:lnSpc>
                        <a:buFont typeface="Wingdings" panose="05000000000000000000" pitchFamily="2" charset="2"/>
                        <a:buChar char=""/>
                      </a:pPr>
                      <a:r>
                        <a:rPr lang="en-GB" sz="1600" kern="100" dirty="0">
                          <a:effectLst/>
                        </a:rPr>
                        <a:t>An Introduction to Trauma Awareness (F2F Friday 4</a:t>
                      </a:r>
                      <a:r>
                        <a:rPr lang="en-GB" sz="1600" kern="100" baseline="30000" dirty="0">
                          <a:effectLst/>
                        </a:rPr>
                        <a:t>th</a:t>
                      </a:r>
                      <a:r>
                        <a:rPr lang="en-GB" sz="1600" kern="100" dirty="0">
                          <a:effectLst/>
                        </a:rPr>
                        <a:t> October 10:00 – 14:00 in Lincoln) </a:t>
                      </a:r>
                    </a:p>
                    <a:p>
                      <a:pPr marL="342900" lvl="0" indent="-342900">
                        <a:lnSpc>
                          <a:spcPct val="107000"/>
                        </a:lnSpc>
                        <a:buFont typeface="Wingdings" panose="05000000000000000000" pitchFamily="2" charset="2"/>
                        <a:buChar char=""/>
                      </a:pPr>
                      <a:r>
                        <a:rPr lang="en-GB" sz="1600" kern="100" dirty="0">
                          <a:solidFill>
                            <a:schemeClr val="tx1"/>
                          </a:solidFill>
                          <a:effectLst/>
                        </a:rPr>
                        <a:t>Relational Repair - Supporting children to trust others and invest in relationships (Zoom Wednesday 9</a:t>
                      </a:r>
                      <a:r>
                        <a:rPr lang="en-GB" sz="1600" kern="100" baseline="30000" dirty="0">
                          <a:solidFill>
                            <a:schemeClr val="tx1"/>
                          </a:solidFill>
                          <a:effectLst/>
                        </a:rPr>
                        <a:t>th</a:t>
                      </a:r>
                      <a:r>
                        <a:rPr lang="en-GB" sz="1600" kern="100" dirty="0">
                          <a:solidFill>
                            <a:schemeClr val="tx1"/>
                          </a:solidFill>
                          <a:effectLst/>
                        </a:rPr>
                        <a:t> October 19:00 – 21:00)</a:t>
                      </a:r>
                    </a:p>
                    <a:p>
                      <a:pPr marL="0" lvl="0" indent="0">
                        <a:lnSpc>
                          <a:spcPct val="107000"/>
                        </a:lnSpc>
                        <a:buFont typeface="Wingdings" panose="05000000000000000000" pitchFamily="2" charset="2"/>
                        <a:buNone/>
                      </a:pPr>
                      <a:endParaRPr lang="en-GB" sz="1600" kern="100" dirty="0">
                        <a:effectLst/>
                      </a:endParaRPr>
                    </a:p>
                    <a:p>
                      <a:pPr marL="342900" lvl="0" indent="-342900">
                        <a:lnSpc>
                          <a:spcPct val="107000"/>
                        </a:lnSpc>
                        <a:buFont typeface="Wingdings" panose="05000000000000000000" pitchFamily="2" charset="2"/>
                        <a:buChar char=""/>
                      </a:pPr>
                      <a:r>
                        <a:rPr lang="en-GB" sz="1600" kern="100" dirty="0">
                          <a:effectLst/>
                        </a:rPr>
                        <a:t>An introduction to social pedagogy (Zoom Wednesday 16</a:t>
                      </a:r>
                      <a:r>
                        <a:rPr lang="en-GB" sz="1600" kern="100" baseline="30000" dirty="0">
                          <a:effectLst/>
                        </a:rPr>
                        <a:t>th</a:t>
                      </a:r>
                      <a:r>
                        <a:rPr lang="en-GB" sz="1600" kern="100" dirty="0">
                          <a:effectLst/>
                        </a:rPr>
                        <a:t> October 19:00 – 21:00)</a:t>
                      </a:r>
                    </a:p>
                    <a:p>
                      <a:pPr marL="342900" lvl="0" indent="-342900">
                        <a:lnSpc>
                          <a:spcPct val="107000"/>
                        </a:lnSpc>
                        <a:buFont typeface="Wingdings" panose="05000000000000000000" pitchFamily="2" charset="2"/>
                        <a:buChar char=""/>
                      </a:pPr>
                      <a:r>
                        <a:rPr lang="en-GB" sz="1600" kern="100" dirty="0">
                          <a:effectLst/>
                        </a:rPr>
                        <a:t>Sleep workshop: supporting sleep, nightmares and night terrors (Zoom Thursday 17</a:t>
                      </a:r>
                      <a:r>
                        <a:rPr lang="en-GB" sz="1600" kern="100" baseline="30000" dirty="0">
                          <a:effectLst/>
                        </a:rPr>
                        <a:t>th</a:t>
                      </a:r>
                      <a:r>
                        <a:rPr lang="en-GB" sz="1600" kern="100" dirty="0">
                          <a:effectLst/>
                        </a:rPr>
                        <a:t> October 19:30 – 21:30)</a:t>
                      </a:r>
                    </a:p>
                    <a:p>
                      <a:pPr marL="0" lvl="0" indent="0">
                        <a:lnSpc>
                          <a:spcPct val="107000"/>
                        </a:lnSpc>
                        <a:buFont typeface="Wingdings" panose="05000000000000000000" pitchFamily="2" charset="2"/>
                        <a:buNone/>
                      </a:pPr>
                      <a:endParaRPr lang="en-GB" sz="1600" kern="100" dirty="0">
                        <a:effectLst/>
                      </a:endParaRPr>
                    </a:p>
                    <a:p>
                      <a:pPr marL="342900" lvl="0" indent="-342900">
                        <a:lnSpc>
                          <a:spcPct val="107000"/>
                        </a:lnSpc>
                        <a:buFont typeface="Wingdings" panose="05000000000000000000" pitchFamily="2" charset="2"/>
                        <a:buChar char=""/>
                      </a:pPr>
                      <a:r>
                        <a:rPr lang="en-GB" sz="1600" kern="100" dirty="0">
                          <a:solidFill>
                            <a:schemeClr val="tx1"/>
                          </a:solidFill>
                          <a:effectLst/>
                        </a:rPr>
                        <a:t>Creating Calm - emotional regulation for children and adults (F2F Monday 11</a:t>
                      </a:r>
                      <a:r>
                        <a:rPr lang="en-GB" sz="1600" kern="100" baseline="30000" dirty="0">
                          <a:solidFill>
                            <a:schemeClr val="tx1"/>
                          </a:solidFill>
                          <a:effectLst/>
                        </a:rPr>
                        <a:t>th</a:t>
                      </a:r>
                      <a:r>
                        <a:rPr lang="en-GB" sz="1600" kern="100" dirty="0">
                          <a:solidFill>
                            <a:schemeClr val="tx1"/>
                          </a:solidFill>
                          <a:effectLst/>
                        </a:rPr>
                        <a:t> November 10:00 – 14:00 in Grantham)</a:t>
                      </a:r>
                    </a:p>
                    <a:p>
                      <a:pPr marL="0" lvl="0" indent="0">
                        <a:lnSpc>
                          <a:spcPct val="107000"/>
                        </a:lnSpc>
                        <a:buFont typeface="Wingdings" panose="05000000000000000000" pitchFamily="2" charset="2"/>
                        <a:buNone/>
                      </a:pPr>
                      <a:endParaRPr lang="en-GB" sz="1600" kern="100" dirty="0">
                        <a:solidFill>
                          <a:schemeClr val="tx1"/>
                        </a:solidFill>
                        <a:effectLst/>
                      </a:endParaRPr>
                    </a:p>
                    <a:p>
                      <a:pPr>
                        <a:lnSpc>
                          <a:spcPct val="107000"/>
                        </a:lnSpc>
                      </a:pPr>
                      <a:r>
                        <a:rPr lang="en-GB" sz="1100" kern="100" dirty="0">
                          <a:effectLst/>
                        </a:rPr>
                        <a:t> </a:t>
                      </a:r>
                      <a:endPar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02740"/>
                  </a:ext>
                </a:extLst>
              </a:tr>
            </a:tbl>
          </a:graphicData>
        </a:graphic>
      </p:graphicFrame>
      <p:pic>
        <p:nvPicPr>
          <p:cNvPr id="3" name="Picture 2">
            <a:extLst>
              <a:ext uri="{FF2B5EF4-FFF2-40B4-BE49-F238E27FC236}">
                <a16:creationId xmlns:a16="http://schemas.microsoft.com/office/drawing/2014/main" id="{50C63FEF-459E-E4B3-6EF1-F11031977450}"/>
              </a:ext>
            </a:extLst>
          </p:cNvPr>
          <p:cNvPicPr>
            <a:picLocks noChangeAspect="1"/>
          </p:cNvPicPr>
          <p:nvPr/>
        </p:nvPicPr>
        <p:blipFill>
          <a:blip r:embed="rId5"/>
          <a:stretch>
            <a:fillRect/>
          </a:stretch>
        </p:blipFill>
        <p:spPr>
          <a:xfrm>
            <a:off x="10877384" y="66799"/>
            <a:ext cx="1041992" cy="1483514"/>
          </a:xfrm>
          <a:prstGeom prst="rect">
            <a:avLst/>
          </a:prstGeom>
        </p:spPr>
      </p:pic>
      <p:pic>
        <p:nvPicPr>
          <p:cNvPr id="4" name="Picture 3">
            <a:extLst>
              <a:ext uri="{FF2B5EF4-FFF2-40B4-BE49-F238E27FC236}">
                <a16:creationId xmlns:a16="http://schemas.microsoft.com/office/drawing/2014/main" id="{69FA2D18-19BB-C661-2752-D55CCFD83E68}"/>
              </a:ext>
            </a:extLst>
          </p:cNvPr>
          <p:cNvPicPr>
            <a:picLocks noChangeAspect="1"/>
          </p:cNvPicPr>
          <p:nvPr/>
        </p:nvPicPr>
        <p:blipFill>
          <a:blip r:embed="rId6"/>
          <a:stretch>
            <a:fillRect/>
          </a:stretch>
        </p:blipFill>
        <p:spPr>
          <a:xfrm>
            <a:off x="10014725" y="6068543"/>
            <a:ext cx="1725318" cy="573074"/>
          </a:xfrm>
          <a:prstGeom prst="rect">
            <a:avLst/>
          </a:prstGeom>
        </p:spPr>
      </p:pic>
    </p:spTree>
    <p:extLst>
      <p:ext uri="{BB962C8B-B14F-4D97-AF65-F5344CB8AC3E}">
        <p14:creationId xmlns:p14="http://schemas.microsoft.com/office/powerpoint/2010/main" val="6964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5C28D-1FE9-02DB-9364-9EDA9E8F1F59}"/>
              </a:ext>
            </a:extLst>
          </p:cNvPr>
          <p:cNvPicPr>
            <a:picLocks noChangeAspect="1"/>
          </p:cNvPicPr>
          <p:nvPr/>
        </p:nvPicPr>
        <p:blipFill>
          <a:blip r:embed="rId3"/>
          <a:stretch>
            <a:fillRect/>
          </a:stretch>
        </p:blipFill>
        <p:spPr>
          <a:xfrm>
            <a:off x="509047" y="1065695"/>
            <a:ext cx="7055175" cy="4201917"/>
          </a:xfrm>
          <a:prstGeom prst="rect">
            <a:avLst/>
          </a:prstGeom>
        </p:spPr>
      </p:pic>
      <p:pic>
        <p:nvPicPr>
          <p:cNvPr id="6" name="Picture 5" descr="LCC green footer with strapline.png">
            <a:extLst>
              <a:ext uri="{FF2B5EF4-FFF2-40B4-BE49-F238E27FC236}">
                <a16:creationId xmlns:a16="http://schemas.microsoft.com/office/drawing/2014/main" id="{7E437BD2-F1E9-2E5A-2595-2940A12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9" name="Speech Bubble: Oval 8">
            <a:extLst>
              <a:ext uri="{FF2B5EF4-FFF2-40B4-BE49-F238E27FC236}">
                <a16:creationId xmlns:a16="http://schemas.microsoft.com/office/drawing/2014/main" id="{09D457C3-756E-D609-E8E7-5CD3A6C5EE71}"/>
              </a:ext>
            </a:extLst>
          </p:cNvPr>
          <p:cNvSpPr/>
          <p:nvPr/>
        </p:nvSpPr>
        <p:spPr>
          <a:xfrm>
            <a:off x="8073269" y="1184744"/>
            <a:ext cx="3609684" cy="2897169"/>
          </a:xfrm>
          <a:prstGeom prst="wedgeEllipseCallout">
            <a:avLst>
              <a:gd name="adj1" fmla="val -60972"/>
              <a:gd name="adj2" fmla="val 334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Information about this has been circulated to all schools but if you have missed it, it will be uploaded on our pages too. Or check out the website: www.wtt.org.uk </a:t>
            </a:r>
          </a:p>
        </p:txBody>
      </p:sp>
      <p:sp>
        <p:nvSpPr>
          <p:cNvPr id="10" name="TextBox 9">
            <a:extLst>
              <a:ext uri="{FF2B5EF4-FFF2-40B4-BE49-F238E27FC236}">
                <a16:creationId xmlns:a16="http://schemas.microsoft.com/office/drawing/2014/main" id="{40393667-B266-6241-034B-EFBBA2300CEA}"/>
              </a:ext>
            </a:extLst>
          </p:cNvPr>
          <p:cNvSpPr txBox="1"/>
          <p:nvPr/>
        </p:nvSpPr>
        <p:spPr>
          <a:xfrm>
            <a:off x="604300" y="357809"/>
            <a:ext cx="9636981" cy="707886"/>
          </a:xfrm>
          <a:prstGeom prst="rect">
            <a:avLst/>
          </a:prstGeom>
          <a:noFill/>
        </p:spPr>
        <p:txBody>
          <a:bodyPr wrap="square" rtlCol="0">
            <a:spAutoFit/>
          </a:bodyPr>
          <a:lstStyle/>
          <a:p>
            <a:r>
              <a:rPr lang="en-GB" sz="4000" dirty="0"/>
              <a:t>WTT Central Training Offer now available too:</a:t>
            </a:r>
          </a:p>
        </p:txBody>
      </p:sp>
    </p:spTree>
    <p:extLst>
      <p:ext uri="{BB962C8B-B14F-4D97-AF65-F5344CB8AC3E}">
        <p14:creationId xmlns:p14="http://schemas.microsoft.com/office/powerpoint/2010/main" val="15925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19AE65-CE9F-FF52-D102-853F450E48C2}"/>
              </a:ext>
            </a:extLst>
          </p:cNvPr>
          <p:cNvPicPr>
            <a:picLocks noChangeAspect="1"/>
          </p:cNvPicPr>
          <p:nvPr/>
        </p:nvPicPr>
        <p:blipFill>
          <a:blip r:embed="rId3"/>
          <a:stretch>
            <a:fillRect/>
          </a:stretch>
        </p:blipFill>
        <p:spPr>
          <a:xfrm>
            <a:off x="4308050" y="1345180"/>
            <a:ext cx="3204110" cy="4129637"/>
          </a:xfrm>
          <a:prstGeom prst="rect">
            <a:avLst/>
          </a:prstGeom>
        </p:spPr>
      </p:pic>
      <p:pic>
        <p:nvPicPr>
          <p:cNvPr id="9" name="Picture 8">
            <a:extLst>
              <a:ext uri="{FF2B5EF4-FFF2-40B4-BE49-F238E27FC236}">
                <a16:creationId xmlns:a16="http://schemas.microsoft.com/office/drawing/2014/main" id="{FAF58714-D5F6-BDCD-297E-D8424F018DBA}"/>
              </a:ext>
            </a:extLst>
          </p:cNvPr>
          <p:cNvPicPr>
            <a:picLocks noChangeAspect="1"/>
          </p:cNvPicPr>
          <p:nvPr/>
        </p:nvPicPr>
        <p:blipFill>
          <a:blip r:embed="rId4"/>
          <a:stretch>
            <a:fillRect/>
          </a:stretch>
        </p:blipFill>
        <p:spPr>
          <a:xfrm>
            <a:off x="189386" y="1125080"/>
            <a:ext cx="4244268" cy="3844485"/>
          </a:xfrm>
          <a:prstGeom prst="rect">
            <a:avLst/>
          </a:prstGeom>
        </p:spPr>
      </p:pic>
      <p:pic>
        <p:nvPicPr>
          <p:cNvPr id="4" name="Picture 3" descr="LCC green footer with strap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09209"/>
            <a:ext cx="12221363" cy="2231643"/>
          </a:xfrm>
          <a:prstGeom prst="rect">
            <a:avLst/>
          </a:prstGeom>
        </p:spPr>
      </p:pic>
      <p:sp>
        <p:nvSpPr>
          <p:cNvPr id="11" name="Title 10">
            <a:extLst>
              <a:ext uri="{FF2B5EF4-FFF2-40B4-BE49-F238E27FC236}">
                <a16:creationId xmlns:a16="http://schemas.microsoft.com/office/drawing/2014/main" id="{9DDCC25B-DA5D-F20C-E723-8901DACFCA4E}"/>
              </a:ext>
            </a:extLst>
          </p:cNvPr>
          <p:cNvSpPr>
            <a:spLocks noGrp="1"/>
          </p:cNvSpPr>
          <p:nvPr>
            <p:ph type="title"/>
          </p:nvPr>
        </p:nvSpPr>
        <p:spPr/>
        <p:txBody>
          <a:bodyPr>
            <a:normAutofit fontScale="90000"/>
          </a:bodyPr>
          <a:lstStyle/>
          <a:p>
            <a:r>
              <a:rPr lang="en-GB" sz="3600" b="1" dirty="0">
                <a:latin typeface="+mn-lt"/>
                <a:ea typeface="Times New Roman" panose="02020603050405020304" pitchFamily="18" charset="0"/>
                <a:cs typeface="Times New Roman" panose="02020603050405020304" pitchFamily="18" charset="0"/>
              </a:rPr>
              <a:t>U</a:t>
            </a:r>
            <a:r>
              <a:rPr lang="en-GB" sz="3600" b="1" dirty="0">
                <a:effectLst/>
                <a:latin typeface="+mn-lt"/>
                <a:ea typeface="Times New Roman" panose="02020603050405020304" pitchFamily="18" charset="0"/>
                <a:cs typeface="Times New Roman" panose="02020603050405020304" pitchFamily="18" charset="0"/>
              </a:rPr>
              <a:t>pdating and monitoring the Single Central Record (SCR)</a:t>
            </a:r>
            <a:br>
              <a:rPr lang="en-GB" sz="3600" dirty="0">
                <a:effectLst/>
                <a:latin typeface="+mn-lt"/>
                <a:ea typeface="Times New Roman" panose="02020603050405020304" pitchFamily="18" charset="0"/>
                <a:cs typeface="Times New Roman" panose="02020603050405020304" pitchFamily="18" charset="0"/>
              </a:rPr>
            </a:b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12" name="Speech Bubble: Oval 11">
            <a:extLst>
              <a:ext uri="{FF2B5EF4-FFF2-40B4-BE49-F238E27FC236}">
                <a16:creationId xmlns:a16="http://schemas.microsoft.com/office/drawing/2014/main" id="{3EFAF379-6E2A-AD2F-92BD-2FB252CE402E}"/>
              </a:ext>
            </a:extLst>
          </p:cNvPr>
          <p:cNvSpPr/>
          <p:nvPr/>
        </p:nvSpPr>
        <p:spPr>
          <a:xfrm>
            <a:off x="7693842" y="1511813"/>
            <a:ext cx="4317558" cy="267163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To locate these documents and further information and resources about Safer Recruitment when logged into the Perspective Lite website, please follow the pathway- LA Documents &gt; Safeguarding &gt; Safer Recruitment. </a:t>
            </a:r>
          </a:p>
        </p:txBody>
      </p:sp>
    </p:spTree>
    <p:extLst>
      <p:ext uri="{BB962C8B-B14F-4D97-AF65-F5344CB8AC3E}">
        <p14:creationId xmlns:p14="http://schemas.microsoft.com/office/powerpoint/2010/main" val="423317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9DDCC25B-DA5D-F20C-E723-8901DACFCA4E}"/>
              </a:ext>
            </a:extLst>
          </p:cNvPr>
          <p:cNvSpPr>
            <a:spLocks noGrp="1"/>
          </p:cNvSpPr>
          <p:nvPr>
            <p:ph type="title"/>
          </p:nvPr>
        </p:nvSpPr>
        <p:spPr>
          <a:xfrm>
            <a:off x="588180" y="287496"/>
            <a:ext cx="3816095" cy="1938076"/>
          </a:xfrm>
        </p:spPr>
        <p:txBody>
          <a:bodyPr vert="horz" lIns="91440" tIns="45720" rIns="91440" bIns="45720" rtlCol="0" anchor="ctr">
            <a:normAutofit/>
          </a:bodyPr>
          <a:lstStyle/>
          <a:p>
            <a:r>
              <a:rPr lang="en-US" sz="3100" b="1" kern="1200" dirty="0">
                <a:solidFill>
                  <a:schemeClr val="tx1"/>
                </a:solidFill>
                <a:latin typeface="+mj-lt"/>
                <a:ea typeface="+mj-ea"/>
                <a:cs typeface="+mj-cs"/>
              </a:rPr>
              <a:t>New Inclusion Team Manager – Specialist Teachers</a:t>
            </a:r>
            <a:r>
              <a:rPr lang="en-US" sz="3100" b="1" kern="1200" dirty="0">
                <a:solidFill>
                  <a:schemeClr val="tx1"/>
                </a:solidFill>
                <a:effectLst/>
                <a:latin typeface="+mj-lt"/>
                <a:ea typeface="+mj-ea"/>
                <a:cs typeface="+mj-cs"/>
              </a:rPr>
              <a:t> </a:t>
            </a:r>
            <a:br>
              <a:rPr lang="en-US" sz="3100" kern="1200" dirty="0">
                <a:solidFill>
                  <a:schemeClr val="tx1"/>
                </a:solidFill>
                <a:effectLst/>
                <a:latin typeface="+mj-lt"/>
                <a:ea typeface="+mj-ea"/>
                <a:cs typeface="+mj-cs"/>
              </a:rPr>
            </a:br>
            <a:endParaRPr lang="en-US" sz="3100"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407771BC-E966-62DB-04AA-24AC770DD656}"/>
              </a:ext>
            </a:extLst>
          </p:cNvPr>
          <p:cNvSpPr txBox="1"/>
          <p:nvPr/>
        </p:nvSpPr>
        <p:spPr>
          <a:xfrm>
            <a:off x="652041" y="2050841"/>
            <a:ext cx="4523273" cy="3694373"/>
          </a:xfrm>
          <a:prstGeom prst="rect">
            <a:avLst/>
          </a:prstGeom>
        </p:spPr>
        <p:txBody>
          <a:bodyPr vert="horz" lIns="91440" tIns="45720" rIns="91440" bIns="45720" rtlCol="0">
            <a:noAutofit/>
          </a:bodyPr>
          <a:lstStyle/>
          <a:p>
            <a:pPr>
              <a:lnSpc>
                <a:spcPct val="90000"/>
              </a:lnSpc>
              <a:spcAft>
                <a:spcPts val="600"/>
              </a:spcAft>
            </a:pPr>
            <a:r>
              <a:rPr lang="en-US" sz="1400" dirty="0">
                <a:hlinkClick r:id="rId3">
                  <a:extLst>
                    <a:ext uri="{A12FA001-AC4F-418D-AE19-62706E023703}">
                      <ahyp:hlinkClr xmlns:ahyp="http://schemas.microsoft.com/office/drawing/2018/hyperlinkcolor" val="tx"/>
                    </a:ext>
                  </a:extLst>
                </a:hlinkClick>
              </a:rPr>
              <a:t>Contact details:</a:t>
            </a:r>
          </a:p>
          <a:p>
            <a:pPr indent="-228600">
              <a:lnSpc>
                <a:spcPct val="90000"/>
              </a:lnSpc>
              <a:spcAft>
                <a:spcPts val="600"/>
              </a:spcAft>
              <a:buFont typeface="Arial" panose="020B0604020202020204" pitchFamily="34" charset="0"/>
              <a:buChar char="•"/>
            </a:pPr>
            <a:endParaRPr lang="en-US" sz="1400" dirty="0">
              <a:hlinkClick r:id="rId3">
                <a:extLst>
                  <a:ext uri="{A12FA001-AC4F-418D-AE19-62706E023703}">
                    <ahyp:hlinkClr xmlns:ahyp="http://schemas.microsoft.com/office/drawing/2018/hyperlinkcolor" val="tx"/>
                  </a:ext>
                </a:extLst>
              </a:hlinkClick>
            </a:endParaRPr>
          </a:p>
          <a:p>
            <a:pPr>
              <a:lnSpc>
                <a:spcPct val="90000"/>
              </a:lnSpc>
              <a:spcAft>
                <a:spcPts val="600"/>
              </a:spcAft>
            </a:pPr>
            <a:r>
              <a:rPr lang="en-US" sz="1400" dirty="0">
                <a:hlinkClick r:id="rId3">
                  <a:extLst>
                    <a:ext uri="{A12FA001-AC4F-418D-AE19-62706E023703}">
                      <ahyp:hlinkClr xmlns:ahyp="http://schemas.microsoft.com/office/drawing/2018/hyperlinkcolor" val="tx"/>
                    </a:ext>
                  </a:extLst>
                </a:hlinkClick>
              </a:rPr>
              <a:t>Karen.Donnelly@lincolnshire.gov.uk</a:t>
            </a:r>
            <a:r>
              <a:rPr lang="en-US" sz="1400" dirty="0"/>
              <a:t> </a:t>
            </a:r>
          </a:p>
          <a:p>
            <a:pPr>
              <a:lnSpc>
                <a:spcPct val="90000"/>
              </a:lnSpc>
              <a:spcAft>
                <a:spcPts val="600"/>
              </a:spcAft>
            </a:pPr>
            <a:r>
              <a:rPr lang="en-US" sz="1400" i="1" dirty="0"/>
              <a:t>Or</a:t>
            </a:r>
          </a:p>
          <a:p>
            <a:pPr>
              <a:lnSpc>
                <a:spcPct val="90000"/>
              </a:lnSpc>
              <a:spcAft>
                <a:spcPts val="600"/>
              </a:spcAft>
            </a:pPr>
            <a:r>
              <a:rPr lang="en-US" sz="1400" dirty="0">
                <a:hlinkClick r:id="rId4"/>
              </a:rPr>
              <a:t>STTEnquiries@lincolnshire.gov.uk</a:t>
            </a:r>
            <a:r>
              <a:rPr lang="en-US" sz="1400" dirty="0"/>
              <a:t> (for all STT enquiries)</a:t>
            </a:r>
          </a:p>
          <a:p>
            <a:pPr>
              <a:lnSpc>
                <a:spcPct val="90000"/>
              </a:lnSpc>
              <a:spcAft>
                <a:spcPts val="600"/>
              </a:spcAft>
            </a:pPr>
            <a:r>
              <a:rPr lang="en-US" sz="1400" i="1" dirty="0"/>
              <a:t>Or</a:t>
            </a:r>
          </a:p>
          <a:p>
            <a:pPr>
              <a:lnSpc>
                <a:spcPct val="90000"/>
              </a:lnSpc>
              <a:spcAft>
                <a:spcPts val="600"/>
              </a:spcAft>
            </a:pPr>
            <a:r>
              <a:rPr lang="en-US" sz="1400" dirty="0">
                <a:hlinkClick r:id="rId5"/>
              </a:rPr>
              <a:t>BS_SEND@lincolnshire.gov.uk</a:t>
            </a:r>
            <a:r>
              <a:rPr lang="en-US" sz="1400" dirty="0"/>
              <a:t> (for all SEST enquiries and general enquiries about the Graduated Approach Briefings)</a:t>
            </a:r>
          </a:p>
          <a:p>
            <a:pPr>
              <a:lnSpc>
                <a:spcPct val="90000"/>
              </a:lnSpc>
              <a:spcAft>
                <a:spcPts val="600"/>
              </a:spcAft>
            </a:pPr>
            <a:r>
              <a:rPr lang="en-US" sz="1400" i="1" dirty="0"/>
              <a:t>Or</a:t>
            </a:r>
          </a:p>
          <a:p>
            <a:pPr>
              <a:lnSpc>
                <a:spcPct val="90000"/>
              </a:lnSpc>
              <a:spcAft>
                <a:spcPts val="600"/>
              </a:spcAft>
            </a:pPr>
            <a:r>
              <a:rPr lang="en-US" sz="1400" dirty="0">
                <a:hlinkClick r:id="rId6"/>
              </a:rPr>
              <a:t>ECLIPS@lincolnshire.gov.uk</a:t>
            </a:r>
            <a:r>
              <a:rPr lang="en-US" sz="1400" dirty="0"/>
              <a:t> (for all ECLIPS enquiries)</a:t>
            </a:r>
          </a:p>
          <a:p>
            <a:pPr>
              <a:lnSpc>
                <a:spcPct val="90000"/>
              </a:lnSpc>
              <a:spcAft>
                <a:spcPts val="600"/>
              </a:spcAft>
            </a:pPr>
            <a:r>
              <a:rPr lang="en-US" sz="1400" i="1" dirty="0"/>
              <a:t>Or</a:t>
            </a:r>
          </a:p>
          <a:p>
            <a:pPr>
              <a:lnSpc>
                <a:spcPct val="90000"/>
              </a:lnSpc>
              <a:spcAft>
                <a:spcPts val="600"/>
              </a:spcAft>
            </a:pPr>
            <a:r>
              <a:rPr lang="en-US" sz="1400" dirty="0">
                <a:hlinkClick r:id="rId7"/>
              </a:rPr>
              <a:t>DyslexiaOutreach@lincolnshire.gov.uk</a:t>
            </a:r>
            <a:r>
              <a:rPr lang="en-US" sz="1400" dirty="0"/>
              <a:t> (for all Dyslexia Outreach enquiries)</a:t>
            </a:r>
          </a:p>
        </p:txBody>
      </p:sp>
      <p:pic>
        <p:nvPicPr>
          <p:cNvPr id="7" name="Picture 6">
            <a:extLst>
              <a:ext uri="{FF2B5EF4-FFF2-40B4-BE49-F238E27FC236}">
                <a16:creationId xmlns:a16="http://schemas.microsoft.com/office/drawing/2014/main" id="{6AE6F72D-AF80-7166-EDA6-D43E06A6C4DF}"/>
              </a:ext>
            </a:extLst>
          </p:cNvPr>
          <p:cNvPicPr>
            <a:picLocks noChangeAspect="1"/>
          </p:cNvPicPr>
          <p:nvPr/>
        </p:nvPicPr>
        <p:blipFill>
          <a:blip r:embed="rId8"/>
          <a:srcRect t="2979" r="-1"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8" name="Picture 7">
            <a:extLst>
              <a:ext uri="{FF2B5EF4-FFF2-40B4-BE49-F238E27FC236}">
                <a16:creationId xmlns:a16="http://schemas.microsoft.com/office/drawing/2014/main" id="{9B6F0CAD-7586-8731-D372-3CF59E77FABD}"/>
              </a:ext>
            </a:extLst>
          </p:cNvPr>
          <p:cNvPicPr>
            <a:picLocks noChangeAspect="1"/>
          </p:cNvPicPr>
          <p:nvPr/>
        </p:nvPicPr>
        <p:blipFill>
          <a:blip r:embed="rId9"/>
          <a:stretch>
            <a:fillRect/>
          </a:stretch>
        </p:blipFill>
        <p:spPr>
          <a:xfrm>
            <a:off x="-3048" y="4632428"/>
            <a:ext cx="12192000" cy="2225572"/>
          </a:xfrm>
          <a:prstGeom prst="rect">
            <a:avLst/>
          </a:prstGeom>
        </p:spPr>
      </p:pic>
    </p:spTree>
    <p:extLst>
      <p:ext uri="{BB962C8B-B14F-4D97-AF65-F5344CB8AC3E}">
        <p14:creationId xmlns:p14="http://schemas.microsoft.com/office/powerpoint/2010/main" val="955330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from 30</a:t>
            </a:r>
            <a:r>
              <a:rPr lang="en-GB" baseline="30000" dirty="0"/>
              <a:t>th</a:t>
            </a:r>
            <a:r>
              <a:rPr lang="en-GB" dirty="0"/>
              <a:t> September</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3" name="Title 2"/>
          <p:cNvSpPr>
            <a:spLocks noGrp="1"/>
          </p:cNvSpPr>
          <p:nvPr>
            <p:ph type="title"/>
          </p:nvPr>
        </p:nvSpPr>
        <p:spPr>
          <a:xfrm>
            <a:off x="119270" y="65561"/>
            <a:ext cx="10515600" cy="1325563"/>
          </a:xfrm>
        </p:spPr>
        <p:txBody>
          <a:bodyPr/>
          <a:lstStyle/>
          <a:p>
            <a:r>
              <a:rPr lang="en-GB" dirty="0"/>
              <a:t>Welcome</a:t>
            </a:r>
          </a:p>
        </p:txBody>
      </p:sp>
      <p:sp>
        <p:nvSpPr>
          <p:cNvPr id="7" name="Text Placeholder 2">
            <a:extLst>
              <a:ext uri="{FF2B5EF4-FFF2-40B4-BE49-F238E27FC236}">
                <a16:creationId xmlns:a16="http://schemas.microsoft.com/office/drawing/2014/main" id="{AECA62E0-3932-4DCF-8C61-E37AF424C7DE}"/>
              </a:ext>
            </a:extLst>
          </p:cNvPr>
          <p:cNvSpPr txBox="1">
            <a:spLocks/>
          </p:cNvSpPr>
          <p:nvPr/>
        </p:nvSpPr>
        <p:spPr>
          <a:xfrm>
            <a:off x="376099" y="1126528"/>
            <a:ext cx="6334802" cy="43823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00000"/>
              </a:lnSpc>
              <a:spcBef>
                <a:spcPts val="0"/>
              </a:spcBef>
              <a:buClr>
                <a:schemeClr val="accent1"/>
              </a:buClr>
            </a:pPr>
            <a:r>
              <a:rPr lang="en-GB" sz="1200" b="1" dirty="0">
                <a:cs typeface="Arial" panose="020B0604020202020204" pitchFamily="34" charset="0"/>
              </a:rPr>
              <a:t>Welcome</a:t>
            </a:r>
            <a:r>
              <a:rPr lang="en-GB" sz="1200" dirty="0">
                <a:cs typeface="Arial" panose="020B0604020202020204" pitchFamily="34" charset="0"/>
              </a:rPr>
              <a:t> and </a:t>
            </a:r>
            <a:r>
              <a:rPr lang="en-GB" sz="1200" b="1" dirty="0">
                <a:cs typeface="Arial" panose="020B0604020202020204" pitchFamily="34" charset="0"/>
              </a:rPr>
              <a:t>thank you </a:t>
            </a:r>
            <a:r>
              <a:rPr lang="en-GB" sz="1200" dirty="0">
                <a:cs typeface="Arial" panose="020B0604020202020204" pitchFamily="34" charset="0"/>
              </a:rPr>
              <a:t>for joining us for this virtual training session. </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Please sign in through the Chat to register your attendance.</a:t>
            </a:r>
          </a:p>
          <a:p>
            <a:pPr marL="257175" indent="-257175">
              <a:lnSpc>
                <a:spcPct val="100000"/>
              </a:lnSpc>
              <a:spcBef>
                <a:spcPts val="0"/>
              </a:spcBef>
              <a:buClr>
                <a:schemeClr val="accent1"/>
              </a:buClr>
            </a:pPr>
            <a:endParaRPr lang="en-GB" sz="1200" dirty="0">
              <a:cs typeface="Arial" panose="020B0604020202020204" pitchFamily="34" charset="0"/>
            </a:endParaRPr>
          </a:p>
          <a:p>
            <a:pPr marL="257175" indent="-257175">
              <a:lnSpc>
                <a:spcPct val="100000"/>
              </a:lnSpc>
              <a:spcBef>
                <a:spcPts val="0"/>
              </a:spcBef>
              <a:buClr>
                <a:schemeClr val="accent1"/>
              </a:buClr>
            </a:pPr>
            <a:r>
              <a:rPr lang="en-GB" sz="1200" dirty="0">
                <a:cs typeface="Arial" panose="020B0604020202020204" pitchFamily="34" charset="0"/>
              </a:rPr>
              <a:t>As usual, to support everyone to maintain connectivity with so many attendees being here:</a:t>
            </a:r>
          </a:p>
          <a:p>
            <a:pPr marL="257175" indent="-257175">
              <a:lnSpc>
                <a:spcPct val="100000"/>
              </a:lnSpc>
              <a:spcBef>
                <a:spcPts val="0"/>
              </a:spcBef>
              <a:buClr>
                <a:schemeClr val="accent1"/>
              </a:buClr>
            </a:pPr>
            <a:endParaRPr lang="en-GB" sz="1200" dirty="0">
              <a:cs typeface="Arial" panose="020B0604020202020204" pitchFamily="34" charset="0"/>
            </a:endParaRPr>
          </a:p>
          <a:p>
            <a:pPr marL="528525" lvl="1" indent="-257175">
              <a:lnSpc>
                <a:spcPct val="100000"/>
              </a:lnSpc>
              <a:spcBef>
                <a:spcPts val="0"/>
              </a:spcBef>
            </a:pPr>
            <a:r>
              <a:rPr lang="en-GB" sz="1200" dirty="0">
                <a:cs typeface="Arial" panose="020B0604020202020204" pitchFamily="34" charset="0"/>
              </a:rPr>
              <a:t>Please </a:t>
            </a:r>
            <a:r>
              <a:rPr lang="en-GB" sz="1200" b="1" dirty="0">
                <a:cs typeface="Arial" panose="020B0604020202020204" pitchFamily="34" charset="0"/>
              </a:rPr>
              <a:t>Mute</a:t>
            </a:r>
            <a:r>
              <a:rPr lang="en-GB" sz="1200" dirty="0">
                <a:cs typeface="Arial" panose="020B0604020202020204" pitchFamily="34" charset="0"/>
              </a:rPr>
              <a:t> your microphone and turn off your video when not speaking – we have a large number of participants present today and this may mean that we experience feedback or slowing of the network connection if everybody has their microphone and video on. However, we would like to see you if you ask a question, please, so feel free to switch on both your microphone and video in these instances.</a:t>
            </a:r>
          </a:p>
          <a:p>
            <a:pPr marL="528525" lvl="1" indent="-257175">
              <a:lnSpc>
                <a:spcPct val="100000"/>
              </a:lnSpc>
              <a:spcBef>
                <a:spcPts val="0"/>
              </a:spcBef>
            </a:pPr>
            <a:r>
              <a:rPr lang="en-GB" sz="1200" dirty="0">
                <a:cs typeface="Arial" panose="020B0604020202020204" pitchFamily="34" charset="0"/>
              </a:rPr>
              <a:t>Please note that this meeting, or sections of it, will be being recorded</a:t>
            </a:r>
            <a:r>
              <a:rPr lang="en-GB" sz="1200" dirty="0">
                <a:effectLst/>
                <a:ea typeface="Calibri" panose="020F0502020204030204" pitchFamily="34" charset="0"/>
                <a:cs typeface="Arial" panose="020B0604020202020204" pitchFamily="34" charset="0"/>
              </a:rPr>
              <a:t> for use on the council’s professionals’ website. If you do not wish to be recorded, you should leave the meeting and watch it back later. </a:t>
            </a:r>
          </a:p>
          <a:p>
            <a:pPr marL="528525" lvl="1" indent="-257175">
              <a:lnSpc>
                <a:spcPct val="100000"/>
              </a:lnSpc>
              <a:spcBef>
                <a:spcPts val="0"/>
              </a:spcBef>
            </a:pPr>
            <a:r>
              <a:rPr lang="en-GB" sz="1200" dirty="0">
                <a:cs typeface="Arial" panose="020B0604020202020204" pitchFamily="34" charset="0"/>
              </a:rPr>
              <a:t>If you would like to ask questions, please use the </a:t>
            </a:r>
            <a:r>
              <a:rPr lang="en-GB" sz="1200" b="1" dirty="0">
                <a:cs typeface="Arial" panose="020B0604020202020204" pitchFamily="34" charset="0"/>
              </a:rPr>
              <a:t>raise your hand </a:t>
            </a:r>
            <a:r>
              <a:rPr lang="en-GB" sz="1200" dirty="0">
                <a:cs typeface="Arial" panose="020B0604020202020204" pitchFamily="34" charset="0"/>
              </a:rPr>
              <a:t>facility</a:t>
            </a:r>
            <a:r>
              <a:rPr lang="en-GB" sz="1200" b="1" dirty="0">
                <a:cs typeface="Arial" panose="020B0604020202020204" pitchFamily="34" charset="0"/>
              </a:rPr>
              <a:t> </a:t>
            </a:r>
            <a:r>
              <a:rPr lang="en-GB" sz="1200" dirty="0">
                <a:cs typeface="Arial" panose="020B0604020202020204" pitchFamily="34" charset="0"/>
              </a:rPr>
              <a:t>or use the </a:t>
            </a:r>
            <a:r>
              <a:rPr lang="en-GB" sz="1200" b="1" dirty="0">
                <a:cs typeface="Arial" panose="020B0604020202020204" pitchFamily="34" charset="0"/>
              </a:rPr>
              <a:t>chat</a:t>
            </a:r>
            <a:r>
              <a:rPr lang="en-GB" sz="1200" dirty="0">
                <a:cs typeface="Arial" panose="020B0604020202020204" pitchFamily="34" charset="0"/>
              </a:rPr>
              <a:t> function in Teams</a:t>
            </a:r>
          </a:p>
          <a:p>
            <a:pPr marL="528525" lvl="1" indent="-257175">
              <a:lnSpc>
                <a:spcPct val="100000"/>
              </a:lnSpc>
              <a:spcBef>
                <a:spcPts val="0"/>
              </a:spcBef>
            </a:pPr>
            <a:r>
              <a:rPr lang="en-GB" sz="1200" dirty="0">
                <a:cs typeface="Arial" panose="020B0604020202020204" pitchFamily="34" charset="0"/>
              </a:rPr>
              <a:t>Please keep discussion in the ‘chat’ relevant – the person presenting may not be able to see your comments but we will have someone monitoring it in order to make sure all questions are answered.</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525"/>
          <a:stretch/>
        </p:blipFill>
        <p:spPr bwMode="auto">
          <a:xfrm>
            <a:off x="7091442" y="2361194"/>
            <a:ext cx="1970400" cy="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25" b="10074"/>
          <a:stretch/>
        </p:blipFill>
        <p:spPr bwMode="auto">
          <a:xfrm>
            <a:off x="7091442" y="3692734"/>
            <a:ext cx="1970400" cy="93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8682302-6B34-4B35-B4CB-B983EBDDEAE7}"/>
              </a:ext>
            </a:extLst>
          </p:cNvPr>
          <p:cNvSpPr txBox="1"/>
          <p:nvPr/>
        </p:nvSpPr>
        <p:spPr>
          <a:xfrm>
            <a:off x="6432508" y="231146"/>
            <a:ext cx="5552102" cy="1384995"/>
          </a:xfrm>
          <a:prstGeom prst="rect">
            <a:avLst/>
          </a:prstGeom>
          <a:solidFill>
            <a:srgbClr val="B6D34D"/>
          </a:solidFill>
        </p:spPr>
        <p:txBody>
          <a:bodyPr wrap="square" rtlCol="0">
            <a:spAutoFit/>
          </a:bodyPr>
          <a:lstStyle/>
          <a:p>
            <a:r>
              <a:rPr lang="en-GB" sz="1200" dirty="0"/>
              <a:t>To locate information about the Graduated Approach Briefings on the Local Offer, go to: </a:t>
            </a:r>
            <a:r>
              <a:rPr lang="en-GB" sz="1200" dirty="0">
                <a:hlinkClick r:id="rId5"/>
              </a:rPr>
              <a:t>https://professionals.lincolnshire.gov.uk/homepage/54/graduated-approach-briefings</a:t>
            </a:r>
            <a:endParaRPr lang="en-GB" sz="1200" dirty="0"/>
          </a:p>
          <a:p>
            <a:r>
              <a:rPr lang="en-GB" sz="1200" dirty="0"/>
              <a:t>Or on the Home Page, click on: Support with Education</a:t>
            </a:r>
          </a:p>
          <a:p>
            <a:endParaRPr lang="en-GB" sz="1200" dirty="0"/>
          </a:p>
          <a:p>
            <a:endParaRPr lang="en-GB" sz="1200" dirty="0"/>
          </a:p>
          <a:p>
            <a:r>
              <a:rPr lang="en-GB" sz="1200" dirty="0"/>
              <a:t>Then scroll down to: Graduated Approach Briefings</a:t>
            </a:r>
          </a:p>
        </p:txBody>
      </p:sp>
      <p:pic>
        <p:nvPicPr>
          <p:cNvPr id="8" name="Picture 7">
            <a:extLst>
              <a:ext uri="{FF2B5EF4-FFF2-40B4-BE49-F238E27FC236}">
                <a16:creationId xmlns:a16="http://schemas.microsoft.com/office/drawing/2014/main" id="{A3A500C6-F33E-419C-BC99-B2707924A186}"/>
              </a:ext>
            </a:extLst>
          </p:cNvPr>
          <p:cNvPicPr>
            <a:picLocks noChangeAspect="1"/>
          </p:cNvPicPr>
          <p:nvPr/>
        </p:nvPicPr>
        <p:blipFill>
          <a:blip r:embed="rId6"/>
          <a:stretch>
            <a:fillRect/>
          </a:stretch>
        </p:blipFill>
        <p:spPr>
          <a:xfrm>
            <a:off x="9941447" y="766909"/>
            <a:ext cx="1900503" cy="719238"/>
          </a:xfrm>
          <a:prstGeom prst="rect">
            <a:avLst/>
          </a:prstGeom>
        </p:spPr>
      </p:pic>
    </p:spTree>
    <p:extLst>
      <p:ext uri="{BB962C8B-B14F-4D97-AF65-F5344CB8AC3E}">
        <p14:creationId xmlns:p14="http://schemas.microsoft.com/office/powerpoint/2010/main" val="77436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D2248-F053-A5B5-1063-2793FF7905A9}"/>
              </a:ext>
            </a:extLst>
          </p:cNvPr>
          <p:cNvPicPr>
            <a:picLocks noChangeAspect="1"/>
          </p:cNvPicPr>
          <p:nvPr/>
        </p:nvPicPr>
        <p:blipFill>
          <a:blip r:embed="rId2"/>
          <a:stretch>
            <a:fillRect/>
          </a:stretch>
        </p:blipFill>
        <p:spPr>
          <a:xfrm>
            <a:off x="422806" y="809624"/>
            <a:ext cx="9050047" cy="4486275"/>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22806" y="339832"/>
            <a:ext cx="11117494" cy="565043"/>
          </a:xfrm>
        </p:spPr>
        <p:txBody>
          <a:bodyPr>
            <a:normAutofit/>
          </a:bodyPr>
          <a:lstStyle/>
          <a:p>
            <a:r>
              <a:rPr lang="en-GB" sz="2400" b="1" dirty="0"/>
              <a:t>Remember to book your places for each briefing throughout the year on the Local Offer</a:t>
            </a:r>
            <a:endParaRPr lang="en-GB" sz="2400" b="1" dirty="0">
              <a:solidFill>
                <a:schemeClr val="accent3">
                  <a:lumMod val="75000"/>
                </a:schemeClr>
              </a:solidFill>
              <a:highlight>
                <a:srgbClr val="FFFF00"/>
              </a:highlight>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9895659" y="1657348"/>
            <a:ext cx="2167994" cy="954107"/>
          </a:xfrm>
          <a:prstGeom prst="rect">
            <a:avLst/>
          </a:prstGeom>
          <a:noFill/>
        </p:spPr>
        <p:txBody>
          <a:bodyPr wrap="square" rtlCol="0">
            <a:spAutoFit/>
          </a:bodyPr>
          <a:lstStyle/>
          <a:p>
            <a:r>
              <a:rPr lang="en-US" sz="1400" dirty="0">
                <a:hlinkClick r:id="rId4"/>
              </a:rPr>
              <a:t>Graduated approach briefings – Professional resources (lincolnshire.gov.uk)</a:t>
            </a:r>
            <a:endParaRPr lang="en-GB" sz="1400" dirty="0"/>
          </a:p>
        </p:txBody>
      </p:sp>
    </p:spTree>
    <p:extLst>
      <p:ext uri="{BB962C8B-B14F-4D97-AF65-F5344CB8AC3E}">
        <p14:creationId xmlns:p14="http://schemas.microsoft.com/office/powerpoint/2010/main" val="38710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8791"/>
            <a:ext cx="11117494" cy="1325563"/>
          </a:xfrm>
        </p:spPr>
        <p:txBody>
          <a:bodyPr>
            <a:normAutofit/>
          </a:bodyPr>
          <a:lstStyle/>
          <a:p>
            <a:r>
              <a:rPr lang="en-GB" dirty="0"/>
              <a:t>Annual Review refresher SENCo sessions </a:t>
            </a:r>
            <a:endParaRPr lang="en-GB" dirty="0">
              <a:solidFill>
                <a:schemeClr val="accent3">
                  <a:lumMod val="75000"/>
                </a:schemeClr>
              </a:solidFill>
            </a:endParaRPr>
          </a:p>
        </p:txBody>
      </p:sp>
      <p:sp>
        <p:nvSpPr>
          <p:cNvPr id="3" name="TextBox 2">
            <a:extLst>
              <a:ext uri="{FF2B5EF4-FFF2-40B4-BE49-F238E27FC236}">
                <a16:creationId xmlns:a16="http://schemas.microsoft.com/office/drawing/2014/main" id="{5AFE12FE-DA3D-F43A-30B3-9066732DDE3D}"/>
              </a:ext>
            </a:extLst>
          </p:cNvPr>
          <p:cNvSpPr txBox="1"/>
          <p:nvPr/>
        </p:nvSpPr>
        <p:spPr>
          <a:xfrm>
            <a:off x="374254" y="1144988"/>
            <a:ext cx="5247861" cy="2585323"/>
          </a:xfrm>
          <a:prstGeom prst="rect">
            <a:avLst/>
          </a:prstGeom>
          <a:noFill/>
        </p:spPr>
        <p:txBody>
          <a:bodyPr wrap="square" rtlCol="0">
            <a:spAutoFit/>
          </a:bodyPr>
          <a:lstStyle/>
          <a:p>
            <a:r>
              <a:rPr lang="en-GB" b="1" u="sng" dirty="0"/>
              <a:t>2 more sessions planned:</a:t>
            </a:r>
          </a:p>
          <a:p>
            <a:endParaRPr lang="en-GB" dirty="0"/>
          </a:p>
          <a:p>
            <a:pPr marL="285750" indent="-285750">
              <a:buFont typeface="Arial" panose="020B0604020202020204" pitchFamily="34" charset="0"/>
              <a:buChar char="•"/>
            </a:pPr>
            <a:r>
              <a:rPr lang="en-GB" dirty="0"/>
              <a:t>Tuesday 1st October 2024 - 1:30pm – 3pm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Monday 7th October 2024 - 10am – 11:30am</a:t>
            </a:r>
          </a:p>
          <a:p>
            <a:endParaRPr lang="en-GB" dirty="0"/>
          </a:p>
          <a:p>
            <a:r>
              <a:rPr lang="en-GB" dirty="0"/>
              <a:t>N.B.  There’s no need to confirm attendance: you can just click the relevant link to join the meeting at the appropriate time.</a:t>
            </a:r>
          </a:p>
        </p:txBody>
      </p:sp>
      <p:sp>
        <p:nvSpPr>
          <p:cNvPr id="6" name="Speech Bubble: Oval 5">
            <a:extLst>
              <a:ext uri="{FF2B5EF4-FFF2-40B4-BE49-F238E27FC236}">
                <a16:creationId xmlns:a16="http://schemas.microsoft.com/office/drawing/2014/main" id="{F831C353-74C0-A991-F542-BA9A08E29B4A}"/>
              </a:ext>
            </a:extLst>
          </p:cNvPr>
          <p:cNvSpPr/>
          <p:nvPr/>
        </p:nvSpPr>
        <p:spPr>
          <a:xfrm>
            <a:off x="6941489" y="1399430"/>
            <a:ext cx="4206240" cy="2592125"/>
          </a:xfrm>
          <a:prstGeom prst="wedgeEllipseCallout">
            <a:avLst>
              <a:gd name="adj1" fmla="val -70928"/>
              <a:gd name="adj2" fmla="val -371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Teams links have already been sent out via email, but if anyone doesn’t have them who’d like to attend, email </a:t>
            </a:r>
            <a:r>
              <a:rPr lang="en-GB" u="sng" dirty="0"/>
              <a:t>EHCHub@lincolnshire.gov.uk </a:t>
            </a:r>
            <a:r>
              <a:rPr lang="en-GB" dirty="0"/>
              <a:t>and we’ll send it to them. </a:t>
            </a:r>
          </a:p>
        </p:txBody>
      </p:sp>
      <p:pic>
        <p:nvPicPr>
          <p:cNvPr id="7" name="Picture 6">
            <a:extLst>
              <a:ext uri="{FF2B5EF4-FFF2-40B4-BE49-F238E27FC236}">
                <a16:creationId xmlns:a16="http://schemas.microsoft.com/office/drawing/2014/main" id="{E19AAC4C-CBA9-8521-984A-80483501C6B0}"/>
              </a:ext>
            </a:extLst>
          </p:cNvPr>
          <p:cNvPicPr>
            <a:picLocks noChangeAspect="1"/>
          </p:cNvPicPr>
          <p:nvPr/>
        </p:nvPicPr>
        <p:blipFill>
          <a:blip r:embed="rId4"/>
          <a:stretch>
            <a:fillRect/>
          </a:stretch>
        </p:blipFill>
        <p:spPr>
          <a:xfrm>
            <a:off x="374254" y="4027976"/>
            <a:ext cx="1677063" cy="1677063"/>
          </a:xfrm>
          <a:prstGeom prst="rect">
            <a:avLst/>
          </a:prstGeom>
        </p:spPr>
      </p:pic>
      <p:sp>
        <p:nvSpPr>
          <p:cNvPr id="8" name="TextBox 7">
            <a:extLst>
              <a:ext uri="{FF2B5EF4-FFF2-40B4-BE49-F238E27FC236}">
                <a16:creationId xmlns:a16="http://schemas.microsoft.com/office/drawing/2014/main" id="{4695514F-9D54-3B21-70D5-40B97D1A987B}"/>
              </a:ext>
            </a:extLst>
          </p:cNvPr>
          <p:cNvSpPr txBox="1"/>
          <p:nvPr/>
        </p:nvSpPr>
        <p:spPr>
          <a:xfrm>
            <a:off x="2211109" y="3973290"/>
            <a:ext cx="4866198" cy="1477328"/>
          </a:xfrm>
          <a:prstGeom prst="rect">
            <a:avLst/>
          </a:prstGeom>
          <a:noFill/>
        </p:spPr>
        <p:txBody>
          <a:bodyPr wrap="square" rtlCol="0">
            <a:spAutoFit/>
          </a:bodyPr>
          <a:lstStyle/>
          <a:p>
            <a:r>
              <a:rPr lang="en-GB" dirty="0"/>
              <a:t>The session on 1</a:t>
            </a:r>
            <a:r>
              <a:rPr lang="en-GB" baseline="30000" dirty="0"/>
              <a:t>st</a:t>
            </a:r>
            <a:r>
              <a:rPr lang="en-GB" dirty="0"/>
              <a:t> October will be recorded for anyone who can’t make one of the scheduled sessions.  This will be uploaded in this month’s Graduated Approach Briefings section as soon as possible after this date.</a:t>
            </a:r>
          </a:p>
        </p:txBody>
      </p:sp>
    </p:spTree>
    <p:extLst>
      <p:ext uri="{BB962C8B-B14F-4D97-AF65-F5344CB8AC3E}">
        <p14:creationId xmlns:p14="http://schemas.microsoft.com/office/powerpoint/2010/main" val="109624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1B9CBA-4DD8-89D0-7AAB-09A41CDC961D}"/>
              </a:ext>
            </a:extLst>
          </p:cNvPr>
          <p:cNvPicPr>
            <a:picLocks noChangeAspect="1"/>
          </p:cNvPicPr>
          <p:nvPr/>
        </p:nvPicPr>
        <p:blipFill>
          <a:blip r:embed="rId2"/>
          <a:stretch>
            <a:fillRect/>
          </a:stretch>
        </p:blipFill>
        <p:spPr>
          <a:xfrm>
            <a:off x="0" y="75414"/>
            <a:ext cx="9560433" cy="6858000"/>
          </a:xfrm>
          <a:prstGeom prst="rect">
            <a:avLst/>
          </a:prstGeom>
        </p:spPr>
      </p:pic>
      <p:sp>
        <p:nvSpPr>
          <p:cNvPr id="11" name="Rectangle 10">
            <a:extLst>
              <a:ext uri="{FF2B5EF4-FFF2-40B4-BE49-F238E27FC236}">
                <a16:creationId xmlns:a16="http://schemas.microsoft.com/office/drawing/2014/main" id="{B8263CF7-48C9-A994-A921-36ACCE50764B}"/>
              </a:ext>
            </a:extLst>
          </p:cNvPr>
          <p:cNvSpPr/>
          <p:nvPr/>
        </p:nvSpPr>
        <p:spPr>
          <a:xfrm>
            <a:off x="6402454" y="0"/>
            <a:ext cx="3157979" cy="877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E88653F-9429-5B11-A5F1-ED782D635008}"/>
              </a:ext>
            </a:extLst>
          </p:cNvPr>
          <p:cNvPicPr>
            <a:picLocks noChangeAspect="1"/>
          </p:cNvPicPr>
          <p:nvPr/>
        </p:nvPicPr>
        <p:blipFill>
          <a:blip r:embed="rId3"/>
          <a:stretch>
            <a:fillRect/>
          </a:stretch>
        </p:blipFill>
        <p:spPr>
          <a:xfrm>
            <a:off x="6485964" y="192994"/>
            <a:ext cx="2639797" cy="877900"/>
          </a:xfrm>
          <a:prstGeom prst="rect">
            <a:avLst/>
          </a:prstGeom>
        </p:spPr>
      </p:pic>
      <p:sp>
        <p:nvSpPr>
          <p:cNvPr id="12" name="Speech Bubble: Oval 11">
            <a:extLst>
              <a:ext uri="{FF2B5EF4-FFF2-40B4-BE49-F238E27FC236}">
                <a16:creationId xmlns:a16="http://schemas.microsoft.com/office/drawing/2014/main" id="{A899BAF4-B833-10A9-61DC-69C756EA9AA2}"/>
              </a:ext>
            </a:extLst>
          </p:cNvPr>
          <p:cNvSpPr/>
          <p:nvPr/>
        </p:nvSpPr>
        <p:spPr>
          <a:xfrm>
            <a:off x="9707553" y="1070894"/>
            <a:ext cx="2203500" cy="2260703"/>
          </a:xfrm>
          <a:prstGeom prst="wedgeEllipseCallout">
            <a:avLst>
              <a:gd name="adj1" fmla="val -52588"/>
              <a:gd name="adj2" fmla="val 63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4">
                  <a:extLst>
                    <a:ext uri="{A12FA001-AC4F-418D-AE19-62706E023703}">
                      <ahyp:hlinkClr xmlns:ahyp="http://schemas.microsoft.com/office/drawing/2018/hyperlinkcolor" val="tx"/>
                    </a:ext>
                  </a:extLst>
                </a:hlinkClick>
              </a:rPr>
              <a:t>Dyslexia Outreach Support - </a:t>
            </a:r>
            <a:r>
              <a:rPr lang="en-GB" dirty="0" err="1">
                <a:solidFill>
                  <a:schemeClr val="bg1"/>
                </a:solidFill>
                <a:hlinkClick r:id="rId4">
                  <a:extLst>
                    <a:ext uri="{A12FA001-AC4F-418D-AE19-62706E023703}">
                      <ahyp:hlinkClr xmlns:ahyp="http://schemas.microsoft.com/office/drawing/2018/hyperlinkcolor" val="tx"/>
                    </a:ext>
                  </a:extLst>
                </a:hlinkClick>
              </a:rPr>
              <a:t>EduLincs</a:t>
            </a:r>
            <a:r>
              <a:rPr lang="en-GB" dirty="0">
                <a:solidFill>
                  <a:schemeClr val="bg1"/>
                </a:solidFill>
                <a:hlinkClick r:id="rId4">
                  <a:extLst>
                    <a:ext uri="{A12FA001-AC4F-418D-AE19-62706E023703}">
                      <ahyp:hlinkClr xmlns:ahyp="http://schemas.microsoft.com/office/drawing/2018/hyperlinkcolor" val="tx"/>
                    </a:ext>
                  </a:extLst>
                </a:hlinkClick>
              </a:rPr>
              <a:t> – Lincolnshire County Council</a:t>
            </a:r>
            <a:endParaRPr lang="en-GB" dirty="0">
              <a:solidFill>
                <a:schemeClr val="bg1"/>
              </a:solidFill>
            </a:endParaRPr>
          </a:p>
        </p:txBody>
      </p:sp>
    </p:spTree>
    <p:extLst>
      <p:ext uri="{BB962C8B-B14F-4D97-AF65-F5344CB8AC3E}">
        <p14:creationId xmlns:p14="http://schemas.microsoft.com/office/powerpoint/2010/main" val="281363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A44FD6-0C0A-F195-FEE7-769F61A83045}"/>
              </a:ext>
            </a:extLst>
          </p:cNvPr>
          <p:cNvSpPr txBox="1"/>
          <p:nvPr/>
        </p:nvSpPr>
        <p:spPr>
          <a:xfrm>
            <a:off x="401053" y="232611"/>
            <a:ext cx="2344488" cy="523220"/>
          </a:xfrm>
          <a:prstGeom prst="rect">
            <a:avLst/>
          </a:prstGeom>
          <a:noFill/>
        </p:spPr>
        <p:txBody>
          <a:bodyPr wrap="none" rtlCol="0">
            <a:spAutoFit/>
          </a:bodyPr>
          <a:lstStyle/>
          <a:p>
            <a:r>
              <a:rPr lang="en-US" sz="1400" b="1"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Specialist Teaching Team</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400" b="1"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Inclusion Service</a:t>
            </a:r>
            <a:r>
              <a:rPr lang="en-US" sz="1400" dirty="0">
                <a:solidFill>
                  <a:srgbClr val="7030A0"/>
                </a:solidFill>
                <a:effectLst/>
                <a:latin typeface="Arial" panose="020B0604020202020204" pitchFamily="34" charset="0"/>
                <a:ea typeface="MS Mincho" panose="02020609040205080304" pitchFamily="49" charset="-128"/>
                <a:cs typeface="Times New Roman" panose="02020603050405020304" pitchFamily="18" charset="0"/>
              </a:rPr>
              <a:t> </a:t>
            </a:r>
            <a:endParaRPr lang="en-GB" dirty="0"/>
          </a:p>
        </p:txBody>
      </p:sp>
      <p:sp>
        <p:nvSpPr>
          <p:cNvPr id="5" name="TextBox 4">
            <a:extLst>
              <a:ext uri="{FF2B5EF4-FFF2-40B4-BE49-F238E27FC236}">
                <a16:creationId xmlns:a16="http://schemas.microsoft.com/office/drawing/2014/main" id="{BD019C51-88A8-0337-BECB-47A8787055BB}"/>
              </a:ext>
            </a:extLst>
          </p:cNvPr>
          <p:cNvSpPr txBox="1"/>
          <p:nvPr/>
        </p:nvSpPr>
        <p:spPr>
          <a:xfrm>
            <a:off x="3781352" y="134596"/>
            <a:ext cx="4344459" cy="1231106"/>
          </a:xfrm>
          <a:prstGeom prst="rect">
            <a:avLst/>
          </a:prstGeom>
          <a:noFill/>
        </p:spPr>
        <p:txBody>
          <a:bodyPr wrap="none" rtlCol="0">
            <a:spAutoFit/>
          </a:bodyPr>
          <a:lstStyle/>
          <a:p>
            <a:pPr algn="ctr"/>
            <a:r>
              <a:rPr lang="en-US" sz="32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Dyslexia Outreach</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 </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2400" b="1" dirty="0">
                <a:solidFill>
                  <a:srgbClr val="77933C"/>
                </a:solidFill>
                <a:effectLst/>
                <a:latin typeface="Tahoma" panose="020B0604030504040204" pitchFamily="34" charset="0"/>
                <a:ea typeface="MS Mincho" panose="02020609040205080304" pitchFamily="49" charset="-128"/>
                <a:cs typeface="Times New Roman" panose="02020603050405020304" pitchFamily="18" charset="0"/>
              </a:rPr>
              <a:t>Dates for Diaries 2024 - 25</a:t>
            </a:r>
            <a:endParaRPr lang="en-GB" sz="2400" dirty="0"/>
          </a:p>
        </p:txBody>
      </p:sp>
      <p:sp>
        <p:nvSpPr>
          <p:cNvPr id="6" name="TextBox 5">
            <a:extLst>
              <a:ext uri="{FF2B5EF4-FFF2-40B4-BE49-F238E27FC236}">
                <a16:creationId xmlns:a16="http://schemas.microsoft.com/office/drawing/2014/main" id="{19CCCD0B-EB42-2F12-55C3-6ED14A38B654}"/>
              </a:ext>
            </a:extLst>
          </p:cNvPr>
          <p:cNvSpPr txBox="1"/>
          <p:nvPr/>
        </p:nvSpPr>
        <p:spPr>
          <a:xfrm>
            <a:off x="401053" y="1565589"/>
            <a:ext cx="11552407" cy="1046440"/>
          </a:xfrm>
          <a:prstGeom prst="rect">
            <a:avLst/>
          </a:prstGeom>
          <a:noFill/>
        </p:spPr>
        <p:txBody>
          <a:bodyPr wrap="square" rtlCol="0">
            <a:spAutoFit/>
          </a:bodyPr>
          <a:lstStyle/>
          <a:p>
            <a:pPr algn="ctr"/>
            <a:r>
              <a:rPr lang="en-US" sz="2000"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Free, online, evening workshops for parents/careers and pupils, over the next academic year.</a:t>
            </a:r>
          </a:p>
          <a:p>
            <a:pPr algn="ctr"/>
            <a:endParaRPr lang="en-US" sz="1000"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 These events are being delivered through the Lincolnshire Parent Carer Forum – see website for details: </a:t>
            </a:r>
            <a:r>
              <a:rPr lang="en-GB" sz="1600" dirty="0">
                <a:latin typeface="Arial" panose="020B0604020202020204" pitchFamily="34" charset="0"/>
                <a:ea typeface="MS Mincho" panose="02020609040205080304" pitchFamily="49" charset="-128"/>
                <a:cs typeface="Times New Roman" panose="02020603050405020304" pitchFamily="18" charset="0"/>
                <a:hlinkClick r:id="rId2"/>
              </a:rPr>
              <a:t>www.lincspcf.org.uk</a:t>
            </a:r>
            <a:endParaRPr lang="en-GB" sz="1600"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 </a:t>
            </a:r>
            <a:endParaRPr lang="en-GB" sz="1100" dirty="0">
              <a:effectLst/>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FDD450D5-41A2-84AB-C74E-022A308B05E0}"/>
              </a:ext>
            </a:extLst>
          </p:cNvPr>
          <p:cNvSpPr txBox="1"/>
          <p:nvPr/>
        </p:nvSpPr>
        <p:spPr>
          <a:xfrm>
            <a:off x="508484" y="2565695"/>
            <a:ext cx="3474042" cy="3908762"/>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Supporting your Child at Home</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Tuesday 1</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st</a:t>
            </a:r>
            <a:r>
              <a:rPr lang="en-US" sz="1600" b="1" dirty="0">
                <a:latin typeface="Arial" panose="020B0604020202020204" pitchFamily="34" charset="0"/>
                <a:ea typeface="MS Mincho" panose="02020609040205080304" pitchFamily="49" charset="-128"/>
                <a:cs typeface="Times New Roman" panose="02020603050405020304" pitchFamily="18" charset="0"/>
              </a:rPr>
              <a:t> October 2024</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Monday 24</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February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dirty="0">
                <a:latin typeface="Arial" panose="020B0604020202020204" pitchFamily="34" charset="0"/>
                <a:ea typeface="MS Mincho" panose="02020609040205080304" pitchFamily="49" charset="-128"/>
                <a:cs typeface="Times New Roman" panose="02020603050405020304" pitchFamily="18" charset="0"/>
              </a:rPr>
              <a:t>Ideas and strategies to support your child at home with language, reading, spelling, </a:t>
            </a:r>
            <a:r>
              <a:rPr lang="en-US" sz="1600" dirty="0" err="1">
                <a:latin typeface="Arial" panose="020B0604020202020204" pitchFamily="34" charset="0"/>
                <a:ea typeface="MS Mincho" panose="02020609040205080304" pitchFamily="49" charset="-128"/>
                <a:cs typeface="Times New Roman" panose="02020603050405020304" pitchFamily="18" charset="0"/>
              </a:rPr>
              <a:t>maths</a:t>
            </a:r>
            <a:r>
              <a:rPr lang="en-US" sz="1600" dirty="0">
                <a:latin typeface="Arial" panose="020B0604020202020204" pitchFamily="34" charset="0"/>
                <a:ea typeface="MS Mincho" panose="02020609040205080304" pitchFamily="49" charset="-128"/>
                <a:cs typeface="Times New Roman" panose="02020603050405020304" pitchFamily="18" charset="0"/>
              </a:rPr>
              <a:t>, memory and personal organisation.</a:t>
            </a:r>
          </a:p>
          <a:p>
            <a:pPr algn="ctr"/>
            <a:r>
              <a:rPr lang="en-US" sz="1600" dirty="0">
                <a:effectLst/>
                <a:latin typeface="Arial" panose="020B0604020202020204" pitchFamily="34" charset="0"/>
                <a:ea typeface="MS Mincho" panose="02020609040205080304" pitchFamily="49" charset="-128"/>
                <a:cs typeface="Times New Roman" panose="02020603050405020304" pitchFamily="18" charset="0"/>
              </a:rPr>
              <a:t>Aimed </a:t>
            </a:r>
            <a:r>
              <a:rPr lang="en-US" sz="1600" dirty="0">
                <a:latin typeface="Arial" panose="020B0604020202020204" pitchFamily="34" charset="0"/>
                <a:ea typeface="MS Mincho" panose="02020609040205080304" pitchFamily="49" charset="-128"/>
                <a:cs typeface="Times New Roman" panose="02020603050405020304" pitchFamily="18" charset="0"/>
              </a:rPr>
              <a:t>primarily at parents/carers of children in KS2-3 but open to all interested parents and carers.</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TextBox 10">
            <a:extLst>
              <a:ext uri="{FF2B5EF4-FFF2-40B4-BE49-F238E27FC236}">
                <a16:creationId xmlns:a16="http://schemas.microsoft.com/office/drawing/2014/main" id="{5FA7EB0B-8531-B223-9A45-D61136D8623B}"/>
              </a:ext>
            </a:extLst>
          </p:cNvPr>
          <p:cNvSpPr txBox="1"/>
          <p:nvPr/>
        </p:nvSpPr>
        <p:spPr>
          <a:xfrm>
            <a:off x="8209474" y="2565695"/>
            <a:ext cx="3474042" cy="3939540"/>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Primary to Secondary Transition Workshop</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Tuesday 13</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May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Monday 9</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June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Information and advice to ensure that your children are well set up and organised to make their transition go as smoothly as possible.</a:t>
            </a:r>
          </a:p>
          <a:p>
            <a:pPr algn="ct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a:p>
            <a:pPr algn="ctr"/>
            <a:endParaRPr lang="en-GB" dirty="0"/>
          </a:p>
        </p:txBody>
      </p:sp>
      <p:sp>
        <p:nvSpPr>
          <p:cNvPr id="12" name="TextBox 11">
            <a:extLst>
              <a:ext uri="{FF2B5EF4-FFF2-40B4-BE49-F238E27FC236}">
                <a16:creationId xmlns:a16="http://schemas.microsoft.com/office/drawing/2014/main" id="{5C8FA577-AB29-1660-709F-51E7845A7635}"/>
              </a:ext>
            </a:extLst>
          </p:cNvPr>
          <p:cNvSpPr txBox="1"/>
          <p:nvPr/>
        </p:nvSpPr>
        <p:spPr>
          <a:xfrm>
            <a:off x="4349407" y="2565695"/>
            <a:ext cx="3474042" cy="3908762"/>
          </a:xfrm>
          <a:prstGeom prst="rect">
            <a:avLst/>
          </a:prstGeom>
          <a:noFill/>
          <a:ln w="57150" cmpd="tri">
            <a:solidFill>
              <a:srgbClr val="95C389"/>
            </a:solidFill>
          </a:ln>
        </p:spPr>
        <p:txBody>
          <a:bodyPr wrap="square" rtlCol="0">
            <a:spAutoFit/>
          </a:bodyPr>
          <a:lstStyle/>
          <a:p>
            <a:pPr algn="ctr"/>
            <a:r>
              <a:rPr lang="en-US" sz="2000" b="1" dirty="0">
                <a:solidFill>
                  <a:srgbClr val="77933C"/>
                </a:solidFill>
                <a:effectLst/>
                <a:latin typeface="Arial" panose="020B0604020202020204" pitchFamily="34" charset="0"/>
                <a:ea typeface="MS Mincho" panose="02020609040205080304" pitchFamily="49" charset="-128"/>
                <a:cs typeface="Times New Roman" panose="02020603050405020304" pitchFamily="18" charset="0"/>
              </a:rPr>
              <a:t>Study Skills and Revision Strategies</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Monday 4</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th</a:t>
            </a:r>
            <a:r>
              <a:rPr lang="en-US" sz="1600" b="1" dirty="0">
                <a:latin typeface="Arial" panose="020B0604020202020204" pitchFamily="34" charset="0"/>
                <a:ea typeface="MS Mincho" panose="02020609040205080304" pitchFamily="49" charset="-128"/>
                <a:cs typeface="Times New Roman" panose="02020603050405020304" pitchFamily="18" charset="0"/>
              </a:rPr>
              <a:t> November 2024*</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US" sz="1600" b="1" dirty="0">
                <a:latin typeface="Arial" panose="020B0604020202020204" pitchFamily="34" charset="0"/>
                <a:ea typeface="MS Mincho" panose="02020609040205080304" pitchFamily="49" charset="-128"/>
                <a:cs typeface="Times New Roman" panose="02020603050405020304" pitchFamily="18" charset="0"/>
              </a:rPr>
              <a:t>Tuesday 21</a:t>
            </a:r>
            <a:r>
              <a:rPr lang="en-US" sz="1600" b="1" baseline="30000" dirty="0">
                <a:latin typeface="Arial" panose="020B0604020202020204" pitchFamily="34" charset="0"/>
                <a:ea typeface="MS Mincho" panose="02020609040205080304" pitchFamily="49" charset="-128"/>
                <a:cs typeface="Times New Roman" panose="02020603050405020304" pitchFamily="18" charset="0"/>
              </a:rPr>
              <a:t>st</a:t>
            </a:r>
            <a:r>
              <a:rPr lang="en-US" sz="1600" b="1" dirty="0">
                <a:latin typeface="Arial" panose="020B0604020202020204" pitchFamily="34" charset="0"/>
                <a:ea typeface="MS Mincho" panose="02020609040205080304" pitchFamily="49" charset="-128"/>
                <a:cs typeface="Times New Roman" panose="02020603050405020304" pitchFamily="18" charset="0"/>
              </a:rPr>
              <a:t> January 2025</a:t>
            </a: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endParaRPr lang="en-US" sz="1600" b="1" dirty="0">
              <a:latin typeface="Arial" panose="020B0604020202020204" pitchFamily="34" charset="0"/>
              <a:ea typeface="MS Mincho" panose="02020609040205080304" pitchFamily="49" charset="-128"/>
              <a:cs typeface="Times New Roman" panose="02020603050405020304" pitchFamily="18" charset="0"/>
            </a:endParaRPr>
          </a:p>
          <a:p>
            <a:pPr algn="ctr"/>
            <a:r>
              <a:rPr lang="en-GB" sz="1600" dirty="0">
                <a:effectLst/>
                <a:latin typeface="Arial" panose="020B0604020202020204" pitchFamily="34" charset="0"/>
                <a:ea typeface="MS Mincho" panose="02020609040205080304" pitchFamily="49" charset="-128"/>
                <a:cs typeface="Times New Roman" panose="02020603050405020304" pitchFamily="18" charset="0"/>
              </a:rPr>
              <a:t>Ideas for supporting memory and learning in the classroom.  </a:t>
            </a:r>
          </a:p>
          <a:p>
            <a:pPr algn="ctr"/>
            <a:r>
              <a:rPr lang="en-GB" sz="1600" dirty="0">
                <a:latin typeface="Arial" panose="020B0604020202020204" pitchFamily="34" charset="0"/>
                <a:ea typeface="MS Mincho" panose="02020609040205080304" pitchFamily="49" charset="-128"/>
                <a:cs typeface="Times New Roman" panose="02020603050405020304" pitchFamily="18" charset="0"/>
              </a:rPr>
              <a:t>Aimed at all secondary aged pupils and especially relevant for those preparing for national exams: GCSEs, Vocational Qualification and A-levels</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Speech Bubble: Oval 1">
            <a:extLst>
              <a:ext uri="{FF2B5EF4-FFF2-40B4-BE49-F238E27FC236}">
                <a16:creationId xmlns:a16="http://schemas.microsoft.com/office/drawing/2014/main" id="{96714CDC-098E-69AB-6E34-E299CC552188}"/>
              </a:ext>
            </a:extLst>
          </p:cNvPr>
          <p:cNvSpPr/>
          <p:nvPr/>
        </p:nvSpPr>
        <p:spPr>
          <a:xfrm>
            <a:off x="8722582" y="134597"/>
            <a:ext cx="3068366" cy="116941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Contact </a:t>
            </a:r>
            <a:r>
              <a:rPr lang="en-GB" sz="1100" u="sng" dirty="0"/>
              <a:t>Jane.McWatt@lincolnshire.gov.uk </a:t>
            </a:r>
            <a:r>
              <a:rPr lang="en-GB" sz="1100" dirty="0"/>
              <a:t>to register interest for 01/10/24, 21/05/25 and 13/05/25 dates. More details will be sent closer to the time.</a:t>
            </a:r>
          </a:p>
        </p:txBody>
      </p:sp>
    </p:spTree>
    <p:extLst>
      <p:ext uri="{BB962C8B-B14F-4D97-AF65-F5344CB8AC3E}">
        <p14:creationId xmlns:p14="http://schemas.microsoft.com/office/powerpoint/2010/main" val="267567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D22191-47A6-0590-DEFD-A7025915198C}"/>
              </a:ext>
            </a:extLst>
          </p:cNvPr>
          <p:cNvPicPr>
            <a:picLocks noChangeAspect="1"/>
          </p:cNvPicPr>
          <p:nvPr/>
        </p:nvPicPr>
        <p:blipFill>
          <a:blip r:embed="rId2"/>
          <a:stretch>
            <a:fillRect/>
          </a:stretch>
        </p:blipFill>
        <p:spPr>
          <a:xfrm>
            <a:off x="241032" y="972986"/>
            <a:ext cx="5025383" cy="4912028"/>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13" name="TextBox 12">
            <a:extLst>
              <a:ext uri="{FF2B5EF4-FFF2-40B4-BE49-F238E27FC236}">
                <a16:creationId xmlns:a16="http://schemas.microsoft.com/office/drawing/2014/main" id="{3D54263B-4D57-CA9F-535D-F6E11816AD67}"/>
              </a:ext>
            </a:extLst>
          </p:cNvPr>
          <p:cNvSpPr txBox="1"/>
          <p:nvPr/>
        </p:nvSpPr>
        <p:spPr>
          <a:xfrm>
            <a:off x="332644" y="277066"/>
            <a:ext cx="9684688" cy="523220"/>
          </a:xfrm>
          <a:prstGeom prst="rect">
            <a:avLst/>
          </a:prstGeom>
          <a:noFill/>
        </p:spPr>
        <p:txBody>
          <a:bodyPr wrap="square" rtlCol="0">
            <a:spAutoFit/>
          </a:bodyPr>
          <a:lstStyle/>
          <a:p>
            <a:r>
              <a:rPr lang="en-GB" sz="2800" dirty="0"/>
              <a:t>Specialist Speech and Language Training Offer</a:t>
            </a:r>
          </a:p>
        </p:txBody>
      </p:sp>
      <p:sp>
        <p:nvSpPr>
          <p:cNvPr id="14" name="TextBox 13">
            <a:extLst>
              <a:ext uri="{FF2B5EF4-FFF2-40B4-BE49-F238E27FC236}">
                <a16:creationId xmlns:a16="http://schemas.microsoft.com/office/drawing/2014/main" id="{27AC090E-1E2E-7A21-E504-60A1B8245191}"/>
              </a:ext>
            </a:extLst>
          </p:cNvPr>
          <p:cNvSpPr txBox="1"/>
          <p:nvPr/>
        </p:nvSpPr>
        <p:spPr>
          <a:xfrm>
            <a:off x="6925586" y="1256306"/>
            <a:ext cx="3403158" cy="1754326"/>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Free recorded general awareness training for settings: </a:t>
            </a:r>
          </a:p>
          <a:p>
            <a:endParaRPr lang="en-GB" u="sng" dirty="0">
              <a:solidFill>
                <a:srgbClr val="000000"/>
              </a:solidFill>
              <a:latin typeface="Aptos" panose="020B0004020202020204" pitchFamily="34" charset="0"/>
              <a:ea typeface="Times New Roman" panose="02020603050405020304" pitchFamily="18" charset="0"/>
              <a:cs typeface="Aptos" panose="020B0004020202020204" pitchFamily="34" charset="0"/>
              <a:hlinkClick r:id="rId4"/>
            </a:endParaRPr>
          </a:p>
          <a:p>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DLD and SLCN General Awareness – Professional resources (lincolnshire.gov.uk)</a:t>
            </a:r>
            <a:endParaRPr lang="en-GB" dirty="0"/>
          </a:p>
        </p:txBody>
      </p:sp>
    </p:spTree>
    <p:extLst>
      <p:ext uri="{BB962C8B-B14F-4D97-AF65-F5344CB8AC3E}">
        <p14:creationId xmlns:p14="http://schemas.microsoft.com/office/powerpoint/2010/main" val="403231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B97AC3-B618-BE3D-EA0E-CA1C9DBE1CCD}"/>
              </a:ext>
            </a:extLst>
          </p:cNvPr>
          <p:cNvPicPr>
            <a:picLocks noChangeAspect="1"/>
          </p:cNvPicPr>
          <p:nvPr/>
        </p:nvPicPr>
        <p:blipFill>
          <a:blip r:embed="rId2"/>
          <a:stretch>
            <a:fillRect/>
          </a:stretch>
        </p:blipFill>
        <p:spPr>
          <a:xfrm>
            <a:off x="4492159" y="848411"/>
            <a:ext cx="3207681" cy="4520153"/>
          </a:xfrm>
          <a:prstGeom prst="rect">
            <a:avLst/>
          </a:prstGeom>
        </p:spPr>
      </p:pic>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pic>
        <p:nvPicPr>
          <p:cNvPr id="11" name="Picture 10">
            <a:extLst>
              <a:ext uri="{FF2B5EF4-FFF2-40B4-BE49-F238E27FC236}">
                <a16:creationId xmlns:a16="http://schemas.microsoft.com/office/drawing/2014/main" id="{E1598D2D-66F0-1FA6-D916-1001C4FD81D2}"/>
              </a:ext>
            </a:extLst>
          </p:cNvPr>
          <p:cNvPicPr>
            <a:picLocks noChangeAspect="1"/>
          </p:cNvPicPr>
          <p:nvPr/>
        </p:nvPicPr>
        <p:blipFill>
          <a:blip r:embed="rId4"/>
          <a:stretch>
            <a:fillRect/>
          </a:stretch>
        </p:blipFill>
        <p:spPr>
          <a:xfrm>
            <a:off x="246025" y="612741"/>
            <a:ext cx="3879050" cy="4850091"/>
          </a:xfrm>
          <a:prstGeom prst="rect">
            <a:avLst/>
          </a:prstGeom>
        </p:spPr>
      </p:pic>
      <p:sp>
        <p:nvSpPr>
          <p:cNvPr id="12" name="Speech Bubble: Oval 11">
            <a:extLst>
              <a:ext uri="{FF2B5EF4-FFF2-40B4-BE49-F238E27FC236}">
                <a16:creationId xmlns:a16="http://schemas.microsoft.com/office/drawing/2014/main" id="{BF1C2BE9-F448-4C5F-E450-3A98AE5FA810}"/>
              </a:ext>
            </a:extLst>
          </p:cNvPr>
          <p:cNvSpPr/>
          <p:nvPr/>
        </p:nvSpPr>
        <p:spPr>
          <a:xfrm>
            <a:off x="8757501" y="848411"/>
            <a:ext cx="3044858" cy="277148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Free Autism courses for parents/carers – please download these two flyers and display on your school notice board  and/or send out in your newsletter</a:t>
            </a:r>
          </a:p>
        </p:txBody>
      </p:sp>
    </p:spTree>
    <p:extLst>
      <p:ext uri="{BB962C8B-B14F-4D97-AF65-F5344CB8AC3E}">
        <p14:creationId xmlns:p14="http://schemas.microsoft.com/office/powerpoint/2010/main" val="90465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8053" y="107342"/>
            <a:ext cx="11633130" cy="66433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endParaRPr lang="en-GB" sz="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800" dirty="0">
              <a:latin typeface="+mn-lt"/>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Our training offer has been developed to better support settings in promoting educational </a:t>
            </a:r>
          </a:p>
          <a:p>
            <a:pPr algn="l"/>
            <a:r>
              <a:rPr lang="en-GB" sz="1800" dirty="0">
                <a:effectLst/>
                <a:latin typeface="Aptos" panose="020B0004020202020204" pitchFamily="34" charset="0"/>
                <a:ea typeface="Calibri" panose="020F0502020204030204" pitchFamily="34" charset="0"/>
                <a:cs typeface="Calibri" panose="020F0502020204030204" pitchFamily="34" charset="0"/>
              </a:rPr>
              <a:t>outcomes for our children in care (</a:t>
            </a:r>
            <a:r>
              <a:rPr lang="en-GB" sz="1800" dirty="0" err="1">
                <a:effectLst/>
                <a:latin typeface="Aptos" panose="020B0004020202020204" pitchFamily="34" charset="0"/>
                <a:ea typeface="Calibri" panose="020F0502020204030204" pitchFamily="34" charset="0"/>
                <a:cs typeface="Calibri" panose="020F0502020204030204" pitchFamily="34" charset="0"/>
              </a:rPr>
              <a:t>CiC</a:t>
            </a:r>
            <a:r>
              <a:rPr lang="en-GB" sz="1800" dirty="0">
                <a:effectLst/>
                <a:latin typeface="Aptos" panose="020B0004020202020204" pitchFamily="34" charset="0"/>
                <a:ea typeface="Calibri" panose="020F0502020204030204" pitchFamily="34" charset="0"/>
                <a:cs typeface="Calibri" panose="020F0502020204030204" pitchFamily="34" charset="0"/>
              </a:rPr>
              <a:t>), children with a social worker (CWSW), and children </a:t>
            </a:r>
          </a:p>
          <a:p>
            <a:pPr algn="l"/>
            <a:r>
              <a:rPr lang="en-GB" sz="1800" dirty="0">
                <a:effectLst/>
                <a:latin typeface="Aptos" panose="020B0004020202020204" pitchFamily="34" charset="0"/>
                <a:ea typeface="Calibri" panose="020F0502020204030204" pitchFamily="34" charset="0"/>
                <a:cs typeface="Calibri" panose="020F0502020204030204" pitchFamily="34" charset="0"/>
              </a:rPr>
              <a:t>previously in care (PLAC).  S</a:t>
            </a:r>
            <a:r>
              <a:rPr lang="en-GB" sz="1800" dirty="0">
                <a:latin typeface="Aptos" panose="020B0004020202020204" pitchFamily="34" charset="0"/>
                <a:ea typeface="Calibri" panose="020F0502020204030204" pitchFamily="34" charset="0"/>
                <a:cs typeface="Calibri" panose="020F0502020204030204" pitchFamily="34" charset="0"/>
              </a:rPr>
              <a:t>ince September 2024, the VS role has further extended to provide </a:t>
            </a:r>
          </a:p>
          <a:p>
            <a:pPr algn="l"/>
            <a:r>
              <a:rPr lang="en-GB" sz="1800" dirty="0">
                <a:latin typeface="Aptos" panose="020B0004020202020204" pitchFamily="34" charset="0"/>
                <a:ea typeface="Calibri" panose="020F0502020204030204" pitchFamily="34" charset="0"/>
                <a:cs typeface="Calibri" panose="020F0502020204030204" pitchFamily="34" charset="0"/>
              </a:rPr>
              <a:t>professional advice for children in a kinship care arrangement (similar to that already provided </a:t>
            </a:r>
          </a:p>
          <a:p>
            <a:pPr algn="l"/>
            <a:r>
              <a:rPr lang="en-GB" sz="1800" dirty="0">
                <a:latin typeface="Aptos" panose="020B0004020202020204" pitchFamily="34" charset="0"/>
                <a:ea typeface="Calibri" panose="020F0502020204030204" pitchFamily="34" charset="0"/>
                <a:cs typeface="Calibri" panose="020F0502020204030204" pitchFamily="34" charset="0"/>
              </a:rPr>
              <a:t>for PLAC). This will be explained in our training.</a:t>
            </a:r>
          </a:p>
          <a:p>
            <a:pPr algn="l"/>
            <a:endParaRPr lang="en-GB" sz="1800" dirty="0">
              <a:latin typeface="Aptos" panose="020B000402020202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Our new booklet for 2024 – 2025 has now been published and shared.  All bookings are made through it. </a:t>
            </a:r>
          </a:p>
          <a:p>
            <a:pPr algn="l"/>
            <a:r>
              <a:rPr lang="en-GB" sz="1800" b="1" dirty="0">
                <a:effectLst/>
                <a:latin typeface="Aptos" panose="020B0004020202020204" pitchFamily="34" charset="0"/>
                <a:ea typeface="Calibri" panose="020F0502020204030204" pitchFamily="34" charset="0"/>
                <a:cs typeface="Calibri" panose="020F0502020204030204" pitchFamily="34" charset="0"/>
              </a:rPr>
              <a:t>You do not have to have a child in care to attend our training.</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200" dirty="0">
              <a:latin typeface="Aptos" panose="020B000402020202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Please don’t hesitate to contact us via email for any </a:t>
            </a:r>
            <a:r>
              <a:rPr lang="en-GB" sz="1800" dirty="0" err="1">
                <a:effectLst/>
                <a:latin typeface="Aptos" panose="020B0004020202020204" pitchFamily="34" charset="0"/>
                <a:ea typeface="Calibri" panose="020F0502020204030204" pitchFamily="34" charset="0"/>
                <a:cs typeface="Calibri" panose="020F0502020204030204" pitchFamily="34" charset="0"/>
              </a:rPr>
              <a:t>CiC</a:t>
            </a:r>
            <a:r>
              <a:rPr lang="en-GB" sz="1800" dirty="0">
                <a:effectLst/>
                <a:latin typeface="Aptos" panose="020B0004020202020204" pitchFamily="34" charset="0"/>
                <a:ea typeface="Calibri" panose="020F0502020204030204" pitchFamily="34" charset="0"/>
                <a:cs typeface="Calibri" panose="020F0502020204030204" pitchFamily="34" charset="0"/>
              </a:rPr>
              <a:t>, CWSW, PLAC and Kinship care requirements: </a:t>
            </a:r>
            <a:r>
              <a:rPr lang="en-GB" sz="1800" dirty="0">
                <a:effectLst/>
                <a:latin typeface="Aptos" panose="020B0004020202020204" pitchFamily="34" charset="0"/>
                <a:ea typeface="Calibri" panose="020F0502020204030204" pitchFamily="34" charset="0"/>
                <a:cs typeface="Calibri" panose="020F0502020204030204" pitchFamily="34" charset="0"/>
                <a:hlinkClick r:id="rId3"/>
              </a:rPr>
              <a:t>VirtualSchool@Lincolnshire.gov.uk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r>
              <a:rPr lang="en-GB" sz="1800" dirty="0">
                <a:effectLst/>
                <a:latin typeface="Aptos" panose="020B0004020202020204" pitchFamily="34" charset="0"/>
                <a:ea typeface="Calibri" panose="020F0502020204030204" pitchFamily="34" charset="0"/>
                <a:cs typeface="Calibri" panose="020F0502020204030204" pitchFamily="34" charset="0"/>
              </a:rPr>
              <a:t>If you require any further information or advice around our training offer, email us on: </a:t>
            </a:r>
          </a:p>
          <a:p>
            <a:pPr algn="l"/>
            <a:r>
              <a:rPr lang="en-GB" sz="1800" u="sng" dirty="0">
                <a:solidFill>
                  <a:srgbClr val="0563C1"/>
                </a:solidFill>
                <a:effectLst/>
                <a:latin typeface="Aptos" panose="020B0004020202020204" pitchFamily="34" charset="0"/>
                <a:ea typeface="Calibri" panose="020F0502020204030204" pitchFamily="34" charset="0"/>
                <a:cs typeface="Calibri" panose="020F0502020204030204" pitchFamily="34" charset="0"/>
                <a:hlinkClick r:id="rId4"/>
              </a:rPr>
              <a:t>VirtualSchoolTraining@lincolnshire.gov.uk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800" dirty="0">
              <a:effectLst/>
              <a:latin typeface="Aptos" panose="020B0004020202020204" pitchFamily="34" charset="0"/>
              <a:ea typeface="Calibri" panose="020F0502020204030204" pitchFamily="34" charset="0"/>
            </a:endParaRPr>
          </a:p>
          <a:p>
            <a:pPr algn="l"/>
            <a:r>
              <a:rPr lang="en-GB" sz="1800" dirty="0">
                <a:latin typeface="Aptos" panose="020B0004020202020204" pitchFamily="34" charset="0"/>
              </a:rPr>
              <a:t>More information on the extension of the Virtual School role can be </a:t>
            </a:r>
          </a:p>
          <a:p>
            <a:pPr algn="l"/>
            <a:r>
              <a:rPr lang="en-GB" sz="1800" dirty="0">
                <a:latin typeface="Aptos" panose="020B0004020202020204" pitchFamily="34" charset="0"/>
              </a:rPr>
              <a:t>found at: </a:t>
            </a:r>
            <a:r>
              <a:rPr lang="en-GB" sz="1800" dirty="0">
                <a:latin typeface="Aptos" panose="020B0004020202020204" pitchFamily="34" charset="0"/>
                <a:hlinkClick r:id="rId5"/>
              </a:rPr>
              <a:t>Promoting the education of children with a social worker and children in kinship care arrangements: virtual school head role extension - GOV.UK (www.gov.uk)</a:t>
            </a:r>
            <a:endParaRPr lang="en-GB" sz="1800" b="1" dirty="0">
              <a:solidFill>
                <a:schemeClr val="bg1"/>
              </a:solidFill>
              <a:latin typeface="Aptos" panose="020B0004020202020204" pitchFamily="34" charset="0"/>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A0BF151-0B84-CDED-932F-D92AC521ACA8}"/>
              </a:ext>
            </a:extLst>
          </p:cNvPr>
          <p:cNvPicPr>
            <a:picLocks noChangeAspect="1"/>
          </p:cNvPicPr>
          <p:nvPr/>
        </p:nvPicPr>
        <p:blipFill>
          <a:blip r:embed="rId7"/>
          <a:stretch>
            <a:fillRect/>
          </a:stretch>
        </p:blipFill>
        <p:spPr>
          <a:xfrm>
            <a:off x="9874833" y="107341"/>
            <a:ext cx="2140185" cy="3047044"/>
          </a:xfrm>
          <a:prstGeom prst="rect">
            <a:avLst/>
          </a:prstGeom>
        </p:spPr>
      </p:pic>
      <p:pic>
        <p:nvPicPr>
          <p:cNvPr id="2" name="Picture 1">
            <a:extLst>
              <a:ext uri="{FF2B5EF4-FFF2-40B4-BE49-F238E27FC236}">
                <a16:creationId xmlns:a16="http://schemas.microsoft.com/office/drawing/2014/main" id="{8553CA9A-D276-7310-448D-471EE9D93241}"/>
              </a:ext>
            </a:extLst>
          </p:cNvPr>
          <p:cNvPicPr>
            <a:picLocks noChangeAspect="1"/>
          </p:cNvPicPr>
          <p:nvPr/>
        </p:nvPicPr>
        <p:blipFill>
          <a:blip r:embed="rId8"/>
          <a:stretch>
            <a:fillRect/>
          </a:stretch>
        </p:blipFill>
        <p:spPr>
          <a:xfrm>
            <a:off x="9295680" y="5872757"/>
            <a:ext cx="2639797" cy="877900"/>
          </a:xfrm>
          <a:prstGeom prst="rect">
            <a:avLst/>
          </a:prstGeom>
        </p:spPr>
      </p:pic>
    </p:spTree>
    <p:extLst>
      <p:ext uri="{BB962C8B-B14F-4D97-AF65-F5344CB8AC3E}">
        <p14:creationId xmlns:p14="http://schemas.microsoft.com/office/powerpoint/2010/main" val="31561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1734</Words>
  <Application>Microsoft Office PowerPoint</Application>
  <PresentationFormat>Widescreen</PresentationFormat>
  <Paragraphs>203</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Cambria</vt:lpstr>
      <vt:lpstr>Open Sans</vt:lpstr>
      <vt:lpstr>Tahoma</vt:lpstr>
      <vt:lpstr>Wingdings</vt:lpstr>
      <vt:lpstr>Office Theme</vt:lpstr>
      <vt:lpstr>Graduated Approach Briefings</vt:lpstr>
      <vt:lpstr>Welcome</vt:lpstr>
      <vt:lpstr>Remember to book your places for each briefing throughout the year on the Local Offer</vt:lpstr>
      <vt:lpstr>Annual Review refresher SENCo sessions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and monitoring the Single Central Record (SCR)   </vt:lpstr>
      <vt:lpstr>New Inclusion Team Manager – Specialist Teachers  </vt:lpstr>
      <vt:lpstr>Presentations and Videos will be available from 30th September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Nicola Carter</cp:lastModifiedBy>
  <cp:revision>35</cp:revision>
  <dcterms:created xsi:type="dcterms:W3CDTF">2021-10-08T08:32:57Z</dcterms:created>
  <dcterms:modified xsi:type="dcterms:W3CDTF">2024-09-19T07:59:47Z</dcterms:modified>
</cp:coreProperties>
</file>