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04" r:id="rId1"/>
  </p:sldMasterIdLst>
  <p:notesMasterIdLst>
    <p:notesMasterId r:id="rId3"/>
  </p:notesMasterIdLst>
  <p:handoutMasterIdLst>
    <p:handoutMasterId r:id="rId4"/>
  </p:handoutMasterIdLst>
  <p:sldIdLst>
    <p:sldId id="381" r:id="rId2"/>
  </p:sldIdLst>
  <p:sldSz cx="9144000" cy="6858000" type="screen4x3"/>
  <p:notesSz cx="6867525" cy="99949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48">
          <p15:clr>
            <a:srgbClr val="A4A3A4"/>
          </p15:clr>
        </p15:guide>
        <p15:guide id="2" pos="2163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51" autoAdjust="0"/>
    <p:restoredTop sz="94706" autoAdjust="0"/>
  </p:normalViewPr>
  <p:slideViewPr>
    <p:cSldViewPr>
      <p:cViewPr varScale="1">
        <p:scale>
          <a:sx n="83" d="100"/>
          <a:sy n="83" d="100"/>
        </p:scale>
        <p:origin x="624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47" d="100"/>
          <a:sy n="47" d="100"/>
        </p:scale>
        <p:origin x="2784" y="56"/>
      </p:cViewPr>
      <p:guideLst>
        <p:guide orient="horz" pos="3148"/>
        <p:guide pos="2163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90008" y="0"/>
            <a:ext cx="2975928" cy="499745"/>
          </a:xfrm>
          <a:prstGeom prst="rect">
            <a:avLst/>
          </a:prstGeom>
        </p:spPr>
        <p:txBody>
          <a:bodyPr vert="horz" lIns="96350" tIns="48175" rIns="96350" bIns="48175" rtlCol="0"/>
          <a:lstStyle>
            <a:lvl1pPr algn="r">
              <a:defRPr sz="1300"/>
            </a:lvl1pPr>
          </a:lstStyle>
          <a:p>
            <a:fld id="{50928CF9-4DDA-4082-853E-5095626BF905}" type="datetimeFigureOut">
              <a:rPr lang="en-GB" smtClean="0"/>
              <a:pPr/>
              <a:t>13/09/2024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93420"/>
            <a:ext cx="6534407" cy="499745"/>
          </a:xfrm>
          <a:prstGeom prst="rect">
            <a:avLst/>
          </a:prstGeom>
        </p:spPr>
        <p:txBody>
          <a:bodyPr vert="horz" lIns="96350" tIns="48175" rIns="96350" bIns="48175" rtlCol="0" anchor="b"/>
          <a:lstStyle>
            <a:lvl1pPr algn="l">
              <a:defRPr sz="1300"/>
            </a:lvl1pPr>
          </a:lstStyle>
          <a:p>
            <a:r>
              <a:rPr lang="en-GB" dirty="0"/>
              <a:t>This document contains factual information only.  Brought to you by Lincolnshire Parent Carer Forum.  Ref: Children and Families Act 2014 &amp; the SEND code of practice 2014.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90008" y="9493420"/>
            <a:ext cx="2975928" cy="499745"/>
          </a:xfrm>
          <a:prstGeom prst="rect">
            <a:avLst/>
          </a:prstGeom>
        </p:spPr>
        <p:txBody>
          <a:bodyPr vert="horz" lIns="96350" tIns="48175" rIns="96350" bIns="48175" rtlCol="0" anchor="b"/>
          <a:lstStyle>
            <a:lvl1pPr algn="r">
              <a:defRPr sz="1300"/>
            </a:lvl1pPr>
          </a:lstStyle>
          <a:p>
            <a:fld id="{41FD7C58-BC22-4649-85CE-E4571C48D2A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48700638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5928" cy="499745"/>
          </a:xfrm>
          <a:prstGeom prst="rect">
            <a:avLst/>
          </a:prstGeom>
        </p:spPr>
        <p:txBody>
          <a:bodyPr vert="horz" lIns="96350" tIns="48175" rIns="96350" bIns="48175" rtlCol="0"/>
          <a:lstStyle>
            <a:lvl1pPr algn="l">
              <a:defRPr sz="13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0008" y="0"/>
            <a:ext cx="2975928" cy="499745"/>
          </a:xfrm>
          <a:prstGeom prst="rect">
            <a:avLst/>
          </a:prstGeom>
        </p:spPr>
        <p:txBody>
          <a:bodyPr vert="horz" lIns="96350" tIns="48175" rIns="96350" bIns="48175" rtlCol="0"/>
          <a:lstStyle>
            <a:lvl1pPr algn="r">
              <a:defRPr sz="1300"/>
            </a:lvl1pPr>
          </a:lstStyle>
          <a:p>
            <a:fld id="{CE5FEC74-23B4-4CF4-A3DD-462EE4ACE3A1}" type="datetimeFigureOut">
              <a:rPr lang="en-GB" smtClean="0"/>
              <a:pPr/>
              <a:t>13/09/2024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35038" y="749300"/>
            <a:ext cx="4997450" cy="3748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350" tIns="48175" rIns="96350" bIns="48175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6753" y="4747578"/>
            <a:ext cx="5494020" cy="4497705"/>
          </a:xfrm>
          <a:prstGeom prst="rect">
            <a:avLst/>
          </a:prstGeom>
        </p:spPr>
        <p:txBody>
          <a:bodyPr vert="horz" lIns="96350" tIns="48175" rIns="96350" bIns="48175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93420"/>
            <a:ext cx="2975928" cy="499745"/>
          </a:xfrm>
          <a:prstGeom prst="rect">
            <a:avLst/>
          </a:prstGeom>
        </p:spPr>
        <p:txBody>
          <a:bodyPr vert="horz" lIns="96350" tIns="48175" rIns="96350" bIns="48175" rtlCol="0" anchor="b"/>
          <a:lstStyle>
            <a:lvl1pPr algn="l">
              <a:defRPr sz="13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0008" y="9493420"/>
            <a:ext cx="2975928" cy="499745"/>
          </a:xfrm>
          <a:prstGeom prst="rect">
            <a:avLst/>
          </a:prstGeom>
        </p:spPr>
        <p:txBody>
          <a:bodyPr vert="horz" lIns="96350" tIns="48175" rIns="96350" bIns="48175" rtlCol="0" anchor="b"/>
          <a:lstStyle>
            <a:lvl1pPr algn="r">
              <a:defRPr sz="1300"/>
            </a:lvl1pPr>
          </a:lstStyle>
          <a:p>
            <a:fld id="{9FA17488-6FBE-4F54-A4D6-9D05363B9C84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96814147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C86BBBFA-14AC-4381-B43E-5A27FF07EF72}" type="datetime1">
              <a:rPr lang="en-GB" smtClean="0"/>
              <a:pPr/>
              <a:t>13/09/2024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C1E89BC9-C9BC-4C24-99F2-4EE34C9CE7EA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98177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8CB6D-2F59-4E03-9C32-C4A29D07752F}" type="datetime1">
              <a:rPr lang="en-GB" smtClean="0"/>
              <a:pPr/>
              <a:t>13/09/2024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89BC9-C9BC-4C24-99F2-4EE34C9CE7EA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3877100"/>
      </p:ext>
    </p:extLst>
  </p:cSld>
  <p:clrMapOvr>
    <a:masterClrMapping/>
  </p:clrMapOvr>
  <p:hf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8CB6D-2F59-4E03-9C32-C4A29D07752F}" type="datetime1">
              <a:rPr lang="en-GB" smtClean="0"/>
              <a:pPr/>
              <a:t>13/09/2024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89BC9-C9BC-4C24-99F2-4EE34C9CE7EA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0668142"/>
      </p:ext>
    </p:extLst>
  </p:cSld>
  <p:clrMapOvr>
    <a:masterClrMapping/>
  </p:clrMapOvr>
  <p:hf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8CB6D-2F59-4E03-9C32-C4A29D07752F}" type="datetime1">
              <a:rPr lang="en-GB" smtClean="0"/>
              <a:pPr/>
              <a:t>13/09/2024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89BC9-C9BC-4C24-99F2-4EE34C9CE7EA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6324745"/>
      </p:ext>
    </p:extLst>
  </p:cSld>
  <p:clrMapOvr>
    <a:masterClrMapping/>
  </p:clrMapOvr>
  <p:hf hd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8CB6D-2F59-4E03-9C32-C4A29D07752F}" type="datetime1">
              <a:rPr lang="en-GB" smtClean="0"/>
              <a:pPr/>
              <a:t>13/09/2024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89BC9-C9BC-4C24-99F2-4EE34C9CE7EA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92512112"/>
      </p:ext>
    </p:extLst>
  </p:cSld>
  <p:clrMapOvr>
    <a:masterClrMapping/>
  </p:clrMapOvr>
  <p:hf hd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8CB6D-2F59-4E03-9C32-C4A29D07752F}" type="datetime1">
              <a:rPr lang="en-GB" smtClean="0"/>
              <a:pPr/>
              <a:t>13/09/2024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89BC9-C9BC-4C24-99F2-4EE34C9CE7EA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4677556"/>
      </p:ext>
    </p:extLst>
  </p:cSld>
  <p:clrMapOvr>
    <a:masterClrMapping/>
  </p:clrMapOvr>
  <p:hf hd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8CB6D-2F59-4E03-9C32-C4A29D07752F}" type="datetime1">
              <a:rPr lang="en-GB" smtClean="0"/>
              <a:pPr/>
              <a:t>13/09/2024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89BC9-C9BC-4C24-99F2-4EE34C9CE7EA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772084"/>
      </p:ext>
    </p:extLst>
  </p:cSld>
  <p:clrMapOvr>
    <a:masterClrMapping/>
  </p:clrMapOvr>
  <p:hf hd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03900-0A4A-4B89-A54D-10D95F0E47C9}" type="datetime1">
              <a:rPr lang="en-GB" smtClean="0"/>
              <a:pPr/>
              <a:t>13/09/2024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89BC9-C9BC-4C24-99F2-4EE34C9CE7EA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07128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FBF3D-9861-43A9-8458-B1019301E3C2}" type="datetime1">
              <a:rPr lang="en-GB" smtClean="0"/>
              <a:pPr/>
              <a:t>13/09/2024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89BC9-C9BC-4C24-99F2-4EE34C9CE7EA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95935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EE3CC-229B-40E4-8192-222E51CF71C8}" type="datetime1">
              <a:rPr lang="en-GB" smtClean="0"/>
              <a:pPr/>
              <a:t>13/09/2024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89BC9-C9BC-4C24-99F2-4EE34C9CE7EA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658157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B04BD-87B7-4827-8672-7BE4B2DEC77C}" type="datetime1">
              <a:rPr lang="en-GB" smtClean="0"/>
              <a:pPr/>
              <a:t>13/09/2024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89BC9-C9BC-4C24-99F2-4EE34C9CE7EA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51386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09495-F396-47CA-84F3-F3FB4E532127}" type="datetime1">
              <a:rPr lang="en-GB" smtClean="0"/>
              <a:pPr/>
              <a:t>13/09/2024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89BC9-C9BC-4C24-99F2-4EE34C9CE7EA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867279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DCA78-85FE-487A-A7AF-892AFA54D292}" type="datetime1">
              <a:rPr lang="en-GB" smtClean="0"/>
              <a:pPr/>
              <a:t>13/09/2024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89BC9-C9BC-4C24-99F2-4EE34C9CE7EA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37353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09337-72E3-4299-BFF8-5DBBDFF08F79}" type="datetime1">
              <a:rPr lang="en-GB" smtClean="0"/>
              <a:pPr/>
              <a:t>13/09/2024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89BC9-C9BC-4C24-99F2-4EE34C9CE7EA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2039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3187F-511E-47DB-B03E-69706DEFD566}" type="datetime1">
              <a:rPr lang="en-GB" smtClean="0"/>
              <a:pPr/>
              <a:t>13/09/2024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89BC9-C9BC-4C24-99F2-4EE34C9CE7EA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16245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8CB6D-2F59-4E03-9C32-C4A29D07752F}" type="datetime1">
              <a:rPr lang="en-GB" smtClean="0"/>
              <a:pPr/>
              <a:t>13/09/2024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89BC9-C9BC-4C24-99F2-4EE34C9CE7EA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4143656"/>
      </p:ext>
    </p:extLst>
  </p:cSld>
  <p:clrMapOvr>
    <a:masterClrMapping/>
  </p:clrMapOvr>
  <p:hf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C3BE7-B0BC-46E8-8D49-F9DBD9CD28A7}" type="datetime1">
              <a:rPr lang="en-GB" smtClean="0"/>
              <a:pPr/>
              <a:t>13/09/2024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89BC9-C9BC-4C24-99F2-4EE34C9CE7EA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131825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FA8CB6D-2F59-4E03-9C32-C4A29D07752F}" type="datetime1">
              <a:rPr lang="en-GB" smtClean="0"/>
              <a:pPr/>
              <a:t>13/09/2024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1E89BC9-C9BC-4C24-99F2-4EE34C9CE7EA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61433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  <p:sldLayoutId id="2147483816" r:id="rId12"/>
    <p:sldLayoutId id="2147483817" r:id="rId13"/>
    <p:sldLayoutId id="2147483818" r:id="rId14"/>
    <p:sldLayoutId id="2147483819" r:id="rId15"/>
    <p:sldLayoutId id="2147483820" r:id="rId16"/>
    <p:sldLayoutId id="2147483821" r:id="rId17"/>
  </p:sldLayoutIdLst>
  <p:hf hd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11" Type="http://schemas.openxmlformats.org/officeDocument/2006/relationships/image" Target="../media/image16.jpeg"/><Relationship Id="rId5" Type="http://schemas.openxmlformats.org/officeDocument/2006/relationships/image" Target="../media/image10.jpeg"/><Relationship Id="rId10" Type="http://schemas.openxmlformats.org/officeDocument/2006/relationships/image" Target="../media/image15.jpeg"/><Relationship Id="rId4" Type="http://schemas.openxmlformats.org/officeDocument/2006/relationships/image" Target="../media/image9.png"/><Relationship Id="rId9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EA337DF-830A-9F7D-9239-670B437A66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538" y="1060768"/>
            <a:ext cx="2232248" cy="1871290"/>
          </a:xfrm>
        </p:spPr>
      </p:pic>
      <p:grpSp>
        <p:nvGrpSpPr>
          <p:cNvPr id="11" name="Group 8">
            <a:extLst>
              <a:ext uri="{FF2B5EF4-FFF2-40B4-BE49-F238E27FC236}">
                <a16:creationId xmlns:a16="http://schemas.microsoft.com/office/drawing/2014/main" id="{0E4289F7-8444-423D-BD7B-E35B290BD605}"/>
              </a:ext>
            </a:extLst>
          </p:cNvPr>
          <p:cNvGrpSpPr>
            <a:grpSpLocks/>
          </p:cNvGrpSpPr>
          <p:nvPr/>
        </p:nvGrpSpPr>
        <p:grpSpPr bwMode="auto">
          <a:xfrm>
            <a:off x="587144" y="96203"/>
            <a:ext cx="7969696" cy="861060"/>
            <a:chOff x="-282" y="294"/>
            <a:chExt cx="13891" cy="1356"/>
          </a:xfrm>
        </p:grpSpPr>
        <p:sp>
          <p:nvSpPr>
            <p:cNvPr id="12" name="Rounded Rectangle 7">
              <a:extLst>
                <a:ext uri="{FF2B5EF4-FFF2-40B4-BE49-F238E27FC236}">
                  <a16:creationId xmlns:a16="http://schemas.microsoft.com/office/drawing/2014/main" id="{9863923F-098A-429F-ACA7-8A0C9CD269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282" y="294"/>
              <a:ext cx="13891" cy="1350"/>
            </a:xfrm>
            <a:prstGeom prst="roundRect">
              <a:avLst>
                <a:gd name="adj" fmla="val 16667"/>
              </a:avLst>
            </a:prstGeom>
            <a:solidFill>
              <a:srgbClr val="F9E19F"/>
            </a:solidFill>
            <a:ln w="19050" algn="in">
              <a:solidFill>
                <a:srgbClr val="94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grpSp>
          <p:nvGrpSpPr>
            <p:cNvPr id="13" name="Group 10">
              <a:extLst>
                <a:ext uri="{FF2B5EF4-FFF2-40B4-BE49-F238E27FC236}">
                  <a16:creationId xmlns:a16="http://schemas.microsoft.com/office/drawing/2014/main" id="{76480F31-DF11-4A3C-8DDE-97C934E5DBB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856" y="678"/>
              <a:ext cx="9411" cy="723"/>
              <a:chOff x="1912" y="648"/>
              <a:chExt cx="9411" cy="723"/>
            </a:xfrm>
          </p:grpSpPr>
          <p:sp>
            <p:nvSpPr>
              <p:cNvPr id="14" name="WordArt 11">
                <a:extLst>
                  <a:ext uri="{FF2B5EF4-FFF2-40B4-BE49-F238E27FC236}">
                    <a16:creationId xmlns:a16="http://schemas.microsoft.com/office/drawing/2014/main" id="{7F002050-2CCE-442C-8519-412105E14F70}"/>
                  </a:ext>
                </a:extLst>
              </p:cNvPr>
              <p:cNvSpPr>
                <a:spLocks noChangeArrowheads="1" noChangeShapeType="1" noTextEdit="1"/>
              </p:cNvSpPr>
              <p:nvPr/>
            </p:nvSpPr>
            <p:spPr bwMode="auto">
              <a:xfrm>
                <a:off x="1940" y="671"/>
                <a:ext cx="9383" cy="700"/>
              </a:xfrm>
              <a:prstGeom prst="rect">
                <a:avLst/>
              </a:prstGeom>
              <a:extLst>
                <a:ext uri="{AF507438-7753-43E0-B8FC-AC1667EBCBE1}">
                  <a14:hiddenEffects xmlns:a14="http://schemas.microsoft.com/office/drawing/2010/main">
                    <a:effectLst/>
                  </a14:hiddenEffects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 rtl="0">
                  <a:buNone/>
                </a:pPr>
                <a:r>
                  <a:rPr lang="en-GB" sz="3600" b="1" kern="10" spc="0" dirty="0">
                    <a:ln w="15875">
                      <a:solidFill>
                        <a:srgbClr val="7B7B7B"/>
                      </a:solidFill>
                      <a:round/>
                      <a:headEnd/>
                      <a:tailEnd/>
                    </a:ln>
                    <a:solidFill>
                      <a:srgbClr val="7B7B7B"/>
                    </a:solidFill>
                    <a:effectLst/>
                    <a:latin typeface="Amaranth" panose="02000503050000020004" pitchFamily="2" charset="0"/>
                  </a:rPr>
                  <a:t>Lincolnshire Parent Carer Forum</a:t>
                </a:r>
              </a:p>
            </p:txBody>
          </p:sp>
          <p:sp>
            <p:nvSpPr>
              <p:cNvPr id="15" name="WordArt 12">
                <a:extLst>
                  <a:ext uri="{FF2B5EF4-FFF2-40B4-BE49-F238E27FC236}">
                    <a16:creationId xmlns:a16="http://schemas.microsoft.com/office/drawing/2014/main" id="{0C20882C-053B-4630-923C-CBB1A5A9AFFD}"/>
                  </a:ext>
                </a:extLst>
              </p:cNvPr>
              <p:cNvSpPr>
                <a:spLocks noChangeArrowheads="1" noChangeShapeType="1" noTextEdit="1"/>
              </p:cNvSpPr>
              <p:nvPr/>
            </p:nvSpPr>
            <p:spPr bwMode="auto">
              <a:xfrm>
                <a:off x="1912" y="648"/>
                <a:ext cx="9383" cy="699"/>
              </a:xfrm>
              <a:prstGeom prst="rect">
                <a:avLst/>
              </a:prstGeom>
              <a:extLst>
                <a:ext uri="{AF507438-7753-43E0-B8FC-AC1667EBCBE1}">
                  <a14:hiddenEffects xmlns:a14="http://schemas.microsoft.com/office/drawing/2010/main">
                    <a:effectLst/>
                  </a14:hiddenEffects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 rtl="0">
                  <a:buNone/>
                </a:pPr>
                <a:r>
                  <a:rPr lang="en-GB" sz="3600" b="1" kern="10" spc="0" dirty="0">
                    <a:ln w="15875">
                      <a:solidFill>
                        <a:srgbClr val="AF0039"/>
                      </a:solidFill>
                      <a:round/>
                      <a:headEnd/>
                      <a:tailEnd/>
                    </a:ln>
                    <a:solidFill>
                      <a:srgbClr val="AF0039"/>
                    </a:solidFill>
                    <a:effectLst/>
                    <a:latin typeface="Amaranth" panose="02000503050000020004" pitchFamily="2" charset="0"/>
                  </a:rPr>
                  <a:t>Lincolnshire Parent Carer Forum</a:t>
                </a:r>
              </a:p>
            </p:txBody>
          </p:sp>
        </p:grpSp>
        <p:pic>
          <p:nvPicPr>
            <p:cNvPr id="2061" name="Picture 13">
              <a:extLst>
                <a:ext uri="{FF2B5EF4-FFF2-40B4-BE49-F238E27FC236}">
                  <a16:creationId xmlns:a16="http://schemas.microsoft.com/office/drawing/2014/main" id="{A3244918-774F-471E-B4A8-CEB6AE38BD4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0" y="444"/>
              <a:ext cx="1240" cy="12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026" name="Picture 2" descr="SEN Logo">
            <a:extLst>
              <a:ext uri="{FF2B5EF4-FFF2-40B4-BE49-F238E27FC236}">
                <a16:creationId xmlns:a16="http://schemas.microsoft.com/office/drawing/2014/main" id="{1A561CAB-5D64-A1D6-8685-A833C03107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8777" y="5087253"/>
            <a:ext cx="1200945" cy="113867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AEE5869-5F4D-B18C-29EB-B4E973F6240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0784" y="1073616"/>
            <a:ext cx="2232248" cy="1871289"/>
          </a:xfrm>
          <a:prstGeom prst="rect">
            <a:avLst/>
          </a:prstGeom>
        </p:spPr>
      </p:pic>
      <p:sp>
        <p:nvSpPr>
          <p:cNvPr id="3" name="Rectangle 1">
            <a:extLst>
              <a:ext uri="{FF2B5EF4-FFF2-40B4-BE49-F238E27FC236}">
                <a16:creationId xmlns:a16="http://schemas.microsoft.com/office/drawing/2014/main" id="{8C3BE880-CAAE-EB95-7074-96C7A9C02C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92E8C04-2094-03BE-E705-DB9689ABBF6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5261" y="1047432"/>
            <a:ext cx="1341331" cy="1897473"/>
          </a:xfrm>
          <a:prstGeom prst="rect">
            <a:avLst/>
          </a:prstGeom>
        </p:spPr>
      </p:pic>
      <p:sp>
        <p:nvSpPr>
          <p:cNvPr id="17" name="Rectangle 2">
            <a:extLst>
              <a:ext uri="{FF2B5EF4-FFF2-40B4-BE49-F238E27FC236}">
                <a16:creationId xmlns:a16="http://schemas.microsoft.com/office/drawing/2014/main" id="{A4DEE1F0-E7AB-E3ED-D4B8-77EFF5D1BC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9" name="Rectangle 3">
            <a:extLst>
              <a:ext uri="{FF2B5EF4-FFF2-40B4-BE49-F238E27FC236}">
                <a16:creationId xmlns:a16="http://schemas.microsoft.com/office/drawing/2014/main" id="{4CB9409A-0042-ECAB-E898-7266404674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3048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1C804241-329B-FCC0-344B-443EF1F536F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7722" y="3324424"/>
            <a:ext cx="1641325" cy="2321848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6DA7DBAA-013F-4A8B-A52A-F5E1BADA489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991" y="3284984"/>
            <a:ext cx="1664954" cy="2355276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3D5C8786-40AC-6113-CE1A-6FFA154A148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9008" y="1311421"/>
            <a:ext cx="1509236" cy="152093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3EDC28C-A140-C87A-AB09-63EB84EC374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6592" y="3913096"/>
            <a:ext cx="1556061" cy="2177832"/>
          </a:xfrm>
          <a:prstGeom prst="rect">
            <a:avLst/>
          </a:prstGeom>
        </p:spPr>
      </p:pic>
      <p:pic>
        <p:nvPicPr>
          <p:cNvPr id="8" name="Picture 2" descr="Photo Inserted">
            <a:extLst>
              <a:ext uri="{FF2B5EF4-FFF2-40B4-BE49-F238E27FC236}">
                <a16:creationId xmlns:a16="http://schemas.microsoft.com/office/drawing/2014/main" id="{AC642AC7-12A1-1616-F38F-1F20545E70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2212" y="3645024"/>
            <a:ext cx="2076822" cy="1121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905564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4196</TotalTime>
  <Words>8</Words>
  <Application>Microsoft Office PowerPoint</Application>
  <PresentationFormat>On-screen Show (4:3)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Amaranth</vt:lpstr>
      <vt:lpstr>Arial</vt:lpstr>
      <vt:lpstr>Calibri</vt:lpstr>
      <vt:lpstr>Garamond</vt:lpstr>
      <vt:lpstr>Organic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Special Educational Needs  and the Children and Families Bill</dc:title>
  <dc:creator>T Lord</dc:creator>
  <cp:lastModifiedBy>Nicola Carter</cp:lastModifiedBy>
  <cp:revision>246</cp:revision>
  <cp:lastPrinted>2014-06-25T19:06:55Z</cp:lastPrinted>
  <dcterms:created xsi:type="dcterms:W3CDTF">2013-09-25T09:39:08Z</dcterms:created>
  <dcterms:modified xsi:type="dcterms:W3CDTF">2024-09-13T08:24:59Z</dcterms:modified>
</cp:coreProperties>
</file>