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8"/>
  </p:notesMasterIdLst>
  <p:handoutMasterIdLst>
    <p:handoutMasterId r:id="rId9"/>
  </p:handoutMasterIdLst>
  <p:sldIdLst>
    <p:sldId id="350" r:id="rId5"/>
    <p:sldId id="361" r:id="rId6"/>
    <p:sldId id="365" r:id="rId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68742" autoAdjust="0"/>
  </p:normalViewPr>
  <p:slideViewPr>
    <p:cSldViewPr snapToGrid="0">
      <p:cViewPr varScale="1">
        <p:scale>
          <a:sx n="60" d="100"/>
          <a:sy n="60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15AE-E040-4F31-96C6-FD066D034FFB}" type="datetime1">
              <a:rPr lang="en-GB" smtClean="0"/>
              <a:pPr/>
              <a:t>18/09/2024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5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I’ll now handover to  xxx  form BFB Labs - the designers and providers of Lumi Nova - to give you an overview of the product and its benefits to CYP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F88F5F63-8808-4375-85CE-D0FAFA3BBE65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6D17C7AE-DC41-4D6E-8CE7-A0296D62536F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0971D3F5-C297-4F98-9679-48877DEF0EC7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C02CDA83-4160-4EEB-AD7D-1C57C21837F3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94200668-9301-4F8B-89F3-A4E2AEA80049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icon to add chart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29ECAD1-3047-43DC-81B7-231597E81F19}" type="datetime3">
              <a:rPr lang="en-GB" noProof="0" smtClean="0">
                <a:latin typeface="+mn-lt"/>
              </a:rPr>
              <a:t>18 September,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n-GB" noProof="0"/>
              <a:t>Click icon to add table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1E6A16EE-7FBD-4E62-A186-69A1E1C8758D}" type="datetime3">
              <a:rPr lang="en-GB" noProof="0" smtClean="0">
                <a:latin typeface="+mn-lt"/>
              </a:rPr>
              <a:t>18 September,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D21FA074-9295-430E-9633-F682F8C96958}" type="datetime3">
              <a:rPr lang="en-GB" noProof="0" smtClean="0">
                <a:latin typeface="+mn-lt"/>
              </a:rPr>
              <a:t>18 September,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D33AD83D-9671-4762-AF03-9C719A9CD695}" type="datetime3">
              <a:rPr lang="en-GB" noProof="0" smtClean="0">
                <a:latin typeface="+mn-lt"/>
              </a:rPr>
              <a:t>18 September,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AC5E797-DDC7-4716-ABC9-2C172A510C23}" type="datetime3">
              <a:rPr lang="en-GB" noProof="0" smtClean="0">
                <a:latin typeface="+mn-lt"/>
              </a:rPr>
              <a:t>18 September, 2024</a:t>
            </a:fld>
            <a:endParaRPr lang="en-GB" noProof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548" y="2052975"/>
            <a:ext cx="5491571" cy="2167161"/>
          </a:xfrm>
        </p:spPr>
        <p:txBody>
          <a:bodyPr rtlCol="0"/>
          <a:lstStyle/>
          <a:p>
            <a:pPr rtl="0"/>
            <a:br>
              <a:rPr lang="en-GB" sz="3880" dirty="0"/>
            </a:br>
            <a:br>
              <a:rPr lang="en-GB" sz="3880" dirty="0"/>
            </a:br>
            <a:br>
              <a:rPr lang="en-GB" sz="3880" dirty="0"/>
            </a:br>
            <a:r>
              <a:rPr lang="en-GB" sz="3880" dirty="0"/>
              <a:t>Coming Soon</a:t>
            </a:r>
            <a:br>
              <a:rPr lang="en-GB" sz="3880" dirty="0"/>
            </a:br>
            <a:r>
              <a:rPr lang="en-GB" sz="3880" dirty="0"/>
              <a:t>for CYP aged 7-12yrs with Mild to Moderate Anxiety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6A252-DE15-4325-838A-BE7782C3F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54" y="628631"/>
            <a:ext cx="5000338" cy="11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2" y="1943947"/>
            <a:ext cx="5131977" cy="4192693"/>
          </a:xfrm>
        </p:spPr>
        <p:txBody>
          <a:bodyPr rtlCol="0" anchor="t">
            <a:normAutofit fontScale="70000" lnSpcReduction="20000"/>
          </a:bodyPr>
          <a:lstStyle/>
          <a:p>
            <a:pPr hangingPunct="0">
              <a:lnSpc>
                <a:spcPct val="90000"/>
              </a:lnSpc>
            </a:pPr>
            <a:endParaRPr lang="en-GB" sz="2900" dirty="0">
              <a:effectLst/>
            </a:endParaRPr>
          </a:p>
          <a:p>
            <a:pPr hangingPunct="0">
              <a:lnSpc>
                <a:spcPct val="90000"/>
              </a:lnSpc>
            </a:pPr>
            <a:r>
              <a:rPr lang="en-GB" sz="3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Children and Young People’s Mental Health (CYPMH) Transformation Programme is underway in partnership with Lincolnshire Partnership Foundation Trust (LPFT) and Lincolnshire ICB. </a:t>
            </a:r>
          </a:p>
          <a:p>
            <a:pPr hangingPunct="0">
              <a:lnSpc>
                <a:spcPct val="90000"/>
              </a:lnSpc>
            </a:pPr>
            <a:r>
              <a:rPr lang="en-GB" sz="3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phase complete. Developing a transformation plan with recommendations for future mental health support for Lincolnshire CYP.</a:t>
            </a:r>
          </a:p>
          <a:p>
            <a:pPr hangingPunct="0">
              <a:lnSpc>
                <a:spcPct val="90000"/>
              </a:lnSpc>
            </a:pPr>
            <a:r>
              <a:rPr lang="en-GB" sz="3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 support is likely a key recommendation. The long-term transformation plan allows for piloting and evaluating digital models.  </a:t>
            </a:r>
            <a:endParaRPr lang="en-GB" sz="1000" dirty="0"/>
          </a:p>
        </p:txBody>
      </p:sp>
      <p:pic>
        <p:nvPicPr>
          <p:cNvPr id="10" name="Picture Placeholder 9" descr="A group of kids holding hands under a rainbow&#10;&#10;Description automatically generated">
            <a:extLst>
              <a:ext uri="{FF2B5EF4-FFF2-40B4-BE49-F238E27FC236}">
                <a16:creationId xmlns:a16="http://schemas.microsoft.com/office/drawing/2014/main" id="{34DE5520-0939-2BEE-2816-DC52E0F672F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11933" r="10204" b="2"/>
          <a:stretch/>
        </p:blipFill>
        <p:spPr>
          <a:xfrm>
            <a:off x="6349153" y="1796310"/>
            <a:ext cx="4756150" cy="268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155370"/>
            <a:ext cx="10499272" cy="2617989"/>
          </a:xfrm>
        </p:spPr>
        <p:txBody>
          <a:bodyPr rtlCol="0"/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Kooth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Digital Health Ltd is commissioned by LCC to provide online mental health support for CYP aged 11–18 (25 if SEND or Care Leaver). 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digital support for younger CYP. 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National prevalence data estimates that c.9,985 CYP aged 7–12 may struggle with anxiety in Lincolnshire.</a:t>
            </a:r>
            <a:endParaRPr lang="en-GB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all Lincolnshire CYPMH services, over 60% of accepted referrals relate to anxiety. 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Lumi Nova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 has been commissioned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pilot as an evidence-based intervention.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aims to benefit Lincolnshire CYP and increase digital mental health support for a younger ages previously without access.</a:t>
            </a:r>
            <a:endParaRPr lang="en-GB" sz="14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7AE921F-A073-E4BA-B6E2-2A05502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141633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1_TF78853419_Win32.potx" id="{4B078287-5F8B-4412-8B56-22BABE512007}" vid="{40D3F4AB-D386-4158-AD50-2BEE84BA2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{DAD9135F-0BBC-415B-837A-C6DE4C4E0D2F}tf78853419_win32</Template>
  <TotalTime>311</TotalTime>
  <Words>219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Demi</vt:lpstr>
      <vt:lpstr>Wingdings</vt:lpstr>
      <vt:lpstr>Theme1</vt:lpstr>
      <vt:lpstr>   Coming Soon for CYP aged 7-12yrs with Mild to Moderate Anxiety</vt:lpstr>
      <vt:lpstr>Background</vt:lpstr>
      <vt:lpstr>Background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Fanfarillo2</dc:creator>
  <cp:lastModifiedBy>Nicola Carter</cp:lastModifiedBy>
  <cp:revision>3</cp:revision>
  <dcterms:created xsi:type="dcterms:W3CDTF">2024-09-11T14:24:34Z</dcterms:created>
  <dcterms:modified xsi:type="dcterms:W3CDTF">2024-09-18T06:20:52Z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