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84" y="30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4FC1D-C3BD-4C74-B576-48715B8D0DA8}" type="datetimeFigureOut">
              <a:rPr lang="en-GB" smtClean="0"/>
              <a:t>25/07/2024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F0862-EBA4-49ED-A28C-82CA9EE3E235}" type="slidenum">
              <a:rPr lang="en-GB" smtClean="0"/>
              <a:t>‹#›</a:t>
            </a:fld>
            <a:endParaRPr lang="en-GB"/>
          </a:p>
        </p:txBody>
      </p:sp>
    </p:spTree>
    <p:extLst>
      <p:ext uri="{BB962C8B-B14F-4D97-AF65-F5344CB8AC3E}">
        <p14:creationId xmlns:p14="http://schemas.microsoft.com/office/powerpoint/2010/main" val="2057801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a:t>
            </a:fld>
            <a:endParaRPr lang="en-GB"/>
          </a:p>
        </p:txBody>
      </p:sp>
    </p:spTree>
    <p:extLst>
      <p:ext uri="{BB962C8B-B14F-4D97-AF65-F5344CB8AC3E}">
        <p14:creationId xmlns:p14="http://schemas.microsoft.com/office/powerpoint/2010/main" val="474328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C4B37-5FD9-1944-3F43-EC5AEF493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765C75B-33AF-1A29-E845-3A4662944A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397CC2-1BD7-8BD4-8B69-8FCBABD8A6A4}"/>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6CB26D83-D28E-8516-D155-56EC4606AA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DA290B-D2D0-522C-54C4-A3670884BA98}"/>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82532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849A8-8449-D1C6-BE84-7D4BD131D83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9B3041-F202-EDAF-A2D8-AA7F862DA6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D76E9B-DA39-2842-B520-88D33D730EAD}"/>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354B9BB6-FF4E-AD08-927A-FCF96DEBD8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6EC62E-9580-FE50-2A54-F14C02A0E37C}"/>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303996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BADBEC-64CC-5001-13BE-44052DDACF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741A79-2B77-A6DF-0F8D-562A8AF273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87F908-6956-C110-B571-5514BA95372D}"/>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BB9D51DE-0C28-0AF1-C9C9-5093C1104C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7D6966-DCEE-0411-4A29-34D2226F7B45}"/>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849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7504A-3B9C-57B8-3091-26E3A7D8FA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6B8A3-68ED-0C64-A225-E717483774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EFE4EA-8293-57A8-1641-513C43E4FA67}"/>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52533655-451F-4F23-5BB0-26733F3B3A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CE821E-11BE-871F-240A-9572C0F48227}"/>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18494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32258-93E2-DD37-A7EA-06473C587B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A31AC9-7E72-F8DE-A677-7441885338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B7D29E-47EA-D563-B2CB-B35C7D9EDDA3}"/>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683D152C-44F3-7D51-8E14-FB6C3D9D5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B93C05-1CF4-E095-3FA1-102721F25B5C}"/>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322675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93563-5D16-5399-84DC-759CF4C744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EA4B2F-F90F-E63D-921F-CB03EDAE54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C4786D3-5542-CE1C-5042-442EC49939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CA5C57-366D-F44B-8DF3-4E1E7F6E6B3B}"/>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6" name="Footer Placeholder 5">
            <a:extLst>
              <a:ext uri="{FF2B5EF4-FFF2-40B4-BE49-F238E27FC236}">
                <a16:creationId xmlns:a16="http://schemas.microsoft.com/office/drawing/2014/main" id="{B583295D-EFEE-FF84-E76C-EC7BA48A0F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CCFD0D-5F35-B812-1CA6-13BA5C3DFD99}"/>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04558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A2067-516B-C2F8-1E9C-9483D87BF6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1ECB93-9F5A-09E7-5DA3-5F9E07BD7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034A2A-F98A-2AFB-7348-B63E714251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39EB46B-B037-9877-0CE2-C43B2C567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AB76E2-784B-1E65-EE2E-A22449AEC6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5194BB-0F08-1A8B-DD32-46AB549BDAB9}"/>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8" name="Footer Placeholder 7">
            <a:extLst>
              <a:ext uri="{FF2B5EF4-FFF2-40B4-BE49-F238E27FC236}">
                <a16:creationId xmlns:a16="http://schemas.microsoft.com/office/drawing/2014/main" id="{6DB80061-F561-0122-BE3D-E7635C3CAE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149BE3-B41E-57DD-AADD-A63CB6D85EC3}"/>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456268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09229-FB6A-8454-67A4-9C64D80B9B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DB47D8-411D-7A2F-F116-0BCDC73F1BE8}"/>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4" name="Footer Placeholder 3">
            <a:extLst>
              <a:ext uri="{FF2B5EF4-FFF2-40B4-BE49-F238E27FC236}">
                <a16:creationId xmlns:a16="http://schemas.microsoft.com/office/drawing/2014/main" id="{92C3C90A-74DD-692D-3C35-E4B39E26081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357D9C3-8083-16CF-5575-AEB22073B89E}"/>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165937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D2C6EA-93D7-EC27-382F-D3953E9CD390}"/>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3" name="Footer Placeholder 2">
            <a:extLst>
              <a:ext uri="{FF2B5EF4-FFF2-40B4-BE49-F238E27FC236}">
                <a16:creationId xmlns:a16="http://schemas.microsoft.com/office/drawing/2014/main" id="{A84AA0C0-FD60-2033-0A4C-1E28E00F36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F151E9-DCBF-3809-746A-00CE6A9AFDB8}"/>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2941888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8028-7390-4AF4-56EF-15CD8E187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81C1438-AA9B-740A-4094-5BAE15AB06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67A2F9-A0B7-5CC0-DBA5-7B85A9CA5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E67675-E9DE-6D17-11F0-6E94B26F1E04}"/>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6" name="Footer Placeholder 5">
            <a:extLst>
              <a:ext uri="{FF2B5EF4-FFF2-40B4-BE49-F238E27FC236}">
                <a16:creationId xmlns:a16="http://schemas.microsoft.com/office/drawing/2014/main" id="{48700D7D-FDC5-79F2-FBAC-1BD0F7BD0E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CB155F-412B-8C7F-AA4C-A6789522DBCA}"/>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338492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B77D8-865D-82E0-FE03-567F871FA5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E83586-CBE8-F0AB-43BD-48BD75F6BD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F17F28-4428-A811-FC21-1E923F100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D034C1-965B-0029-CDC2-5C4BDBAB0DD1}"/>
              </a:ext>
            </a:extLst>
          </p:cNvPr>
          <p:cNvSpPr>
            <a:spLocks noGrp="1"/>
          </p:cNvSpPr>
          <p:nvPr>
            <p:ph type="dt" sz="half" idx="10"/>
          </p:nvPr>
        </p:nvSpPr>
        <p:spPr/>
        <p:txBody>
          <a:bodyPr/>
          <a:lstStyle/>
          <a:p>
            <a:fld id="{8A71BE5A-9A28-4472-A969-8571C60CE81B}" type="datetimeFigureOut">
              <a:rPr lang="en-GB" smtClean="0"/>
              <a:t>25/07/2024</a:t>
            </a:fld>
            <a:endParaRPr lang="en-GB"/>
          </a:p>
        </p:txBody>
      </p:sp>
      <p:sp>
        <p:nvSpPr>
          <p:cNvPr id="6" name="Footer Placeholder 5">
            <a:extLst>
              <a:ext uri="{FF2B5EF4-FFF2-40B4-BE49-F238E27FC236}">
                <a16:creationId xmlns:a16="http://schemas.microsoft.com/office/drawing/2014/main" id="{801C0E0E-14D8-571D-C4BD-06850F93A3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B6730D-2826-BC5B-7F07-255F30A08304}"/>
              </a:ext>
            </a:extLst>
          </p:cNvPr>
          <p:cNvSpPr>
            <a:spLocks noGrp="1"/>
          </p:cNvSpPr>
          <p:nvPr>
            <p:ph type="sldNum" sz="quarter" idx="12"/>
          </p:nvPr>
        </p:nvSpPr>
        <p:spPr/>
        <p:txBody>
          <a:bodyPr/>
          <a:lstStyle/>
          <a:p>
            <a:fld id="{72672655-0714-422A-81DA-7C32601417F4}" type="slidenum">
              <a:rPr lang="en-GB" smtClean="0"/>
              <a:t>‹#›</a:t>
            </a:fld>
            <a:endParaRPr lang="en-GB"/>
          </a:p>
        </p:txBody>
      </p:sp>
    </p:spTree>
    <p:extLst>
      <p:ext uri="{BB962C8B-B14F-4D97-AF65-F5344CB8AC3E}">
        <p14:creationId xmlns:p14="http://schemas.microsoft.com/office/powerpoint/2010/main" val="148091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AD021-8EE2-6036-136D-FA4257A3D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EB9C60-BFA7-9D2D-2661-B991FAC230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F429AF-2282-3123-076C-C2C86AA4AD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1BE5A-9A28-4472-A969-8571C60CE81B}" type="datetimeFigureOut">
              <a:rPr lang="en-GB" smtClean="0"/>
              <a:t>25/07/2024</a:t>
            </a:fld>
            <a:endParaRPr lang="en-GB"/>
          </a:p>
        </p:txBody>
      </p:sp>
      <p:sp>
        <p:nvSpPr>
          <p:cNvPr id="5" name="Footer Placeholder 4">
            <a:extLst>
              <a:ext uri="{FF2B5EF4-FFF2-40B4-BE49-F238E27FC236}">
                <a16:creationId xmlns:a16="http://schemas.microsoft.com/office/drawing/2014/main" id="{A2F58E27-F473-BD7B-30AD-3CA12E7CDE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268D11-24A3-BF18-2B46-7BCCFFF10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72655-0714-422A-81DA-7C32601417F4}" type="slidenum">
              <a:rPr lang="en-GB" smtClean="0"/>
              <a:t>‹#›</a:t>
            </a:fld>
            <a:endParaRPr lang="en-GB"/>
          </a:p>
        </p:txBody>
      </p:sp>
    </p:spTree>
    <p:extLst>
      <p:ext uri="{BB962C8B-B14F-4D97-AF65-F5344CB8AC3E}">
        <p14:creationId xmlns:p14="http://schemas.microsoft.com/office/powerpoint/2010/main" val="424224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 Id="rId5" Type="http://schemas.openxmlformats.org/officeDocument/2006/relationships/hyperlink" Target="mailto:VirtualSchoolTraining@lincolnshire.gov.uk" TargetMode="External"/><Relationship Id="rId4" Type="http://schemas.openxmlformats.org/officeDocument/2006/relationships/hyperlink" Target="mailto:VirtualSchool@Lincolnshire.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115" y="107343"/>
            <a:ext cx="9144000" cy="6858000"/>
          </a:xfrm>
          <a:prstGeom prst="rect">
            <a:avLst/>
          </a:prstGeom>
        </p:spPr>
      </p:pic>
      <p:sp>
        <p:nvSpPr>
          <p:cNvPr id="5" name="Title 1"/>
          <p:cNvSpPr txBox="1">
            <a:spLocks/>
          </p:cNvSpPr>
          <p:nvPr/>
        </p:nvSpPr>
        <p:spPr>
          <a:xfrm>
            <a:off x="318052" y="10734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Our training offer has been developed to better support settings in promoting educational outcomes for our children in care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children previously in care (PLAC) and children with a social worker (CWSW).  Our new booklet for 2024 – 2025 will be published very soon – please keep a look out </a:t>
            </a:r>
            <a:r>
              <a:rPr lang="en-GB" sz="1800">
                <a:effectLst/>
                <a:latin typeface="Aptos" panose="020B0004020202020204" pitchFamily="34" charset="0"/>
                <a:ea typeface="Calibri" panose="020F0502020204030204" pitchFamily="34" charset="0"/>
                <a:cs typeface="Calibri" panose="020F0502020204030204" pitchFamily="34" charset="0"/>
              </a:rPr>
              <a:t>for it through </a:t>
            </a:r>
            <a:r>
              <a:rPr lang="en-GB" sz="1800" dirty="0">
                <a:effectLst/>
                <a:latin typeface="Aptos" panose="020B0004020202020204" pitchFamily="34" charset="0"/>
                <a:ea typeface="Calibri" panose="020F0502020204030204" pitchFamily="34" charset="0"/>
                <a:cs typeface="Calibri" panose="020F0502020204030204" pitchFamily="34" charset="0"/>
              </a:rPr>
              <a:t>the ePEP, ‘</a:t>
            </a:r>
            <a:r>
              <a:rPr lang="en-GB" sz="1800" dirty="0" err="1">
                <a:effectLst/>
                <a:latin typeface="Aptos" panose="020B0004020202020204" pitchFamily="34" charset="0"/>
                <a:ea typeface="Calibri" panose="020F0502020204030204" pitchFamily="34" charset="0"/>
                <a:cs typeface="Calibri" panose="020F0502020204030204" pitchFamily="34" charset="0"/>
              </a:rPr>
              <a:t>SchoolNews</a:t>
            </a:r>
            <a:r>
              <a:rPr lang="en-GB" sz="1800" dirty="0">
                <a:effectLst/>
                <a:latin typeface="Aptos" panose="020B0004020202020204" pitchFamily="34" charset="0"/>
                <a:ea typeface="Calibri" panose="020F0502020204030204" pitchFamily="34" charset="0"/>
                <a:cs typeface="Calibri" panose="020F0502020204030204" pitchFamily="34" charset="0"/>
              </a:rPr>
              <a:t>’ and Perspective Lite.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latin typeface="Aptos" panose="020B0004020202020204" pitchFamily="34" charset="0"/>
                <a:ea typeface="Calibri" panose="020F0502020204030204" pitchFamily="34" charset="0"/>
                <a:cs typeface="Calibri" panose="020F0502020204030204" pitchFamily="34" charset="0"/>
              </a:rPr>
              <a:t>In o</a:t>
            </a:r>
            <a:r>
              <a:rPr lang="en-GB" sz="1800" dirty="0">
                <a:effectLst/>
                <a:latin typeface="Aptos" panose="020B0004020202020204" pitchFamily="34" charset="0"/>
                <a:ea typeface="Calibri" panose="020F0502020204030204" pitchFamily="34" charset="0"/>
                <a:cs typeface="Calibri" panose="020F0502020204030204" pitchFamily="34" charset="0"/>
              </a:rPr>
              <a:t>ur last round of Designated Teacher Briefings, we were delighted that Dr Lise Griffiths from Lincolnshire Psychology Service was able to present to us about handwriting, and the psychology behind it all that is needed for success.  This video will be made available through the Graduated Briefing Professionals link. </a:t>
            </a:r>
          </a:p>
          <a:p>
            <a:r>
              <a:rPr lang="en-GB" sz="1800" dirty="0">
                <a:effectLst/>
                <a:latin typeface="Aptos" panose="020B0004020202020204" pitchFamily="34" charset="0"/>
                <a:ea typeface="Calibri" panose="020F0502020204030204" pitchFamily="34" charset="0"/>
                <a:cs typeface="Calibri" panose="020F0502020204030204" pitchFamily="34" charset="0"/>
              </a:rPr>
              <a:t> </a:t>
            </a:r>
            <a:endParaRPr lang="en-GB" sz="1800" dirty="0">
              <a:effectLst/>
              <a:latin typeface="Aptos" panose="020B0004020202020204" pitchFamily="34" charset="0"/>
              <a:ea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via email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PLAC or CWSW requirements: </a:t>
            </a:r>
            <a:r>
              <a:rPr lang="en-GB" sz="1800" dirty="0">
                <a:effectLst/>
                <a:latin typeface="Aptos" panose="020B0004020202020204" pitchFamily="34" charset="0"/>
                <a:ea typeface="Calibri" panose="020F0502020204030204" pitchFamily="34" charset="0"/>
                <a:cs typeface="Calibri" panose="020F0502020204030204" pitchFamily="34" charset="0"/>
                <a:hlinkClick r:id="rId4"/>
              </a:rPr>
              <a:t>VirtualSchool@Lincolnshire.gov.uk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p>
          <a:p>
            <a:pPr algn="l"/>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5"/>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r>
              <a:rPr lang="en-GB" sz="1800" dirty="0">
                <a:latin typeface="Aptos" panose="020B0004020202020204" pitchFamily="34" charset="0"/>
              </a:rPr>
              <a:t>More information on the extension of the Virtual School role can be </a:t>
            </a:r>
          </a:p>
          <a:p>
            <a:pPr algn="l"/>
            <a:r>
              <a:rPr lang="en-GB" sz="1800" dirty="0">
                <a:latin typeface="Aptos" panose="020B0004020202020204" pitchFamily="34" charset="0"/>
              </a:rPr>
              <a:t>found at: </a:t>
            </a:r>
            <a:r>
              <a:rPr lang="en-GB" sz="1800" dirty="0">
                <a:latin typeface="Aptos" panose="020B0004020202020204" pitchFamily="34" charset="0"/>
                <a:hlinkClick r:id="rId6"/>
              </a:rPr>
              <a:t>Promoting the education of children with a social worker and children in kinship care arrangements: virtual school head role extension - GOV.UK (www.gov.uk)</a:t>
            </a:r>
            <a:endParaRPr lang="en-GB" sz="1800" dirty="0">
              <a:latin typeface="Aptos" panose="020B0004020202020204" pitchFamily="34" charset="0"/>
              <a:ea typeface="ＭＳ Ｐゴシック" charset="0"/>
              <a:cs typeface="Open Sans"/>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242</Words>
  <Application>Microsoft Office PowerPoint</Application>
  <PresentationFormat>Widescreen</PresentationFormat>
  <Paragraphs>16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Open Sans</vt:lpstr>
      <vt:lpstr>Office Theme</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Dunning</dc:creator>
  <cp:lastModifiedBy>Nicola Carter</cp:lastModifiedBy>
  <cp:revision>16</cp:revision>
  <dcterms:created xsi:type="dcterms:W3CDTF">2023-11-01T16:22:14Z</dcterms:created>
  <dcterms:modified xsi:type="dcterms:W3CDTF">2024-07-25T12:45:50Z</dcterms:modified>
</cp:coreProperties>
</file>