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3" r:id="rId3"/>
    <p:sldId id="268" r:id="rId4"/>
    <p:sldId id="276" r:id="rId5"/>
    <p:sldId id="277" r:id="rId6"/>
    <p:sldId id="278" r:id="rId7"/>
    <p:sldId id="258" r:id="rId8"/>
    <p:sldId id="272" r:id="rId9"/>
    <p:sldId id="275" r:id="rId10"/>
    <p:sldId id="279" r:id="rId11"/>
    <p:sldId id="271" r:id="rId12"/>
    <p:sldId id="280"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D3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55841E-A5EC-40AF-A4D3-BE742D6F8816}" v="12" dt="2024-07-04T07:52:56.1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8" d="100"/>
          <a:sy n="118" d="100"/>
        </p:scale>
        <p:origin x="114" y="28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Carter" userId="1cd2a96b-80ed-4a7c-bfb2-d5956a69b663" providerId="ADAL" clId="{913B5D9C-042E-40F7-B30E-C8906927A39C}"/>
    <pc:docChg chg="undo custSel addSld modSld">
      <pc:chgData name="Nicola Carter" userId="1cd2a96b-80ed-4a7c-bfb2-d5956a69b663" providerId="ADAL" clId="{913B5D9C-042E-40F7-B30E-C8906927A39C}" dt="2024-05-15T09:38:46.510" v="280" actId="20577"/>
      <pc:docMkLst>
        <pc:docMk/>
      </pc:docMkLst>
      <pc:sldChg chg="modSp mod">
        <pc:chgData name="Nicola Carter" userId="1cd2a96b-80ed-4a7c-bfb2-d5956a69b663" providerId="ADAL" clId="{913B5D9C-042E-40F7-B30E-C8906927A39C}" dt="2024-05-15T09:16:29.644" v="4" actId="6549"/>
        <pc:sldMkLst>
          <pc:docMk/>
          <pc:sldMk cId="3689779586" sldId="257"/>
        </pc:sldMkLst>
        <pc:spChg chg="mod">
          <ac:chgData name="Nicola Carter" userId="1cd2a96b-80ed-4a7c-bfb2-d5956a69b663" providerId="ADAL" clId="{913B5D9C-042E-40F7-B30E-C8906927A39C}" dt="2024-05-15T09:16:29.644" v="4" actId="6549"/>
          <ac:spMkLst>
            <pc:docMk/>
            <pc:sldMk cId="3689779586" sldId="257"/>
            <ac:spMk id="8" creationId="{00000000-0000-0000-0000-000000000000}"/>
          </ac:spMkLst>
        </pc:spChg>
      </pc:sldChg>
      <pc:sldChg chg="modSp mod">
        <pc:chgData name="Nicola Carter" userId="1cd2a96b-80ed-4a7c-bfb2-d5956a69b663" providerId="ADAL" clId="{913B5D9C-042E-40F7-B30E-C8906927A39C}" dt="2024-05-15T09:38:46.510" v="280" actId="20577"/>
        <pc:sldMkLst>
          <pc:docMk/>
          <pc:sldMk cId="3871086878" sldId="268"/>
        </pc:sldMkLst>
        <pc:spChg chg="mod">
          <ac:chgData name="Nicola Carter" userId="1cd2a96b-80ed-4a7c-bfb2-d5956a69b663" providerId="ADAL" clId="{913B5D9C-042E-40F7-B30E-C8906927A39C}" dt="2024-05-15T09:38:46.510" v="280" actId="20577"/>
          <ac:spMkLst>
            <pc:docMk/>
            <pc:sldMk cId="3871086878" sldId="268"/>
            <ac:spMk id="2" creationId="{00000000-0000-0000-0000-000000000000}"/>
          </ac:spMkLst>
        </pc:spChg>
      </pc:sldChg>
      <pc:sldChg chg="addSp delSp modSp add mod">
        <pc:chgData name="Nicola Carter" userId="1cd2a96b-80ed-4a7c-bfb2-d5956a69b663" providerId="ADAL" clId="{913B5D9C-042E-40F7-B30E-C8906927A39C}" dt="2024-05-15T09:33:56.510" v="218" actId="13926"/>
        <pc:sldMkLst>
          <pc:docMk/>
          <pc:sldMk cId="1096240552" sldId="276"/>
        </pc:sldMkLst>
        <pc:spChg chg="mod">
          <ac:chgData name="Nicola Carter" userId="1cd2a96b-80ed-4a7c-bfb2-d5956a69b663" providerId="ADAL" clId="{913B5D9C-042E-40F7-B30E-C8906927A39C}" dt="2024-05-15T09:20:37.508" v="26" actId="1076"/>
          <ac:spMkLst>
            <pc:docMk/>
            <pc:sldMk cId="1096240552" sldId="276"/>
            <ac:spMk id="2" creationId="{00000000-0000-0000-0000-000000000000}"/>
          </ac:spMkLst>
        </pc:spChg>
        <pc:spChg chg="del mod">
          <ac:chgData name="Nicola Carter" userId="1cd2a96b-80ed-4a7c-bfb2-d5956a69b663" providerId="ADAL" clId="{913B5D9C-042E-40F7-B30E-C8906927A39C}" dt="2024-05-15T09:19:39.037" v="23"/>
          <ac:spMkLst>
            <pc:docMk/>
            <pc:sldMk cId="1096240552" sldId="276"/>
            <ac:spMk id="3" creationId="{42C9DE70-903A-4A24-92CD-DB66C5833DB7}"/>
          </ac:spMkLst>
        </pc:spChg>
        <pc:spChg chg="add mod">
          <ac:chgData name="Nicola Carter" userId="1cd2a96b-80ed-4a7c-bfb2-d5956a69b663" providerId="ADAL" clId="{913B5D9C-042E-40F7-B30E-C8906927A39C}" dt="2024-05-15T09:17:40.197" v="12" actId="1076"/>
          <ac:spMkLst>
            <pc:docMk/>
            <pc:sldMk cId="1096240552" sldId="276"/>
            <ac:spMk id="5" creationId="{096CB09D-5C75-16C5-218E-E1FFBF033FE1}"/>
          </ac:spMkLst>
        </pc:spChg>
        <pc:spChg chg="add mod">
          <ac:chgData name="Nicola Carter" userId="1cd2a96b-80ed-4a7c-bfb2-d5956a69b663" providerId="ADAL" clId="{913B5D9C-042E-40F7-B30E-C8906927A39C}" dt="2024-05-15T09:17:40.197" v="12" actId="1076"/>
          <ac:spMkLst>
            <pc:docMk/>
            <pc:sldMk cId="1096240552" sldId="276"/>
            <ac:spMk id="7" creationId="{66ED45FA-D449-F943-7332-865CCEAE6E48}"/>
          </ac:spMkLst>
        </pc:spChg>
        <pc:spChg chg="add del mod">
          <ac:chgData name="Nicola Carter" userId="1cd2a96b-80ed-4a7c-bfb2-d5956a69b663" providerId="ADAL" clId="{913B5D9C-042E-40F7-B30E-C8906927A39C}" dt="2024-05-15T09:20:54.659" v="28" actId="478"/>
          <ac:spMkLst>
            <pc:docMk/>
            <pc:sldMk cId="1096240552" sldId="276"/>
            <ac:spMk id="8" creationId="{58EAB6FC-3797-582D-9F69-6C480BFD1ED7}"/>
          </ac:spMkLst>
        </pc:spChg>
        <pc:spChg chg="add del mod">
          <ac:chgData name="Nicola Carter" userId="1cd2a96b-80ed-4a7c-bfb2-d5956a69b663" providerId="ADAL" clId="{913B5D9C-042E-40F7-B30E-C8906927A39C}" dt="2024-05-15T09:25:12.251" v="108" actId="478"/>
          <ac:spMkLst>
            <pc:docMk/>
            <pc:sldMk cId="1096240552" sldId="276"/>
            <ac:spMk id="9" creationId="{1A461940-2E07-FFF3-9F83-E8846B8B763A}"/>
          </ac:spMkLst>
        </pc:spChg>
        <pc:spChg chg="add mod">
          <ac:chgData name="Nicola Carter" userId="1cd2a96b-80ed-4a7c-bfb2-d5956a69b663" providerId="ADAL" clId="{913B5D9C-042E-40F7-B30E-C8906927A39C}" dt="2024-05-15T09:33:56.510" v="218" actId="13926"/>
          <ac:spMkLst>
            <pc:docMk/>
            <pc:sldMk cId="1096240552" sldId="276"/>
            <ac:spMk id="10" creationId="{0F98E476-7ACD-4541-BD96-1B814C02EAEB}"/>
          </ac:spMkLst>
        </pc:spChg>
        <pc:picChg chg="add del">
          <ac:chgData name="Nicola Carter" userId="1cd2a96b-80ed-4a7c-bfb2-d5956a69b663" providerId="ADAL" clId="{913B5D9C-042E-40F7-B30E-C8906927A39C}" dt="2024-05-15T09:17:44.264" v="13" actId="478"/>
          <ac:picMkLst>
            <pc:docMk/>
            <pc:sldMk cId="1096240552" sldId="276"/>
            <ac:picMk id="6" creationId="{248E2DBC-FB8D-406A-53D9-DF3FF0E659B9}"/>
          </ac:picMkLst>
        </pc:picChg>
        <pc:picChg chg="add mod">
          <ac:chgData name="Nicola Carter" userId="1cd2a96b-80ed-4a7c-bfb2-d5956a69b663" providerId="ADAL" clId="{913B5D9C-042E-40F7-B30E-C8906927A39C}" dt="2024-05-15T09:17:40.197" v="12" actId="1076"/>
          <ac:picMkLst>
            <pc:docMk/>
            <pc:sldMk cId="1096240552" sldId="276"/>
            <ac:picMk id="1025" creationId="{E298D45A-BCAA-B192-0872-425502597AB1}"/>
          </ac:picMkLst>
        </pc:picChg>
        <pc:picChg chg="add mod">
          <ac:chgData name="Nicola Carter" userId="1cd2a96b-80ed-4a7c-bfb2-d5956a69b663" providerId="ADAL" clId="{913B5D9C-042E-40F7-B30E-C8906927A39C}" dt="2024-05-15T09:22:40.614" v="47" actId="1076"/>
          <ac:picMkLst>
            <pc:docMk/>
            <pc:sldMk cId="1096240552" sldId="276"/>
            <ac:picMk id="1028" creationId="{8C51D98B-86C1-C8EA-4845-8BA442BF0644}"/>
          </ac:picMkLst>
        </pc:picChg>
      </pc:sldChg>
      <pc:sldChg chg="modSp add mod">
        <pc:chgData name="Nicola Carter" userId="1cd2a96b-80ed-4a7c-bfb2-d5956a69b663" providerId="ADAL" clId="{913B5D9C-042E-40F7-B30E-C8906927A39C}" dt="2024-05-15T09:24:56.022" v="106" actId="1076"/>
        <pc:sldMkLst>
          <pc:docMk/>
          <pc:sldMk cId="2813638119" sldId="277"/>
        </pc:sldMkLst>
        <pc:spChg chg="mod">
          <ac:chgData name="Nicola Carter" userId="1cd2a96b-80ed-4a7c-bfb2-d5956a69b663" providerId="ADAL" clId="{913B5D9C-042E-40F7-B30E-C8906927A39C}" dt="2024-05-15T09:24:52.935" v="105" actId="6549"/>
          <ac:spMkLst>
            <pc:docMk/>
            <pc:sldMk cId="2813638119" sldId="277"/>
            <ac:spMk id="9" creationId="{1A461940-2E07-FFF3-9F83-E8846B8B763A}"/>
          </ac:spMkLst>
        </pc:spChg>
        <pc:spChg chg="mod">
          <ac:chgData name="Nicola Carter" userId="1cd2a96b-80ed-4a7c-bfb2-d5956a69b663" providerId="ADAL" clId="{913B5D9C-042E-40F7-B30E-C8906927A39C}" dt="2024-05-15T09:24:24.320" v="99" actId="20577"/>
          <ac:spMkLst>
            <pc:docMk/>
            <pc:sldMk cId="2813638119" sldId="277"/>
            <ac:spMk id="10" creationId="{0F98E476-7ACD-4541-BD96-1B814C02EAEB}"/>
          </ac:spMkLst>
        </pc:spChg>
        <pc:picChg chg="mod">
          <ac:chgData name="Nicola Carter" userId="1cd2a96b-80ed-4a7c-bfb2-d5956a69b663" providerId="ADAL" clId="{913B5D9C-042E-40F7-B30E-C8906927A39C}" dt="2024-05-15T09:24:56.022" v="106" actId="1076"/>
          <ac:picMkLst>
            <pc:docMk/>
            <pc:sldMk cId="2813638119" sldId="277"/>
            <ac:picMk id="1028" creationId="{8C51D98B-86C1-C8EA-4845-8BA442BF0644}"/>
          </ac:picMkLst>
        </pc:picChg>
      </pc:sldChg>
      <pc:sldChg chg="addSp delSp modSp add mod">
        <pc:chgData name="Nicola Carter" userId="1cd2a96b-80ed-4a7c-bfb2-d5956a69b663" providerId="ADAL" clId="{913B5D9C-042E-40F7-B30E-C8906927A39C}" dt="2024-05-15T09:37:18.688" v="251" actId="207"/>
        <pc:sldMkLst>
          <pc:docMk/>
          <pc:sldMk cId="4032313524" sldId="278"/>
        </pc:sldMkLst>
        <pc:spChg chg="mod">
          <ac:chgData name="Nicola Carter" userId="1cd2a96b-80ed-4a7c-bfb2-d5956a69b663" providerId="ADAL" clId="{913B5D9C-042E-40F7-B30E-C8906927A39C}" dt="2024-05-15T09:31:31.642" v="185" actId="1076"/>
          <ac:spMkLst>
            <pc:docMk/>
            <pc:sldMk cId="4032313524" sldId="278"/>
            <ac:spMk id="2" creationId="{00000000-0000-0000-0000-000000000000}"/>
          </ac:spMkLst>
        </pc:spChg>
        <pc:spChg chg="del">
          <ac:chgData name="Nicola Carter" userId="1cd2a96b-80ed-4a7c-bfb2-d5956a69b663" providerId="ADAL" clId="{913B5D9C-042E-40F7-B30E-C8906927A39C}" dt="2024-05-15T09:32:01.226" v="187" actId="478"/>
          <ac:spMkLst>
            <pc:docMk/>
            <pc:sldMk cId="4032313524" sldId="278"/>
            <ac:spMk id="9" creationId="{1A461940-2E07-FFF3-9F83-E8846B8B763A}"/>
          </ac:spMkLst>
        </pc:spChg>
        <pc:spChg chg="mod">
          <ac:chgData name="Nicola Carter" userId="1cd2a96b-80ed-4a7c-bfb2-d5956a69b663" providerId="ADAL" clId="{913B5D9C-042E-40F7-B30E-C8906927A39C}" dt="2024-05-15T09:37:18.688" v="251" actId="207"/>
          <ac:spMkLst>
            <pc:docMk/>
            <pc:sldMk cId="4032313524" sldId="278"/>
            <ac:spMk id="10" creationId="{0F98E476-7ACD-4541-BD96-1B814C02EAEB}"/>
          </ac:spMkLst>
        </pc:spChg>
        <pc:picChg chg="add mod modCrop">
          <ac:chgData name="Nicola Carter" userId="1cd2a96b-80ed-4a7c-bfb2-d5956a69b663" providerId="ADAL" clId="{913B5D9C-042E-40F7-B30E-C8906927A39C}" dt="2024-05-15T09:35:41.066" v="228" actId="732"/>
          <ac:picMkLst>
            <pc:docMk/>
            <pc:sldMk cId="4032313524" sldId="278"/>
            <ac:picMk id="3" creationId="{876F4EF9-3540-17F4-4580-EDBF4B80ABFB}"/>
          </ac:picMkLst>
        </pc:picChg>
        <pc:picChg chg="del">
          <ac:chgData name="Nicola Carter" userId="1cd2a96b-80ed-4a7c-bfb2-d5956a69b663" providerId="ADAL" clId="{913B5D9C-042E-40F7-B30E-C8906927A39C}" dt="2024-05-15T09:36:18.951" v="234" actId="478"/>
          <ac:picMkLst>
            <pc:docMk/>
            <pc:sldMk cId="4032313524" sldId="278"/>
            <ac:picMk id="1028" creationId="{8C51D98B-86C1-C8EA-4845-8BA442BF0644}"/>
          </ac:picMkLst>
        </pc:picChg>
      </pc:sldChg>
    </pc:docChg>
  </pc:docChgLst>
  <pc:docChgLst>
    <pc:chgData name="Nicola Carter" userId="1cd2a96b-80ed-4a7c-bfb2-d5956a69b663" providerId="ADAL" clId="{F255841E-A5EC-40AF-A4D3-BE742D6F8816}"/>
    <pc:docChg chg="undo custSel addSld delSld modSld sldOrd">
      <pc:chgData name="Nicola Carter" userId="1cd2a96b-80ed-4a7c-bfb2-d5956a69b663" providerId="ADAL" clId="{F255841E-A5EC-40AF-A4D3-BE742D6F8816}" dt="2024-07-09T12:21:06.797" v="1164" actId="1076"/>
      <pc:docMkLst>
        <pc:docMk/>
      </pc:docMkLst>
      <pc:sldChg chg="delSp modSp mod">
        <pc:chgData name="Nicola Carter" userId="1cd2a96b-80ed-4a7c-bfb2-d5956a69b663" providerId="ADAL" clId="{F255841E-A5EC-40AF-A4D3-BE742D6F8816}" dt="2024-07-04T07:28:56.585" v="334" actId="6549"/>
        <pc:sldMkLst>
          <pc:docMk/>
          <pc:sldMk cId="1592504831" sldId="258"/>
        </pc:sldMkLst>
        <pc:spChg chg="mod">
          <ac:chgData name="Nicola Carter" userId="1cd2a96b-80ed-4a7c-bfb2-d5956a69b663" providerId="ADAL" clId="{F255841E-A5EC-40AF-A4D3-BE742D6F8816}" dt="2024-07-04T07:28:56.585" v="334" actId="6549"/>
          <ac:spMkLst>
            <pc:docMk/>
            <pc:sldMk cId="1592504831" sldId="258"/>
            <ac:spMk id="5" creationId="{00000000-0000-0000-0000-000000000000}"/>
          </ac:spMkLst>
        </pc:spChg>
        <pc:graphicFrameChg chg="del mod modGraphic">
          <ac:chgData name="Nicola Carter" userId="1cd2a96b-80ed-4a7c-bfb2-d5956a69b663" providerId="ADAL" clId="{F255841E-A5EC-40AF-A4D3-BE742D6F8816}" dt="2024-07-04T07:25:49.095" v="40" actId="478"/>
          <ac:graphicFrameMkLst>
            <pc:docMk/>
            <pc:sldMk cId="1592504831" sldId="258"/>
            <ac:graphicFrameMk id="6" creationId="{F1E03CE7-23A6-9B12-D2F7-D05E5E890ACD}"/>
          </ac:graphicFrameMkLst>
        </pc:graphicFrameChg>
      </pc:sldChg>
      <pc:sldChg chg="del">
        <pc:chgData name="Nicola Carter" userId="1cd2a96b-80ed-4a7c-bfb2-d5956a69b663" providerId="ADAL" clId="{F255841E-A5EC-40AF-A4D3-BE742D6F8816}" dt="2024-07-04T07:29:14.474" v="336" actId="47"/>
        <pc:sldMkLst>
          <pc:docMk/>
          <pc:sldMk cId="1959864885" sldId="262"/>
        </pc:sldMkLst>
      </pc:sldChg>
      <pc:sldChg chg="modSp mod">
        <pc:chgData name="Nicola Carter" userId="1cd2a96b-80ed-4a7c-bfb2-d5956a69b663" providerId="ADAL" clId="{F255841E-A5EC-40AF-A4D3-BE742D6F8816}" dt="2024-07-04T07:38:20.453" v="506" actId="20577"/>
        <pc:sldMkLst>
          <pc:docMk/>
          <pc:sldMk cId="2962766433" sldId="266"/>
        </pc:sldMkLst>
        <pc:spChg chg="mod">
          <ac:chgData name="Nicola Carter" userId="1cd2a96b-80ed-4a7c-bfb2-d5956a69b663" providerId="ADAL" clId="{F255841E-A5EC-40AF-A4D3-BE742D6F8816}" dt="2024-07-04T07:38:20.453" v="506" actId="20577"/>
          <ac:spMkLst>
            <pc:docMk/>
            <pc:sldMk cId="2962766433" sldId="266"/>
            <ac:spMk id="2" creationId="{00000000-0000-0000-0000-000000000000}"/>
          </ac:spMkLst>
        </pc:spChg>
      </pc:sldChg>
      <pc:sldChg chg="addSp delSp modSp mod">
        <pc:chgData name="Nicola Carter" userId="1cd2a96b-80ed-4a7c-bfb2-d5956a69b663" providerId="ADAL" clId="{F255841E-A5EC-40AF-A4D3-BE742D6F8816}" dt="2024-07-04T07:19:15.667" v="30" actId="1076"/>
        <pc:sldMkLst>
          <pc:docMk/>
          <pc:sldMk cId="3871086878" sldId="268"/>
        </pc:sldMkLst>
        <pc:spChg chg="mod">
          <ac:chgData name="Nicola Carter" userId="1cd2a96b-80ed-4a7c-bfb2-d5956a69b663" providerId="ADAL" clId="{F255841E-A5EC-40AF-A4D3-BE742D6F8816}" dt="2024-07-04T07:18:03.552" v="15" actId="113"/>
          <ac:spMkLst>
            <pc:docMk/>
            <pc:sldMk cId="3871086878" sldId="268"/>
            <ac:spMk id="2" creationId="{00000000-0000-0000-0000-000000000000}"/>
          </ac:spMkLst>
        </pc:spChg>
        <pc:spChg chg="mod">
          <ac:chgData name="Nicola Carter" userId="1cd2a96b-80ed-4a7c-bfb2-d5956a69b663" providerId="ADAL" clId="{F255841E-A5EC-40AF-A4D3-BE742D6F8816}" dt="2024-07-04T07:19:15.667" v="30" actId="1076"/>
          <ac:spMkLst>
            <pc:docMk/>
            <pc:sldMk cId="3871086878" sldId="268"/>
            <ac:spMk id="3" creationId="{42C9DE70-903A-4A24-92CD-DB66C5833DB7}"/>
          </ac:spMkLst>
        </pc:spChg>
        <pc:picChg chg="del">
          <ac:chgData name="Nicola Carter" userId="1cd2a96b-80ed-4a7c-bfb2-d5956a69b663" providerId="ADAL" clId="{F255841E-A5EC-40AF-A4D3-BE742D6F8816}" dt="2024-07-04T07:17:14.268" v="5" actId="478"/>
          <ac:picMkLst>
            <pc:docMk/>
            <pc:sldMk cId="3871086878" sldId="268"/>
            <ac:picMk id="6" creationId="{248E2DBC-FB8D-406A-53D9-DF3FF0E659B9}"/>
          </ac:picMkLst>
        </pc:picChg>
        <pc:picChg chg="add mod ord">
          <ac:chgData name="Nicola Carter" userId="1cd2a96b-80ed-4a7c-bfb2-d5956a69b663" providerId="ADAL" clId="{F255841E-A5EC-40AF-A4D3-BE742D6F8816}" dt="2024-07-04T07:18:36.439" v="22" actId="167"/>
          <ac:picMkLst>
            <pc:docMk/>
            <pc:sldMk cId="3871086878" sldId="268"/>
            <ac:picMk id="7" creationId="{2C2D2248-F053-A5B5-1063-2793FF7905A9}"/>
          </ac:picMkLst>
        </pc:picChg>
      </pc:sldChg>
      <pc:sldChg chg="addSp delSp modSp mod">
        <pc:chgData name="Nicola Carter" userId="1cd2a96b-80ed-4a7c-bfb2-d5956a69b663" providerId="ADAL" clId="{F255841E-A5EC-40AF-A4D3-BE742D6F8816}" dt="2024-07-04T11:10:54.395" v="1163" actId="20577"/>
        <pc:sldMkLst>
          <pc:docMk/>
          <pc:sldMk cId="297805472" sldId="271"/>
        </pc:sldMkLst>
        <pc:spChg chg="mod">
          <ac:chgData name="Nicola Carter" userId="1cd2a96b-80ed-4a7c-bfb2-d5956a69b663" providerId="ADAL" clId="{F255841E-A5EC-40AF-A4D3-BE742D6F8816}" dt="2024-07-04T07:56:13.058" v="1084" actId="20577"/>
          <ac:spMkLst>
            <pc:docMk/>
            <pc:sldMk cId="297805472" sldId="271"/>
            <ac:spMk id="2" creationId="{76931D5D-2F4A-1D33-82B9-4935BC64A9B1}"/>
          </ac:spMkLst>
        </pc:spChg>
        <pc:spChg chg="del mod">
          <ac:chgData name="Nicola Carter" userId="1cd2a96b-80ed-4a7c-bfb2-d5956a69b663" providerId="ADAL" clId="{F255841E-A5EC-40AF-A4D3-BE742D6F8816}" dt="2024-07-04T07:35:53.538" v="483" actId="478"/>
          <ac:spMkLst>
            <pc:docMk/>
            <pc:sldMk cId="297805472" sldId="271"/>
            <ac:spMk id="3" creationId="{2C707268-C101-2F05-A7B2-CA8DAD75D3CC}"/>
          </ac:spMkLst>
        </pc:spChg>
        <pc:spChg chg="del">
          <ac:chgData name="Nicola Carter" userId="1cd2a96b-80ed-4a7c-bfb2-d5956a69b663" providerId="ADAL" clId="{F255841E-A5EC-40AF-A4D3-BE742D6F8816}" dt="2024-07-04T07:35:50.336" v="481" actId="478"/>
          <ac:spMkLst>
            <pc:docMk/>
            <pc:sldMk cId="297805472" sldId="271"/>
            <ac:spMk id="6" creationId="{0C29684E-ADD8-9C00-678D-E5F9BE733A36}"/>
          </ac:spMkLst>
        </pc:spChg>
        <pc:spChg chg="add mod">
          <ac:chgData name="Nicola Carter" userId="1cd2a96b-80ed-4a7c-bfb2-d5956a69b663" providerId="ADAL" clId="{F255841E-A5EC-40AF-A4D3-BE742D6F8816}" dt="2024-07-04T11:10:54.395" v="1163" actId="20577"/>
          <ac:spMkLst>
            <pc:docMk/>
            <pc:sldMk cId="297805472" sldId="271"/>
            <ac:spMk id="8" creationId="{7F5B6FC1-01FE-4049-0D78-ADA93BB28524}"/>
          </ac:spMkLst>
        </pc:spChg>
        <pc:picChg chg="add del mod">
          <ac:chgData name="Nicola Carter" userId="1cd2a96b-80ed-4a7c-bfb2-d5956a69b663" providerId="ADAL" clId="{F255841E-A5EC-40AF-A4D3-BE742D6F8816}" dt="2024-07-04T07:36:18.253" v="486" actId="478"/>
          <ac:picMkLst>
            <pc:docMk/>
            <pc:sldMk cId="297805472" sldId="271"/>
            <ac:picMk id="5" creationId="{C6136346-1D26-1002-841B-1916E42273D6}"/>
          </ac:picMkLst>
        </pc:picChg>
        <pc:picChg chg="add del mod">
          <ac:chgData name="Nicola Carter" userId="1cd2a96b-80ed-4a7c-bfb2-d5956a69b663" providerId="ADAL" clId="{F255841E-A5EC-40AF-A4D3-BE742D6F8816}" dt="2024-07-04T07:56:15.807" v="1085" actId="478"/>
          <ac:picMkLst>
            <pc:docMk/>
            <pc:sldMk cId="297805472" sldId="271"/>
            <ac:picMk id="7" creationId="{31603577-D9B5-C839-8BFC-229E254E8386}"/>
          </ac:picMkLst>
        </pc:picChg>
        <pc:picChg chg="add mod">
          <ac:chgData name="Nicola Carter" userId="1cd2a96b-80ed-4a7c-bfb2-d5956a69b663" providerId="ADAL" clId="{F255841E-A5EC-40AF-A4D3-BE742D6F8816}" dt="2024-07-04T07:56:28.602" v="1089" actId="1076"/>
          <ac:picMkLst>
            <pc:docMk/>
            <pc:sldMk cId="297805472" sldId="271"/>
            <ac:picMk id="10" creationId="{49C58A20-054A-3BD8-F864-950997085732}"/>
          </ac:picMkLst>
        </pc:picChg>
        <pc:picChg chg="add mod">
          <ac:chgData name="Nicola Carter" userId="1cd2a96b-80ed-4a7c-bfb2-d5956a69b663" providerId="ADAL" clId="{F255841E-A5EC-40AF-A4D3-BE742D6F8816}" dt="2024-07-04T07:56:34.785" v="1092" actId="1076"/>
          <ac:picMkLst>
            <pc:docMk/>
            <pc:sldMk cId="297805472" sldId="271"/>
            <ac:picMk id="12" creationId="{B6B47F37-2A50-B20B-21D7-8F6D2D8DB6BF}"/>
          </ac:picMkLst>
        </pc:picChg>
      </pc:sldChg>
      <pc:sldChg chg="addSp delSp modSp mod">
        <pc:chgData name="Nicola Carter" userId="1cd2a96b-80ed-4a7c-bfb2-d5956a69b663" providerId="ADAL" clId="{F255841E-A5EC-40AF-A4D3-BE742D6F8816}" dt="2024-07-09T12:21:06.797" v="1164" actId="1076"/>
        <pc:sldMkLst>
          <pc:docMk/>
          <pc:sldMk cId="1152938772" sldId="272"/>
        </pc:sldMkLst>
        <pc:spChg chg="mod">
          <ac:chgData name="Nicola Carter" userId="1cd2a96b-80ed-4a7c-bfb2-d5956a69b663" providerId="ADAL" clId="{F255841E-A5EC-40AF-A4D3-BE742D6F8816}" dt="2024-07-04T07:29:34.353" v="360" actId="20577"/>
          <ac:spMkLst>
            <pc:docMk/>
            <pc:sldMk cId="1152938772" sldId="272"/>
            <ac:spMk id="2" creationId="{00000000-0000-0000-0000-000000000000}"/>
          </ac:spMkLst>
        </pc:spChg>
        <pc:spChg chg="mod">
          <ac:chgData name="Nicola Carter" userId="1cd2a96b-80ed-4a7c-bfb2-d5956a69b663" providerId="ADAL" clId="{F255841E-A5EC-40AF-A4D3-BE742D6F8816}" dt="2024-07-09T12:21:06.797" v="1164" actId="1076"/>
          <ac:spMkLst>
            <pc:docMk/>
            <pc:sldMk cId="1152938772" sldId="272"/>
            <ac:spMk id="3" creationId="{42C9DE70-903A-4A24-92CD-DB66C5833DB7}"/>
          </ac:spMkLst>
        </pc:spChg>
        <pc:spChg chg="add del mod">
          <ac:chgData name="Nicola Carter" userId="1cd2a96b-80ed-4a7c-bfb2-d5956a69b663" providerId="ADAL" clId="{F255841E-A5EC-40AF-A4D3-BE742D6F8816}" dt="2024-07-04T07:43:22.269" v="711"/>
          <ac:spMkLst>
            <pc:docMk/>
            <pc:sldMk cId="1152938772" sldId="272"/>
            <ac:spMk id="7" creationId="{B04729BC-86A2-90B3-6A7D-FF88AEBB848F}"/>
          </ac:spMkLst>
        </pc:spChg>
        <pc:spChg chg="add mod">
          <ac:chgData name="Nicola Carter" userId="1cd2a96b-80ed-4a7c-bfb2-d5956a69b663" providerId="ADAL" clId="{F255841E-A5EC-40AF-A4D3-BE742D6F8816}" dt="2024-07-04T07:42:19.469" v="702" actId="20577"/>
          <ac:spMkLst>
            <pc:docMk/>
            <pc:sldMk cId="1152938772" sldId="272"/>
            <ac:spMk id="8" creationId="{4F7C4777-E3CE-3A5F-9379-A4EC411DD95A}"/>
          </ac:spMkLst>
        </pc:spChg>
        <pc:spChg chg="add mod ord">
          <ac:chgData name="Nicola Carter" userId="1cd2a96b-80ed-4a7c-bfb2-d5956a69b663" providerId="ADAL" clId="{F255841E-A5EC-40AF-A4D3-BE742D6F8816}" dt="2024-07-04T07:43:21.452" v="709" actId="14100"/>
          <ac:spMkLst>
            <pc:docMk/>
            <pc:sldMk cId="1152938772" sldId="272"/>
            <ac:spMk id="9" creationId="{57DF6BBA-31E1-B51C-6B30-63748BB6BE64}"/>
          </ac:spMkLst>
        </pc:spChg>
        <pc:picChg chg="add mod">
          <ac:chgData name="Nicola Carter" userId="1cd2a96b-80ed-4a7c-bfb2-d5956a69b663" providerId="ADAL" clId="{F255841E-A5EC-40AF-A4D3-BE742D6F8816}" dt="2024-07-04T07:33:37.761" v="367" actId="1076"/>
          <ac:picMkLst>
            <pc:docMk/>
            <pc:sldMk cId="1152938772" sldId="272"/>
            <ac:picMk id="6" creationId="{DBEC1D5E-7D5B-D091-5A4A-40755EA9D908}"/>
          </ac:picMkLst>
        </pc:picChg>
      </pc:sldChg>
      <pc:sldChg chg="del">
        <pc:chgData name="Nicola Carter" userId="1cd2a96b-80ed-4a7c-bfb2-d5956a69b663" providerId="ADAL" clId="{F255841E-A5EC-40AF-A4D3-BE742D6F8816}" dt="2024-07-04T07:29:12.753" v="335" actId="47"/>
        <pc:sldMkLst>
          <pc:docMk/>
          <pc:sldMk cId="3156184262" sldId="273"/>
        </pc:sldMkLst>
      </pc:sldChg>
      <pc:sldChg chg="add del">
        <pc:chgData name="Nicola Carter" userId="1cd2a96b-80ed-4a7c-bfb2-d5956a69b663" providerId="ADAL" clId="{F255841E-A5EC-40AF-A4D3-BE742D6F8816}" dt="2024-07-04T07:47:59.635" v="757" actId="47"/>
        <pc:sldMkLst>
          <pc:docMk/>
          <pc:sldMk cId="802921039" sldId="274"/>
        </pc:sldMkLst>
      </pc:sldChg>
      <pc:sldChg chg="addSp delSp modSp mod">
        <pc:chgData name="Nicola Carter" userId="1cd2a96b-80ed-4a7c-bfb2-d5956a69b663" providerId="ADAL" clId="{F255841E-A5EC-40AF-A4D3-BE742D6F8816}" dt="2024-07-04T07:45:17.952" v="756" actId="1076"/>
        <pc:sldMkLst>
          <pc:docMk/>
          <pc:sldMk cId="4233171424" sldId="275"/>
        </pc:sldMkLst>
        <pc:spChg chg="mod">
          <ac:chgData name="Nicola Carter" userId="1cd2a96b-80ed-4a7c-bfb2-d5956a69b663" providerId="ADAL" clId="{F255841E-A5EC-40AF-A4D3-BE742D6F8816}" dt="2024-07-04T07:44:26.036" v="741" actId="20577"/>
          <ac:spMkLst>
            <pc:docMk/>
            <pc:sldMk cId="4233171424" sldId="275"/>
            <ac:spMk id="2" creationId="{00000000-0000-0000-0000-000000000000}"/>
          </ac:spMkLst>
        </pc:spChg>
        <pc:spChg chg="add del mod">
          <ac:chgData name="Nicola Carter" userId="1cd2a96b-80ed-4a7c-bfb2-d5956a69b663" providerId="ADAL" clId="{F255841E-A5EC-40AF-A4D3-BE742D6F8816}" dt="2024-07-04T07:43:52.302" v="712" actId="478"/>
          <ac:spMkLst>
            <pc:docMk/>
            <pc:sldMk cId="4233171424" sldId="275"/>
            <ac:spMk id="3" creationId="{42C9DE70-903A-4A24-92CD-DB66C5833DB7}"/>
          </ac:spMkLst>
        </pc:spChg>
        <pc:picChg chg="add mod">
          <ac:chgData name="Nicola Carter" userId="1cd2a96b-80ed-4a7c-bfb2-d5956a69b663" providerId="ADAL" clId="{F255841E-A5EC-40AF-A4D3-BE742D6F8816}" dt="2024-07-04T07:45:15.369" v="755" actId="1076"/>
          <ac:picMkLst>
            <pc:docMk/>
            <pc:sldMk cId="4233171424" sldId="275"/>
            <ac:picMk id="6" creationId="{A1FE1013-9284-D69E-B716-CBB9590EF922}"/>
          </ac:picMkLst>
        </pc:picChg>
        <pc:picChg chg="add mod">
          <ac:chgData name="Nicola Carter" userId="1cd2a96b-80ed-4a7c-bfb2-d5956a69b663" providerId="ADAL" clId="{F255841E-A5EC-40AF-A4D3-BE742D6F8816}" dt="2024-07-04T07:45:17.952" v="756" actId="1076"/>
          <ac:picMkLst>
            <pc:docMk/>
            <pc:sldMk cId="4233171424" sldId="275"/>
            <ac:picMk id="7" creationId="{78C2723E-3B49-2DE7-76FB-40B6BCAE7B65}"/>
          </ac:picMkLst>
        </pc:picChg>
      </pc:sldChg>
      <pc:sldChg chg="modSp mod">
        <pc:chgData name="Nicola Carter" userId="1cd2a96b-80ed-4a7c-bfb2-d5956a69b663" providerId="ADAL" clId="{F255841E-A5EC-40AF-A4D3-BE742D6F8816}" dt="2024-07-04T07:23:50.651" v="36"/>
        <pc:sldMkLst>
          <pc:docMk/>
          <pc:sldMk cId="1096240552" sldId="276"/>
        </pc:sldMkLst>
        <pc:spChg chg="mod">
          <ac:chgData name="Nicola Carter" userId="1cd2a96b-80ed-4a7c-bfb2-d5956a69b663" providerId="ADAL" clId="{F255841E-A5EC-40AF-A4D3-BE742D6F8816}" dt="2024-07-04T07:23:50.651" v="36"/>
          <ac:spMkLst>
            <pc:docMk/>
            <pc:sldMk cId="1096240552" sldId="276"/>
            <ac:spMk id="10" creationId="{0F98E476-7ACD-4541-BD96-1B814C02EAEB}"/>
          </ac:spMkLst>
        </pc:spChg>
      </pc:sldChg>
      <pc:sldChg chg="addSp delSp modSp new mod ord">
        <pc:chgData name="Nicola Carter" userId="1cd2a96b-80ed-4a7c-bfb2-d5956a69b663" providerId="ADAL" clId="{F255841E-A5EC-40AF-A4D3-BE742D6F8816}" dt="2024-07-04T07:38:12.069" v="501"/>
        <pc:sldMkLst>
          <pc:docMk/>
          <pc:sldMk cId="3372016714" sldId="279"/>
        </pc:sldMkLst>
        <pc:spChg chg="del">
          <ac:chgData name="Nicola Carter" userId="1cd2a96b-80ed-4a7c-bfb2-d5956a69b663" providerId="ADAL" clId="{F255841E-A5EC-40AF-A4D3-BE742D6F8816}" dt="2024-07-04T07:37:55.086" v="495" actId="478"/>
          <ac:spMkLst>
            <pc:docMk/>
            <pc:sldMk cId="3372016714" sldId="279"/>
            <ac:spMk id="2" creationId="{AA83200F-3EA5-6C14-5FE5-66848F5C6CEE}"/>
          </ac:spMkLst>
        </pc:spChg>
        <pc:spChg chg="del">
          <ac:chgData name="Nicola Carter" userId="1cd2a96b-80ed-4a7c-bfb2-d5956a69b663" providerId="ADAL" clId="{F255841E-A5EC-40AF-A4D3-BE742D6F8816}" dt="2024-07-04T07:37:58.186" v="496" actId="478"/>
          <ac:spMkLst>
            <pc:docMk/>
            <pc:sldMk cId="3372016714" sldId="279"/>
            <ac:spMk id="3" creationId="{8AB1AFA7-9E27-DA66-D7C1-F321B0D3CFC8}"/>
          </ac:spMkLst>
        </pc:spChg>
        <pc:picChg chg="add mod">
          <ac:chgData name="Nicola Carter" userId="1cd2a96b-80ed-4a7c-bfb2-d5956a69b663" providerId="ADAL" clId="{F255841E-A5EC-40AF-A4D3-BE742D6F8816}" dt="2024-07-04T07:38:09.086" v="499" actId="14100"/>
          <ac:picMkLst>
            <pc:docMk/>
            <pc:sldMk cId="3372016714" sldId="279"/>
            <ac:picMk id="4" creationId="{CDC10C0D-942B-D083-0E0D-127B63B34EB3}"/>
          </ac:picMkLst>
        </pc:picChg>
      </pc:sldChg>
      <pc:sldChg chg="delSp modSp add mod">
        <pc:chgData name="Nicola Carter" userId="1cd2a96b-80ed-4a7c-bfb2-d5956a69b663" providerId="ADAL" clId="{F255841E-A5EC-40AF-A4D3-BE742D6F8816}" dt="2024-07-04T07:57:01.752" v="1119" actId="478"/>
        <pc:sldMkLst>
          <pc:docMk/>
          <pc:sldMk cId="1292008318" sldId="280"/>
        </pc:sldMkLst>
        <pc:spChg chg="mod">
          <ac:chgData name="Nicola Carter" userId="1cd2a96b-80ed-4a7c-bfb2-d5956a69b663" providerId="ADAL" clId="{F255841E-A5EC-40AF-A4D3-BE742D6F8816}" dt="2024-07-04T07:56:57.268" v="1115" actId="6549"/>
          <ac:spMkLst>
            <pc:docMk/>
            <pc:sldMk cId="1292008318" sldId="280"/>
            <ac:spMk id="2" creationId="{76931D5D-2F4A-1D33-82B9-4935BC64A9B1}"/>
          </ac:spMkLst>
        </pc:spChg>
        <pc:spChg chg="del mod">
          <ac:chgData name="Nicola Carter" userId="1cd2a96b-80ed-4a7c-bfb2-d5956a69b663" providerId="ADAL" clId="{F255841E-A5EC-40AF-A4D3-BE742D6F8816}" dt="2024-07-04T07:56:59.952" v="1117" actId="478"/>
          <ac:spMkLst>
            <pc:docMk/>
            <pc:sldMk cId="1292008318" sldId="280"/>
            <ac:spMk id="8" creationId="{7F5B6FC1-01FE-4049-0D78-ADA93BB28524}"/>
          </ac:spMkLst>
        </pc:spChg>
        <pc:picChg chg="del">
          <ac:chgData name="Nicola Carter" userId="1cd2a96b-80ed-4a7c-bfb2-d5956a69b663" providerId="ADAL" clId="{F255841E-A5EC-40AF-A4D3-BE742D6F8816}" dt="2024-07-04T07:57:00.928" v="1118" actId="478"/>
          <ac:picMkLst>
            <pc:docMk/>
            <pc:sldMk cId="1292008318" sldId="280"/>
            <ac:picMk id="10" creationId="{49C58A20-054A-3BD8-F864-950997085732}"/>
          </ac:picMkLst>
        </pc:picChg>
        <pc:picChg chg="del">
          <ac:chgData name="Nicola Carter" userId="1cd2a96b-80ed-4a7c-bfb2-d5956a69b663" providerId="ADAL" clId="{F255841E-A5EC-40AF-A4D3-BE742D6F8816}" dt="2024-07-04T07:57:01.752" v="1119" actId="478"/>
          <ac:picMkLst>
            <pc:docMk/>
            <pc:sldMk cId="1292008318" sldId="280"/>
            <ac:picMk id="12" creationId="{B6B47F37-2A50-B20B-21D7-8F6D2D8DB6B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D40A7-371D-4413-BB19-F1FE4975DE63}" type="datetimeFigureOut">
              <a:rPr lang="en-GB" smtClean="0"/>
              <a:t>09/07/2024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E42F5-5278-472E-B083-8FF2798502B3}" type="slidenum">
              <a:rPr lang="en-GB" smtClean="0"/>
              <a:t>‹#›</a:t>
            </a:fld>
            <a:endParaRPr lang="en-GB"/>
          </a:p>
        </p:txBody>
      </p:sp>
    </p:spTree>
    <p:extLst>
      <p:ext uri="{BB962C8B-B14F-4D97-AF65-F5344CB8AC3E}">
        <p14:creationId xmlns:p14="http://schemas.microsoft.com/office/powerpoint/2010/main" val="3578587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a:t>
            </a:r>
          </a:p>
        </p:txBody>
      </p:sp>
      <p:sp>
        <p:nvSpPr>
          <p:cNvPr id="4" name="Slide Number Placeholder 3"/>
          <p:cNvSpPr>
            <a:spLocks noGrp="1"/>
          </p:cNvSpPr>
          <p:nvPr>
            <p:ph type="sldNum" sz="quarter" idx="5"/>
          </p:nvPr>
        </p:nvSpPr>
        <p:spPr/>
        <p:txBody>
          <a:bodyPr/>
          <a:lstStyle/>
          <a:p>
            <a:fld id="{64E75FF6-780B-4621-8D84-964FD5B423AE}" type="slidenum">
              <a:rPr lang="en-GB" smtClean="0"/>
              <a:t>7</a:t>
            </a:fld>
            <a:endParaRPr lang="en-GB"/>
          </a:p>
        </p:txBody>
      </p:sp>
    </p:spTree>
    <p:extLst>
      <p:ext uri="{BB962C8B-B14F-4D97-AF65-F5344CB8AC3E}">
        <p14:creationId xmlns:p14="http://schemas.microsoft.com/office/powerpoint/2010/main" val="301467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F6E1-ADE6-4587-BB0B-A42F47CC8F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56961F-AF28-40F8-87B9-4C1C13DCA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4F1262-D65A-437B-9C19-E1B36D58637F}"/>
              </a:ext>
            </a:extLst>
          </p:cNvPr>
          <p:cNvSpPr>
            <a:spLocks noGrp="1"/>
          </p:cNvSpPr>
          <p:nvPr>
            <p:ph type="dt" sz="half" idx="10"/>
          </p:nvPr>
        </p:nvSpPr>
        <p:spPr/>
        <p:txBody>
          <a:bodyPr/>
          <a:lstStyle/>
          <a:p>
            <a:fld id="{A3F3FD22-8DA5-4A0D-B0C7-5FB75CA198B4}" type="datetimeFigureOut">
              <a:rPr lang="en-GB" smtClean="0"/>
              <a:t>09/07/2024</a:t>
            </a:fld>
            <a:endParaRPr lang="en-GB"/>
          </a:p>
        </p:txBody>
      </p:sp>
      <p:sp>
        <p:nvSpPr>
          <p:cNvPr id="5" name="Footer Placeholder 4">
            <a:extLst>
              <a:ext uri="{FF2B5EF4-FFF2-40B4-BE49-F238E27FC236}">
                <a16:creationId xmlns:a16="http://schemas.microsoft.com/office/drawing/2014/main" id="{1B7218BA-3768-4400-9D45-78636BC020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862D29-035E-400A-B6CD-6EEF7C10300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638877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8A06-6BEE-4B1C-8008-9E07BDEF2B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578C05-74B5-4E67-940C-1FCA0FE958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96A8B9-9FAB-4DA3-BF7F-5890531FAEBD}"/>
              </a:ext>
            </a:extLst>
          </p:cNvPr>
          <p:cNvSpPr>
            <a:spLocks noGrp="1"/>
          </p:cNvSpPr>
          <p:nvPr>
            <p:ph type="dt" sz="half" idx="10"/>
          </p:nvPr>
        </p:nvSpPr>
        <p:spPr/>
        <p:txBody>
          <a:bodyPr/>
          <a:lstStyle/>
          <a:p>
            <a:fld id="{A3F3FD22-8DA5-4A0D-B0C7-5FB75CA198B4}" type="datetimeFigureOut">
              <a:rPr lang="en-GB" smtClean="0"/>
              <a:t>09/07/2024</a:t>
            </a:fld>
            <a:endParaRPr lang="en-GB"/>
          </a:p>
        </p:txBody>
      </p:sp>
      <p:sp>
        <p:nvSpPr>
          <p:cNvPr id="5" name="Footer Placeholder 4">
            <a:extLst>
              <a:ext uri="{FF2B5EF4-FFF2-40B4-BE49-F238E27FC236}">
                <a16:creationId xmlns:a16="http://schemas.microsoft.com/office/drawing/2014/main" id="{76C6A43A-541A-4125-A5BA-AAC069DFDE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8F70EB-42C6-44FA-8C22-8D5E00EDCEC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87916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332607-1920-45AF-856A-2D1465C8FD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4CCC7C-599F-4C87-9005-F7E3447AC1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FDBC9A-F908-487E-8097-A70DEEC97052}"/>
              </a:ext>
            </a:extLst>
          </p:cNvPr>
          <p:cNvSpPr>
            <a:spLocks noGrp="1"/>
          </p:cNvSpPr>
          <p:nvPr>
            <p:ph type="dt" sz="half" idx="10"/>
          </p:nvPr>
        </p:nvSpPr>
        <p:spPr/>
        <p:txBody>
          <a:bodyPr/>
          <a:lstStyle/>
          <a:p>
            <a:fld id="{A3F3FD22-8DA5-4A0D-B0C7-5FB75CA198B4}" type="datetimeFigureOut">
              <a:rPr lang="en-GB" smtClean="0"/>
              <a:t>09/07/2024</a:t>
            </a:fld>
            <a:endParaRPr lang="en-GB"/>
          </a:p>
        </p:txBody>
      </p:sp>
      <p:sp>
        <p:nvSpPr>
          <p:cNvPr id="5" name="Footer Placeholder 4">
            <a:extLst>
              <a:ext uri="{FF2B5EF4-FFF2-40B4-BE49-F238E27FC236}">
                <a16:creationId xmlns:a16="http://schemas.microsoft.com/office/drawing/2014/main" id="{ECB33381-F2E8-4666-91CA-B3B2CCA68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8B9637-7F61-4904-AB13-6A0F9D31B971}"/>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57463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3B14-0593-4FFE-96E7-1936F14BAA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E2E840-7395-4089-96C4-6665DDC81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EACF6A-A470-43EE-80D4-6DB0F799A021}"/>
              </a:ext>
            </a:extLst>
          </p:cNvPr>
          <p:cNvSpPr>
            <a:spLocks noGrp="1"/>
          </p:cNvSpPr>
          <p:nvPr>
            <p:ph type="dt" sz="half" idx="10"/>
          </p:nvPr>
        </p:nvSpPr>
        <p:spPr/>
        <p:txBody>
          <a:bodyPr/>
          <a:lstStyle/>
          <a:p>
            <a:fld id="{A3F3FD22-8DA5-4A0D-B0C7-5FB75CA198B4}" type="datetimeFigureOut">
              <a:rPr lang="en-GB" smtClean="0"/>
              <a:t>09/07/2024</a:t>
            </a:fld>
            <a:endParaRPr lang="en-GB"/>
          </a:p>
        </p:txBody>
      </p:sp>
      <p:sp>
        <p:nvSpPr>
          <p:cNvPr id="5" name="Footer Placeholder 4">
            <a:extLst>
              <a:ext uri="{FF2B5EF4-FFF2-40B4-BE49-F238E27FC236}">
                <a16:creationId xmlns:a16="http://schemas.microsoft.com/office/drawing/2014/main" id="{D0F282AD-0654-43FA-AD50-6A8DFABDD1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BE7AA8-A3CB-4F87-BE94-23B60338102D}"/>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9381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172D-7C8E-4703-B5EE-F6180B39D8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F8B216-D888-479C-A36D-3EFCA15971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0C4AAA-F41B-4D64-85FC-5BBE773C5A3C}"/>
              </a:ext>
            </a:extLst>
          </p:cNvPr>
          <p:cNvSpPr>
            <a:spLocks noGrp="1"/>
          </p:cNvSpPr>
          <p:nvPr>
            <p:ph type="dt" sz="half" idx="10"/>
          </p:nvPr>
        </p:nvSpPr>
        <p:spPr/>
        <p:txBody>
          <a:bodyPr/>
          <a:lstStyle/>
          <a:p>
            <a:fld id="{A3F3FD22-8DA5-4A0D-B0C7-5FB75CA198B4}" type="datetimeFigureOut">
              <a:rPr lang="en-GB" smtClean="0"/>
              <a:t>09/07/2024</a:t>
            </a:fld>
            <a:endParaRPr lang="en-GB"/>
          </a:p>
        </p:txBody>
      </p:sp>
      <p:sp>
        <p:nvSpPr>
          <p:cNvPr id="5" name="Footer Placeholder 4">
            <a:extLst>
              <a:ext uri="{FF2B5EF4-FFF2-40B4-BE49-F238E27FC236}">
                <a16:creationId xmlns:a16="http://schemas.microsoft.com/office/drawing/2014/main" id="{97D5BC86-1C74-4A33-B6CD-E4255C8C52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E3B3EA-4297-456A-976E-A67081117BE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45230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5162-1DEC-4475-B204-EDDB04BB78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41F29A-E03E-4BE4-8CC5-EB0FF9592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E407E2-6B36-40E3-9C82-67372E1D13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7ECA9F-0F21-45E0-97D9-702F8AA122A7}"/>
              </a:ext>
            </a:extLst>
          </p:cNvPr>
          <p:cNvSpPr>
            <a:spLocks noGrp="1"/>
          </p:cNvSpPr>
          <p:nvPr>
            <p:ph type="dt" sz="half" idx="10"/>
          </p:nvPr>
        </p:nvSpPr>
        <p:spPr/>
        <p:txBody>
          <a:bodyPr/>
          <a:lstStyle/>
          <a:p>
            <a:fld id="{A3F3FD22-8DA5-4A0D-B0C7-5FB75CA198B4}" type="datetimeFigureOut">
              <a:rPr lang="en-GB" smtClean="0"/>
              <a:t>09/07/2024</a:t>
            </a:fld>
            <a:endParaRPr lang="en-GB"/>
          </a:p>
        </p:txBody>
      </p:sp>
      <p:sp>
        <p:nvSpPr>
          <p:cNvPr id="6" name="Footer Placeholder 5">
            <a:extLst>
              <a:ext uri="{FF2B5EF4-FFF2-40B4-BE49-F238E27FC236}">
                <a16:creationId xmlns:a16="http://schemas.microsoft.com/office/drawing/2014/main" id="{0EA51CBF-667C-4F2C-904D-D75A2740B9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9FCEA1-466E-4095-A114-950612639668}"/>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61893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3D5F-8D6B-4C80-835F-BDFD7D5277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1ED654-7156-45B6-9B65-CF402FDDB8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C40646-ADDB-4615-A503-535CA44589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988355-B63A-4B73-8EC5-E0E5ABFE7E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4B3D4-8541-4E46-889C-4FF00A33CA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642F0A-184D-43A7-BF76-4C11C1DF9A9B}"/>
              </a:ext>
            </a:extLst>
          </p:cNvPr>
          <p:cNvSpPr>
            <a:spLocks noGrp="1"/>
          </p:cNvSpPr>
          <p:nvPr>
            <p:ph type="dt" sz="half" idx="10"/>
          </p:nvPr>
        </p:nvSpPr>
        <p:spPr/>
        <p:txBody>
          <a:bodyPr/>
          <a:lstStyle/>
          <a:p>
            <a:fld id="{A3F3FD22-8DA5-4A0D-B0C7-5FB75CA198B4}" type="datetimeFigureOut">
              <a:rPr lang="en-GB" smtClean="0"/>
              <a:t>09/07/2024</a:t>
            </a:fld>
            <a:endParaRPr lang="en-GB"/>
          </a:p>
        </p:txBody>
      </p:sp>
      <p:sp>
        <p:nvSpPr>
          <p:cNvPr id="8" name="Footer Placeholder 7">
            <a:extLst>
              <a:ext uri="{FF2B5EF4-FFF2-40B4-BE49-F238E27FC236}">
                <a16:creationId xmlns:a16="http://schemas.microsoft.com/office/drawing/2014/main" id="{E1730737-41E1-4CEF-B41E-B53EE0EB1E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5A6359-56E9-4BD5-A520-C477F0B4BE4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77174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5A43-F0A9-4C80-A2FE-D7AF925F81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684EB9-89A9-466D-8684-89D97D69B072}"/>
              </a:ext>
            </a:extLst>
          </p:cNvPr>
          <p:cNvSpPr>
            <a:spLocks noGrp="1"/>
          </p:cNvSpPr>
          <p:nvPr>
            <p:ph type="dt" sz="half" idx="10"/>
          </p:nvPr>
        </p:nvSpPr>
        <p:spPr/>
        <p:txBody>
          <a:bodyPr/>
          <a:lstStyle/>
          <a:p>
            <a:fld id="{A3F3FD22-8DA5-4A0D-B0C7-5FB75CA198B4}" type="datetimeFigureOut">
              <a:rPr lang="en-GB" smtClean="0"/>
              <a:t>09/07/2024</a:t>
            </a:fld>
            <a:endParaRPr lang="en-GB"/>
          </a:p>
        </p:txBody>
      </p:sp>
      <p:sp>
        <p:nvSpPr>
          <p:cNvPr id="4" name="Footer Placeholder 3">
            <a:extLst>
              <a:ext uri="{FF2B5EF4-FFF2-40B4-BE49-F238E27FC236}">
                <a16:creationId xmlns:a16="http://schemas.microsoft.com/office/drawing/2014/main" id="{D4EAE3F9-140D-4C8C-BCDC-DFFC553FA7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F52B3B-ECFC-4C3D-918D-CF8D893D07B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60401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E8E27-F480-4FCE-BE83-D3458F83ECD5}"/>
              </a:ext>
            </a:extLst>
          </p:cNvPr>
          <p:cNvSpPr>
            <a:spLocks noGrp="1"/>
          </p:cNvSpPr>
          <p:nvPr>
            <p:ph type="dt" sz="half" idx="10"/>
          </p:nvPr>
        </p:nvSpPr>
        <p:spPr/>
        <p:txBody>
          <a:bodyPr/>
          <a:lstStyle/>
          <a:p>
            <a:fld id="{A3F3FD22-8DA5-4A0D-B0C7-5FB75CA198B4}" type="datetimeFigureOut">
              <a:rPr lang="en-GB" smtClean="0"/>
              <a:t>09/07/2024</a:t>
            </a:fld>
            <a:endParaRPr lang="en-GB"/>
          </a:p>
        </p:txBody>
      </p:sp>
      <p:sp>
        <p:nvSpPr>
          <p:cNvPr id="3" name="Footer Placeholder 2">
            <a:extLst>
              <a:ext uri="{FF2B5EF4-FFF2-40B4-BE49-F238E27FC236}">
                <a16:creationId xmlns:a16="http://schemas.microsoft.com/office/drawing/2014/main" id="{4BE7240C-3283-4654-B676-A2F15C61C8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D2BC8E-2185-46C6-B69B-F509D44E0A93}"/>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18130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BA114-FC7F-4B25-8808-1E717CCA4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8513D6-B6DA-4D08-9A56-92A13539EC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1EC032-2EA3-44EC-B70B-B8AA8B9F9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F02AD7-7F36-4E51-AAA4-9D2C875DE68C}"/>
              </a:ext>
            </a:extLst>
          </p:cNvPr>
          <p:cNvSpPr>
            <a:spLocks noGrp="1"/>
          </p:cNvSpPr>
          <p:nvPr>
            <p:ph type="dt" sz="half" idx="10"/>
          </p:nvPr>
        </p:nvSpPr>
        <p:spPr/>
        <p:txBody>
          <a:bodyPr/>
          <a:lstStyle/>
          <a:p>
            <a:fld id="{A3F3FD22-8DA5-4A0D-B0C7-5FB75CA198B4}" type="datetimeFigureOut">
              <a:rPr lang="en-GB" smtClean="0"/>
              <a:t>09/07/2024</a:t>
            </a:fld>
            <a:endParaRPr lang="en-GB"/>
          </a:p>
        </p:txBody>
      </p:sp>
      <p:sp>
        <p:nvSpPr>
          <p:cNvPr id="6" name="Footer Placeholder 5">
            <a:extLst>
              <a:ext uri="{FF2B5EF4-FFF2-40B4-BE49-F238E27FC236}">
                <a16:creationId xmlns:a16="http://schemas.microsoft.com/office/drawing/2014/main" id="{85D23D26-6354-4586-BF4C-5560A54D8E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BAC9AE-6013-4511-BACF-B1CFCE41C49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99455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BEF1-C91A-4414-BB57-3381F1C35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2B6475-9293-4EA3-8A1D-1A5BB6600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A4E403-D3CF-47BA-89A7-518A69C04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54A09-DDFE-4534-A338-2EAFA0667671}"/>
              </a:ext>
            </a:extLst>
          </p:cNvPr>
          <p:cNvSpPr>
            <a:spLocks noGrp="1"/>
          </p:cNvSpPr>
          <p:nvPr>
            <p:ph type="dt" sz="half" idx="10"/>
          </p:nvPr>
        </p:nvSpPr>
        <p:spPr/>
        <p:txBody>
          <a:bodyPr/>
          <a:lstStyle/>
          <a:p>
            <a:fld id="{A3F3FD22-8DA5-4A0D-B0C7-5FB75CA198B4}" type="datetimeFigureOut">
              <a:rPr lang="en-GB" smtClean="0"/>
              <a:t>09/07/2024</a:t>
            </a:fld>
            <a:endParaRPr lang="en-GB"/>
          </a:p>
        </p:txBody>
      </p:sp>
      <p:sp>
        <p:nvSpPr>
          <p:cNvPr id="6" name="Footer Placeholder 5">
            <a:extLst>
              <a:ext uri="{FF2B5EF4-FFF2-40B4-BE49-F238E27FC236}">
                <a16:creationId xmlns:a16="http://schemas.microsoft.com/office/drawing/2014/main" id="{3B61DAB4-AE5C-472E-9F41-C804700A9B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3A8FC8-B12A-46F6-9AA4-1F5A530FC7EC}"/>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00212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2F45CB-D1B5-44F8-BD37-9349276CB0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DC9E5D-E001-43A8-91C5-6B188D494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1F28A8-A1C9-4967-9CC8-12D0250143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3FD22-8DA5-4A0D-B0C7-5FB75CA198B4}" type="datetimeFigureOut">
              <a:rPr lang="en-GB" smtClean="0"/>
              <a:t>09/07/2024</a:t>
            </a:fld>
            <a:endParaRPr lang="en-GB"/>
          </a:p>
        </p:txBody>
      </p:sp>
      <p:sp>
        <p:nvSpPr>
          <p:cNvPr id="5" name="Footer Placeholder 4">
            <a:extLst>
              <a:ext uri="{FF2B5EF4-FFF2-40B4-BE49-F238E27FC236}">
                <a16:creationId xmlns:a16="http://schemas.microsoft.com/office/drawing/2014/main" id="{F6396019-C229-45AD-B13C-7F52B514A3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0C18FE-70C2-4687-8475-1D82CF79D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60B18-23AC-48F4-9066-F7E55AB97DD2}" type="slidenum">
              <a:rPr lang="en-GB" smtClean="0"/>
              <a:t>‹#›</a:t>
            </a:fld>
            <a:endParaRPr lang="en-GB"/>
          </a:p>
        </p:txBody>
      </p:sp>
    </p:spTree>
    <p:extLst>
      <p:ext uri="{BB962C8B-B14F-4D97-AF65-F5344CB8AC3E}">
        <p14:creationId xmlns:p14="http://schemas.microsoft.com/office/powerpoint/2010/main" val="1968495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rofessionals.lincolnshire.gov.uk/homepage/54/graduated-approach-briefing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professionals.lincolnshire.gov.uk/homepage/54/graduated-approach-briefings"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professionals.lincolnshire.gov.uk/homepage/54/graduated-approach-briefing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gbr01.safelinks.protection.outlook.com/?url=https%3A%2F%2Fwww.lincolnshirechildrenstherapyservices.nhs.uk%2Four-services%2Fchildrens-occupational-therapy&amp;data=05%7C02%7CNicola.Carter%40lincolnshire.gov.uk%7C839e54d0c79746f521d608dc5eaebf63%7Cb4e05b92f8ce46b59b2499ba5c11e5e9%7C0%7C0%7C638489351862482492%7CUnknown%7CTWFpbGZsb3d8eyJWIjoiMC4wLjAwMDAiLCJQIjoiV2luMzIiLCJBTiI6Ik1haWwiLCJXVCI6Mn0%3D%7C0%7C%7C%7C&amp;sdata=vc8UppKfliWSRU7OPynYCY1JHP%2FccTDzrm2mjW3ABj0%3D&amp;reserved=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mailto:VirtualSchoolTraining@lincolnshire.gov.uk" TargetMode="External"/><Relationship Id="rId4" Type="http://schemas.openxmlformats.org/officeDocument/2006/relationships/hyperlink" Target="https://professionals.lincolnshire.gov.uk/homepage/54/graduated-approach-briefing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forms.office.com/e/x0wTdtFKwU"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655422"/>
            <a:ext cx="11117494" cy="1325563"/>
          </a:xfrm>
        </p:spPr>
        <p:txBody>
          <a:bodyPr>
            <a:normAutofit/>
          </a:bodyPr>
          <a:lstStyle/>
          <a:p>
            <a:pPr algn="ctr"/>
            <a:r>
              <a:rPr lang="en-GB" dirty="0"/>
              <a:t>Graduated Approach Briefings</a:t>
            </a:r>
            <a:endParaRPr lang="en-GB" dirty="0">
              <a:solidFill>
                <a:schemeClr val="accent3">
                  <a:lumMod val="75000"/>
                </a:schemeClr>
              </a:solidFill>
            </a:endParaRPr>
          </a:p>
        </p:txBody>
      </p:sp>
      <p:sp>
        <p:nvSpPr>
          <p:cNvPr id="8" name="Subtitle 2"/>
          <p:cNvSpPr txBox="1">
            <a:spLocks/>
          </p:cNvSpPr>
          <p:nvPr/>
        </p:nvSpPr>
        <p:spPr>
          <a:xfrm>
            <a:off x="2632842" y="2136227"/>
            <a:ext cx="6400800"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dirty="0">
                <a:latin typeface="+mj-lt"/>
              </a:rPr>
              <a:t>July 2024</a:t>
            </a:r>
          </a:p>
          <a:p>
            <a:pPr marL="0" indent="0" algn="ctr">
              <a:buNone/>
            </a:pPr>
            <a:r>
              <a:rPr lang="en-GB" sz="4400" dirty="0">
                <a:latin typeface="+mj-lt"/>
              </a:rPr>
              <a:t>Notices </a:t>
            </a:r>
          </a:p>
        </p:txBody>
      </p:sp>
    </p:spTree>
    <p:extLst>
      <p:ext uri="{BB962C8B-B14F-4D97-AF65-F5344CB8AC3E}">
        <p14:creationId xmlns:p14="http://schemas.microsoft.com/office/powerpoint/2010/main" val="3689779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C10C0D-942B-D083-0E0D-127B63B34EB3}"/>
              </a:ext>
            </a:extLst>
          </p:cNvPr>
          <p:cNvPicPr>
            <a:picLocks noChangeAspect="1"/>
          </p:cNvPicPr>
          <p:nvPr/>
        </p:nvPicPr>
        <p:blipFill>
          <a:blip r:embed="rId2"/>
          <a:stretch>
            <a:fillRect/>
          </a:stretch>
        </p:blipFill>
        <p:spPr>
          <a:xfrm>
            <a:off x="714375" y="401835"/>
            <a:ext cx="10877550" cy="6118622"/>
          </a:xfrm>
          <a:prstGeom prst="rect">
            <a:avLst/>
          </a:prstGeom>
        </p:spPr>
      </p:pic>
    </p:spTree>
    <p:extLst>
      <p:ext uri="{BB962C8B-B14F-4D97-AF65-F5344CB8AC3E}">
        <p14:creationId xmlns:p14="http://schemas.microsoft.com/office/powerpoint/2010/main" val="3372016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extBox 1">
            <a:extLst>
              <a:ext uri="{FF2B5EF4-FFF2-40B4-BE49-F238E27FC236}">
                <a16:creationId xmlns:a16="http://schemas.microsoft.com/office/drawing/2014/main" id="{76931D5D-2F4A-1D33-82B9-4935BC64A9B1}"/>
              </a:ext>
            </a:extLst>
          </p:cNvPr>
          <p:cNvSpPr txBox="1"/>
          <p:nvPr/>
        </p:nvSpPr>
        <p:spPr>
          <a:xfrm>
            <a:off x="201205" y="98437"/>
            <a:ext cx="11061812" cy="646331"/>
          </a:xfrm>
          <a:prstGeom prst="rect">
            <a:avLst/>
          </a:prstGeom>
          <a:noFill/>
        </p:spPr>
        <p:txBody>
          <a:bodyPr wrap="square" rtlCol="0">
            <a:spAutoFit/>
          </a:bodyPr>
          <a:lstStyle/>
          <a:p>
            <a:r>
              <a:rPr lang="en-GB" sz="3600" b="1" dirty="0">
                <a:effectLst/>
                <a:latin typeface="Calibri" panose="020F0502020204030204" pitchFamily="34" charset="0"/>
                <a:ea typeface="Calibri" panose="020F0502020204030204" pitchFamily="34" charset="0"/>
              </a:rPr>
              <a:t>School News Bulletins</a:t>
            </a:r>
          </a:p>
        </p:txBody>
      </p:sp>
      <p:sp>
        <p:nvSpPr>
          <p:cNvPr id="8" name="TextBox 7">
            <a:extLst>
              <a:ext uri="{FF2B5EF4-FFF2-40B4-BE49-F238E27FC236}">
                <a16:creationId xmlns:a16="http://schemas.microsoft.com/office/drawing/2014/main" id="{7F5B6FC1-01FE-4049-0D78-ADA93BB28524}"/>
              </a:ext>
            </a:extLst>
          </p:cNvPr>
          <p:cNvSpPr txBox="1"/>
          <p:nvPr/>
        </p:nvSpPr>
        <p:spPr>
          <a:xfrm>
            <a:off x="342900" y="876300"/>
            <a:ext cx="11430000" cy="923330"/>
          </a:xfrm>
          <a:prstGeom prst="rect">
            <a:avLst/>
          </a:prstGeom>
          <a:noFill/>
        </p:spPr>
        <p:txBody>
          <a:bodyPr wrap="square" rtlCol="0">
            <a:spAutoFit/>
          </a:bodyPr>
          <a:lstStyle/>
          <a:p>
            <a:r>
              <a:rPr lang="en-US" dirty="0"/>
              <a:t>Do you access the weekly School News bulletins on Perspective Lite? These come out every Friday and the School News Safeguarding Bulletin comes out every Tuesday.</a:t>
            </a:r>
          </a:p>
          <a:p>
            <a:r>
              <a:rPr lang="en-US" dirty="0"/>
              <a:t>To get a login, speak to your headteacher as they hold the admin rights for your provision.</a:t>
            </a:r>
            <a:endParaRPr lang="en-GB" dirty="0"/>
          </a:p>
        </p:txBody>
      </p:sp>
      <p:pic>
        <p:nvPicPr>
          <p:cNvPr id="10" name="Picture 9">
            <a:extLst>
              <a:ext uri="{FF2B5EF4-FFF2-40B4-BE49-F238E27FC236}">
                <a16:creationId xmlns:a16="http://schemas.microsoft.com/office/drawing/2014/main" id="{49C58A20-054A-3BD8-F864-950997085732}"/>
              </a:ext>
            </a:extLst>
          </p:cNvPr>
          <p:cNvPicPr>
            <a:picLocks noChangeAspect="1"/>
          </p:cNvPicPr>
          <p:nvPr/>
        </p:nvPicPr>
        <p:blipFill>
          <a:blip r:embed="rId3"/>
          <a:stretch>
            <a:fillRect/>
          </a:stretch>
        </p:blipFill>
        <p:spPr>
          <a:xfrm>
            <a:off x="863100" y="2360857"/>
            <a:ext cx="4183083" cy="1789200"/>
          </a:xfrm>
          <a:prstGeom prst="rect">
            <a:avLst/>
          </a:prstGeom>
        </p:spPr>
      </p:pic>
      <p:pic>
        <p:nvPicPr>
          <p:cNvPr id="12" name="Picture 11">
            <a:extLst>
              <a:ext uri="{FF2B5EF4-FFF2-40B4-BE49-F238E27FC236}">
                <a16:creationId xmlns:a16="http://schemas.microsoft.com/office/drawing/2014/main" id="{B6B47F37-2A50-B20B-21D7-8F6D2D8DB6BF}"/>
              </a:ext>
            </a:extLst>
          </p:cNvPr>
          <p:cNvPicPr>
            <a:picLocks noChangeAspect="1"/>
          </p:cNvPicPr>
          <p:nvPr/>
        </p:nvPicPr>
        <p:blipFill>
          <a:blip r:embed="rId4"/>
          <a:stretch>
            <a:fillRect/>
          </a:stretch>
        </p:blipFill>
        <p:spPr>
          <a:xfrm>
            <a:off x="5476875" y="2076238"/>
            <a:ext cx="6010307" cy="2359947"/>
          </a:xfrm>
          <a:prstGeom prst="rect">
            <a:avLst/>
          </a:prstGeom>
        </p:spPr>
      </p:pic>
    </p:spTree>
    <p:extLst>
      <p:ext uri="{BB962C8B-B14F-4D97-AF65-F5344CB8AC3E}">
        <p14:creationId xmlns:p14="http://schemas.microsoft.com/office/powerpoint/2010/main" val="297805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extBox 1">
            <a:extLst>
              <a:ext uri="{FF2B5EF4-FFF2-40B4-BE49-F238E27FC236}">
                <a16:creationId xmlns:a16="http://schemas.microsoft.com/office/drawing/2014/main" id="{76931D5D-2F4A-1D33-82B9-4935BC64A9B1}"/>
              </a:ext>
            </a:extLst>
          </p:cNvPr>
          <p:cNvSpPr txBox="1"/>
          <p:nvPr/>
        </p:nvSpPr>
        <p:spPr>
          <a:xfrm>
            <a:off x="429805" y="112108"/>
            <a:ext cx="11061812" cy="646331"/>
          </a:xfrm>
          <a:prstGeom prst="rect">
            <a:avLst/>
          </a:prstGeom>
          <a:noFill/>
        </p:spPr>
        <p:txBody>
          <a:bodyPr wrap="square" rtlCol="0">
            <a:spAutoFit/>
          </a:bodyPr>
          <a:lstStyle/>
          <a:p>
            <a:r>
              <a:rPr lang="en-GB" sz="3600" b="1" dirty="0">
                <a:effectLst/>
                <a:latin typeface="Calibri" panose="020F0502020204030204" pitchFamily="34" charset="0"/>
                <a:ea typeface="Calibri" panose="020F0502020204030204" pitchFamily="34" charset="0"/>
              </a:rPr>
              <a:t>New Podcast                                     </a:t>
            </a:r>
          </a:p>
        </p:txBody>
      </p:sp>
      <p:pic>
        <p:nvPicPr>
          <p:cNvPr id="7" name="Picture 6">
            <a:extLst>
              <a:ext uri="{FF2B5EF4-FFF2-40B4-BE49-F238E27FC236}">
                <a16:creationId xmlns:a16="http://schemas.microsoft.com/office/drawing/2014/main" id="{31603577-D9B5-C839-8BFC-229E254E8386}"/>
              </a:ext>
            </a:extLst>
          </p:cNvPr>
          <p:cNvPicPr>
            <a:picLocks noChangeAspect="1"/>
          </p:cNvPicPr>
          <p:nvPr/>
        </p:nvPicPr>
        <p:blipFill>
          <a:blip r:embed="rId3"/>
          <a:stretch>
            <a:fillRect/>
          </a:stretch>
        </p:blipFill>
        <p:spPr>
          <a:xfrm>
            <a:off x="314326" y="624550"/>
            <a:ext cx="4814226" cy="4814226"/>
          </a:xfrm>
          <a:prstGeom prst="rect">
            <a:avLst/>
          </a:prstGeom>
        </p:spPr>
      </p:pic>
    </p:spTree>
    <p:extLst>
      <p:ext uri="{BB962C8B-B14F-4D97-AF65-F5344CB8AC3E}">
        <p14:creationId xmlns:p14="http://schemas.microsoft.com/office/powerpoint/2010/main" val="1292008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330529"/>
            <a:ext cx="11117494" cy="1325563"/>
          </a:xfrm>
        </p:spPr>
        <p:txBody>
          <a:bodyPr>
            <a:normAutofit/>
          </a:bodyPr>
          <a:lstStyle/>
          <a:p>
            <a:r>
              <a:rPr lang="en-GB" dirty="0"/>
              <a:t>Presentations and Videos will be available from 15</a:t>
            </a:r>
            <a:r>
              <a:rPr lang="en-GB" baseline="30000" dirty="0"/>
              <a:t>th</a:t>
            </a:r>
            <a:r>
              <a:rPr lang="en-GB" dirty="0"/>
              <a:t> July</a:t>
            </a:r>
          </a:p>
        </p:txBody>
      </p:sp>
      <p:sp>
        <p:nvSpPr>
          <p:cNvPr id="3" name="TextBox 2">
            <a:extLst>
              <a:ext uri="{FF2B5EF4-FFF2-40B4-BE49-F238E27FC236}">
                <a16:creationId xmlns:a16="http://schemas.microsoft.com/office/drawing/2014/main" id="{D2D56A3B-EFE4-481C-96C8-8ADBB3124AFC}"/>
              </a:ext>
            </a:extLst>
          </p:cNvPr>
          <p:cNvSpPr txBox="1"/>
          <p:nvPr/>
        </p:nvSpPr>
        <p:spPr>
          <a:xfrm>
            <a:off x="233050" y="2004050"/>
            <a:ext cx="7235899" cy="2677656"/>
          </a:xfrm>
          <a:prstGeom prst="rect">
            <a:avLst/>
          </a:prstGeom>
          <a:noFill/>
        </p:spPr>
        <p:txBody>
          <a:bodyPr wrap="square" rtlCol="0">
            <a:spAutoFit/>
          </a:bodyPr>
          <a:lstStyle/>
          <a:p>
            <a:pPr marL="285750"/>
            <a:r>
              <a:rPr lang="en-GB" sz="2400" dirty="0">
                <a:latin typeface="Calibri" panose="020F0502020204030204" pitchFamily="34" charset="0"/>
              </a:rPr>
              <a:t>Remember to visit the Graduated Approach Briefings page on the Local Offer so that you can view the presentations and videos for this round of briefings and any from the previous academic year.</a:t>
            </a:r>
          </a:p>
          <a:p>
            <a:pPr marL="285750"/>
            <a:endParaRPr lang="en-GB" sz="2400" dirty="0">
              <a:latin typeface="Calibri" panose="020F0502020204030204" pitchFamily="34" charset="0"/>
            </a:endParaRPr>
          </a:p>
          <a:p>
            <a:pPr marL="285750"/>
            <a:r>
              <a:rPr lang="en-US" sz="2400" dirty="0">
                <a:hlinkClick r:id="rId3"/>
              </a:rPr>
              <a:t>Graduated approach briefings – Professional resources (lincolnshire.gov.uk)</a:t>
            </a:r>
            <a:endParaRPr lang="en-GB" sz="2400" dirty="0">
              <a:latin typeface="Calibri" panose="020F0502020204030204" pitchFamily="34" charset="0"/>
            </a:endParaRPr>
          </a:p>
        </p:txBody>
      </p:sp>
      <p:pic>
        <p:nvPicPr>
          <p:cNvPr id="1026" name="Picture 2" descr="directory">
            <a:extLst>
              <a:ext uri="{FF2B5EF4-FFF2-40B4-BE49-F238E27FC236}">
                <a16:creationId xmlns:a16="http://schemas.microsoft.com/office/drawing/2014/main" id="{28BCA206-1B9D-4EFB-8CF4-D6DDAD6A65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156" y="2004050"/>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766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3" name="Title 2"/>
          <p:cNvSpPr>
            <a:spLocks noGrp="1"/>
          </p:cNvSpPr>
          <p:nvPr>
            <p:ph type="title"/>
          </p:nvPr>
        </p:nvSpPr>
        <p:spPr>
          <a:xfrm>
            <a:off x="119270" y="65561"/>
            <a:ext cx="10515600" cy="1325563"/>
          </a:xfrm>
        </p:spPr>
        <p:txBody>
          <a:bodyPr/>
          <a:lstStyle/>
          <a:p>
            <a:r>
              <a:rPr lang="en-GB" dirty="0"/>
              <a:t>Welcome</a:t>
            </a:r>
          </a:p>
        </p:txBody>
      </p:sp>
      <p:sp>
        <p:nvSpPr>
          <p:cNvPr id="7" name="Text Placeholder 2">
            <a:extLst>
              <a:ext uri="{FF2B5EF4-FFF2-40B4-BE49-F238E27FC236}">
                <a16:creationId xmlns:a16="http://schemas.microsoft.com/office/drawing/2014/main" id="{AECA62E0-3932-4DCF-8C61-E37AF424C7DE}"/>
              </a:ext>
            </a:extLst>
          </p:cNvPr>
          <p:cNvSpPr txBox="1">
            <a:spLocks/>
          </p:cNvSpPr>
          <p:nvPr/>
        </p:nvSpPr>
        <p:spPr>
          <a:xfrm>
            <a:off x="376099" y="1126528"/>
            <a:ext cx="6334802" cy="438236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nSpc>
                <a:spcPct val="100000"/>
              </a:lnSpc>
              <a:spcBef>
                <a:spcPts val="0"/>
              </a:spcBef>
              <a:buClr>
                <a:schemeClr val="accent1"/>
              </a:buClr>
            </a:pPr>
            <a:r>
              <a:rPr lang="en-GB" sz="1200" b="1" dirty="0">
                <a:cs typeface="Arial" panose="020B0604020202020204" pitchFamily="34" charset="0"/>
              </a:rPr>
              <a:t>Welcome</a:t>
            </a:r>
            <a:r>
              <a:rPr lang="en-GB" sz="1200" dirty="0">
                <a:cs typeface="Arial" panose="020B0604020202020204" pitchFamily="34" charset="0"/>
              </a:rPr>
              <a:t> and </a:t>
            </a:r>
            <a:r>
              <a:rPr lang="en-GB" sz="1200" b="1" dirty="0">
                <a:cs typeface="Arial" panose="020B0604020202020204" pitchFamily="34" charset="0"/>
              </a:rPr>
              <a:t>thank you </a:t>
            </a:r>
            <a:r>
              <a:rPr lang="en-GB" sz="1200" dirty="0">
                <a:cs typeface="Arial" panose="020B0604020202020204" pitchFamily="34" charset="0"/>
              </a:rPr>
              <a:t>for joining us for this virtual training session. </a:t>
            </a:r>
          </a:p>
          <a:p>
            <a:pPr marL="257175" indent="-257175">
              <a:lnSpc>
                <a:spcPct val="100000"/>
              </a:lnSpc>
              <a:spcBef>
                <a:spcPts val="0"/>
              </a:spcBef>
              <a:buClr>
                <a:schemeClr val="accent1"/>
              </a:buClr>
            </a:pPr>
            <a:endParaRPr lang="en-GB" sz="1200" dirty="0">
              <a:cs typeface="Arial" panose="020B0604020202020204" pitchFamily="34" charset="0"/>
            </a:endParaRPr>
          </a:p>
          <a:p>
            <a:pPr marL="257175" indent="-257175">
              <a:lnSpc>
                <a:spcPct val="100000"/>
              </a:lnSpc>
              <a:spcBef>
                <a:spcPts val="0"/>
              </a:spcBef>
              <a:buClr>
                <a:schemeClr val="accent1"/>
              </a:buClr>
            </a:pPr>
            <a:r>
              <a:rPr lang="en-GB" sz="1200" dirty="0">
                <a:cs typeface="Arial" panose="020B0604020202020204" pitchFamily="34" charset="0"/>
              </a:rPr>
              <a:t>Please sign in through the Chat to register your attendance.</a:t>
            </a:r>
          </a:p>
          <a:p>
            <a:pPr marL="257175" indent="-257175">
              <a:lnSpc>
                <a:spcPct val="100000"/>
              </a:lnSpc>
              <a:spcBef>
                <a:spcPts val="0"/>
              </a:spcBef>
              <a:buClr>
                <a:schemeClr val="accent1"/>
              </a:buClr>
            </a:pPr>
            <a:endParaRPr lang="en-GB" sz="1200" dirty="0">
              <a:cs typeface="Arial" panose="020B0604020202020204" pitchFamily="34" charset="0"/>
            </a:endParaRPr>
          </a:p>
          <a:p>
            <a:pPr marL="257175" indent="-257175">
              <a:lnSpc>
                <a:spcPct val="100000"/>
              </a:lnSpc>
              <a:spcBef>
                <a:spcPts val="0"/>
              </a:spcBef>
              <a:buClr>
                <a:schemeClr val="accent1"/>
              </a:buClr>
            </a:pPr>
            <a:r>
              <a:rPr lang="en-GB" sz="1200" dirty="0">
                <a:cs typeface="Arial" panose="020B0604020202020204" pitchFamily="34" charset="0"/>
              </a:rPr>
              <a:t>As usual, to support everyone to maintain connectivity with so many attendees being here:</a:t>
            </a:r>
          </a:p>
          <a:p>
            <a:pPr marL="257175" indent="-257175">
              <a:lnSpc>
                <a:spcPct val="100000"/>
              </a:lnSpc>
              <a:spcBef>
                <a:spcPts val="0"/>
              </a:spcBef>
              <a:buClr>
                <a:schemeClr val="accent1"/>
              </a:buClr>
            </a:pPr>
            <a:endParaRPr lang="en-GB" sz="1200" dirty="0">
              <a:cs typeface="Arial" panose="020B0604020202020204" pitchFamily="34" charset="0"/>
            </a:endParaRPr>
          </a:p>
          <a:p>
            <a:pPr marL="528525" lvl="1" indent="-257175">
              <a:lnSpc>
                <a:spcPct val="100000"/>
              </a:lnSpc>
              <a:spcBef>
                <a:spcPts val="0"/>
              </a:spcBef>
            </a:pPr>
            <a:r>
              <a:rPr lang="en-GB" sz="1200" dirty="0">
                <a:cs typeface="Arial" panose="020B0604020202020204" pitchFamily="34" charset="0"/>
              </a:rPr>
              <a:t>Please </a:t>
            </a:r>
            <a:r>
              <a:rPr lang="en-GB" sz="1200" b="1" dirty="0">
                <a:cs typeface="Arial" panose="020B0604020202020204" pitchFamily="34" charset="0"/>
              </a:rPr>
              <a:t>Mute</a:t>
            </a:r>
            <a:r>
              <a:rPr lang="en-GB" sz="1200" dirty="0">
                <a:cs typeface="Arial" panose="020B0604020202020204" pitchFamily="34" charset="0"/>
              </a:rPr>
              <a:t> your microphone and turn off your video when not speaking – we have a large number of participants present today and this may mean that we experience feedback or slowing of the network connection if everybody has their microphone and video on. However, we would like to see you if you ask a question, please, so feel free to switch on both your microphone and video in these instances.</a:t>
            </a:r>
          </a:p>
          <a:p>
            <a:pPr marL="528525" lvl="1" indent="-257175">
              <a:lnSpc>
                <a:spcPct val="100000"/>
              </a:lnSpc>
              <a:spcBef>
                <a:spcPts val="0"/>
              </a:spcBef>
            </a:pPr>
            <a:r>
              <a:rPr lang="en-GB" sz="1200" dirty="0">
                <a:cs typeface="Arial" panose="020B0604020202020204" pitchFamily="34" charset="0"/>
              </a:rPr>
              <a:t>Please note that this meeting, or sections of it, will be being recorded</a:t>
            </a:r>
            <a:r>
              <a:rPr lang="en-GB" sz="1200" dirty="0">
                <a:effectLst/>
                <a:ea typeface="Calibri" panose="020F0502020204030204" pitchFamily="34" charset="0"/>
                <a:cs typeface="Arial" panose="020B0604020202020204" pitchFamily="34" charset="0"/>
              </a:rPr>
              <a:t> for use on the council’s professionals’ website. If you do not wish to be recorded, you should leave the meeting and watch it back later. </a:t>
            </a:r>
          </a:p>
          <a:p>
            <a:pPr marL="528525" lvl="1" indent="-257175">
              <a:lnSpc>
                <a:spcPct val="100000"/>
              </a:lnSpc>
              <a:spcBef>
                <a:spcPts val="0"/>
              </a:spcBef>
            </a:pPr>
            <a:r>
              <a:rPr lang="en-GB" sz="1200" dirty="0">
                <a:cs typeface="Arial" panose="020B0604020202020204" pitchFamily="34" charset="0"/>
              </a:rPr>
              <a:t>If you would like to ask questions, please use the </a:t>
            </a:r>
            <a:r>
              <a:rPr lang="en-GB" sz="1200" b="1" dirty="0">
                <a:cs typeface="Arial" panose="020B0604020202020204" pitchFamily="34" charset="0"/>
              </a:rPr>
              <a:t>raise your hand </a:t>
            </a:r>
            <a:r>
              <a:rPr lang="en-GB" sz="1200" dirty="0">
                <a:cs typeface="Arial" panose="020B0604020202020204" pitchFamily="34" charset="0"/>
              </a:rPr>
              <a:t>facility</a:t>
            </a:r>
            <a:r>
              <a:rPr lang="en-GB" sz="1200" b="1" dirty="0">
                <a:cs typeface="Arial" panose="020B0604020202020204" pitchFamily="34" charset="0"/>
              </a:rPr>
              <a:t> </a:t>
            </a:r>
            <a:r>
              <a:rPr lang="en-GB" sz="1200" dirty="0">
                <a:cs typeface="Arial" panose="020B0604020202020204" pitchFamily="34" charset="0"/>
              </a:rPr>
              <a:t>or use the </a:t>
            </a:r>
            <a:r>
              <a:rPr lang="en-GB" sz="1200" b="1" dirty="0">
                <a:cs typeface="Arial" panose="020B0604020202020204" pitchFamily="34" charset="0"/>
              </a:rPr>
              <a:t>chat</a:t>
            </a:r>
            <a:r>
              <a:rPr lang="en-GB" sz="1200" dirty="0">
                <a:cs typeface="Arial" panose="020B0604020202020204" pitchFamily="34" charset="0"/>
              </a:rPr>
              <a:t> function in Teams</a:t>
            </a:r>
          </a:p>
          <a:p>
            <a:pPr marL="528525" lvl="1" indent="-257175">
              <a:lnSpc>
                <a:spcPct val="100000"/>
              </a:lnSpc>
              <a:spcBef>
                <a:spcPts val="0"/>
              </a:spcBef>
            </a:pPr>
            <a:r>
              <a:rPr lang="en-GB" sz="1200" dirty="0">
                <a:cs typeface="Arial" panose="020B0604020202020204" pitchFamily="34" charset="0"/>
              </a:rPr>
              <a:t>Please keep discussion in the ‘chat’ relevant – the person presenting may not be able to see your comments but we will have someone monitoring it in order to make sure all questions are answered.</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525"/>
          <a:stretch/>
        </p:blipFill>
        <p:spPr bwMode="auto">
          <a:xfrm>
            <a:off x="7091442" y="2361194"/>
            <a:ext cx="1970400" cy="881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325" b="10074"/>
          <a:stretch/>
        </p:blipFill>
        <p:spPr bwMode="auto">
          <a:xfrm>
            <a:off x="7091442" y="3692734"/>
            <a:ext cx="1970400" cy="933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68682302-6B34-4B35-B4CB-B983EBDDEAE7}"/>
              </a:ext>
            </a:extLst>
          </p:cNvPr>
          <p:cNvSpPr txBox="1"/>
          <p:nvPr/>
        </p:nvSpPr>
        <p:spPr>
          <a:xfrm>
            <a:off x="6432508" y="231146"/>
            <a:ext cx="5552102" cy="1384995"/>
          </a:xfrm>
          <a:prstGeom prst="rect">
            <a:avLst/>
          </a:prstGeom>
          <a:solidFill>
            <a:srgbClr val="B6D34D"/>
          </a:solidFill>
        </p:spPr>
        <p:txBody>
          <a:bodyPr wrap="square" rtlCol="0">
            <a:spAutoFit/>
          </a:bodyPr>
          <a:lstStyle/>
          <a:p>
            <a:r>
              <a:rPr lang="en-GB" sz="1200" dirty="0"/>
              <a:t>To locate information about the Graduated Approach Briefings on the Local Offer, go to: </a:t>
            </a:r>
            <a:r>
              <a:rPr lang="en-GB" sz="1200" dirty="0">
                <a:hlinkClick r:id="rId5"/>
              </a:rPr>
              <a:t>https://professionals.lincolnshire.gov.uk/homepage/54/graduated-approach-briefings</a:t>
            </a:r>
            <a:endParaRPr lang="en-GB" sz="1200" dirty="0"/>
          </a:p>
          <a:p>
            <a:r>
              <a:rPr lang="en-GB" sz="1200" dirty="0"/>
              <a:t>Or on the Home Page, click on: Support with Education</a:t>
            </a:r>
          </a:p>
          <a:p>
            <a:endParaRPr lang="en-GB" sz="1200" dirty="0"/>
          </a:p>
          <a:p>
            <a:endParaRPr lang="en-GB" sz="1200" dirty="0"/>
          </a:p>
          <a:p>
            <a:r>
              <a:rPr lang="en-GB" sz="1200" dirty="0"/>
              <a:t>Then scroll down to: Graduated Approach Briefings</a:t>
            </a:r>
          </a:p>
        </p:txBody>
      </p:sp>
      <p:pic>
        <p:nvPicPr>
          <p:cNvPr id="8" name="Picture 7">
            <a:extLst>
              <a:ext uri="{FF2B5EF4-FFF2-40B4-BE49-F238E27FC236}">
                <a16:creationId xmlns:a16="http://schemas.microsoft.com/office/drawing/2014/main" id="{A3A500C6-F33E-419C-BC99-B2707924A186}"/>
              </a:ext>
            </a:extLst>
          </p:cNvPr>
          <p:cNvPicPr>
            <a:picLocks noChangeAspect="1"/>
          </p:cNvPicPr>
          <p:nvPr/>
        </p:nvPicPr>
        <p:blipFill>
          <a:blip r:embed="rId6"/>
          <a:stretch>
            <a:fillRect/>
          </a:stretch>
        </p:blipFill>
        <p:spPr>
          <a:xfrm>
            <a:off x="9941447" y="766909"/>
            <a:ext cx="1900503" cy="719238"/>
          </a:xfrm>
          <a:prstGeom prst="rect">
            <a:avLst/>
          </a:prstGeom>
        </p:spPr>
      </p:pic>
    </p:spTree>
    <p:extLst>
      <p:ext uri="{BB962C8B-B14F-4D97-AF65-F5344CB8AC3E}">
        <p14:creationId xmlns:p14="http://schemas.microsoft.com/office/powerpoint/2010/main" val="774368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2D2248-F053-A5B5-1063-2793FF7905A9}"/>
              </a:ext>
            </a:extLst>
          </p:cNvPr>
          <p:cNvPicPr>
            <a:picLocks noChangeAspect="1"/>
          </p:cNvPicPr>
          <p:nvPr/>
        </p:nvPicPr>
        <p:blipFill>
          <a:blip r:embed="rId2"/>
          <a:stretch>
            <a:fillRect/>
          </a:stretch>
        </p:blipFill>
        <p:spPr>
          <a:xfrm>
            <a:off x="422806" y="809624"/>
            <a:ext cx="9050047" cy="4486275"/>
          </a:xfrm>
          <a:prstGeom prst="rect">
            <a:avLst/>
          </a:prstGeom>
        </p:spPr>
      </p:pic>
      <p:pic>
        <p:nvPicPr>
          <p:cNvPr id="4" name="Picture 3"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422806" y="339832"/>
            <a:ext cx="11117494" cy="565043"/>
          </a:xfrm>
        </p:spPr>
        <p:txBody>
          <a:bodyPr>
            <a:normAutofit/>
          </a:bodyPr>
          <a:lstStyle/>
          <a:p>
            <a:r>
              <a:rPr lang="en-GB" sz="2400" b="1" dirty="0"/>
              <a:t>Remember to book your places for each briefing throughout the year on the Local Offer</a:t>
            </a:r>
            <a:endParaRPr lang="en-GB" sz="2400" b="1" dirty="0">
              <a:solidFill>
                <a:schemeClr val="accent3">
                  <a:lumMod val="75000"/>
                </a:schemeClr>
              </a:solidFill>
              <a:highlight>
                <a:srgbClr val="FFFF00"/>
              </a:highlight>
            </a:endParaRPr>
          </a:p>
        </p:txBody>
      </p:sp>
      <p:sp>
        <p:nvSpPr>
          <p:cNvPr id="3" name="TextBox 2">
            <a:extLst>
              <a:ext uri="{FF2B5EF4-FFF2-40B4-BE49-F238E27FC236}">
                <a16:creationId xmlns:a16="http://schemas.microsoft.com/office/drawing/2014/main" id="{42C9DE70-903A-4A24-92CD-DB66C5833DB7}"/>
              </a:ext>
            </a:extLst>
          </p:cNvPr>
          <p:cNvSpPr txBox="1"/>
          <p:nvPr/>
        </p:nvSpPr>
        <p:spPr>
          <a:xfrm>
            <a:off x="9895659" y="1657348"/>
            <a:ext cx="2167994" cy="954107"/>
          </a:xfrm>
          <a:prstGeom prst="rect">
            <a:avLst/>
          </a:prstGeom>
          <a:noFill/>
        </p:spPr>
        <p:txBody>
          <a:bodyPr wrap="square" rtlCol="0">
            <a:spAutoFit/>
          </a:bodyPr>
          <a:lstStyle/>
          <a:p>
            <a:r>
              <a:rPr lang="en-US" sz="1400" dirty="0">
                <a:hlinkClick r:id="rId4"/>
              </a:rPr>
              <a:t>Graduated approach briefings – Professional resources (lincolnshire.gov.uk)</a:t>
            </a:r>
            <a:endParaRPr lang="en-GB" sz="1400" dirty="0"/>
          </a:p>
        </p:txBody>
      </p:sp>
    </p:spTree>
    <p:extLst>
      <p:ext uri="{BB962C8B-B14F-4D97-AF65-F5344CB8AC3E}">
        <p14:creationId xmlns:p14="http://schemas.microsoft.com/office/powerpoint/2010/main" val="3871086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8791"/>
            <a:ext cx="11117494" cy="1325563"/>
          </a:xfrm>
        </p:spPr>
        <p:txBody>
          <a:bodyPr>
            <a:normAutofit/>
          </a:bodyPr>
          <a:lstStyle/>
          <a:p>
            <a:r>
              <a:rPr lang="en-US" dirty="0"/>
              <a:t>Children’s occupational therapy advice service </a:t>
            </a:r>
            <a:endParaRPr lang="en-GB" dirty="0">
              <a:solidFill>
                <a:schemeClr val="accent3">
                  <a:lumMod val="75000"/>
                </a:schemeClr>
              </a:solidFill>
            </a:endParaRPr>
          </a:p>
        </p:txBody>
      </p:sp>
      <p:pic>
        <p:nvPicPr>
          <p:cNvPr id="1028" name="Picture 5" descr="Person on a phone call">
            <a:extLst>
              <a:ext uri="{FF2B5EF4-FFF2-40B4-BE49-F238E27FC236}">
                <a16:creationId xmlns:a16="http://schemas.microsoft.com/office/drawing/2014/main" id="{8C51D98B-86C1-C8EA-4845-8BA442BF0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54" y="4625988"/>
            <a:ext cx="2228850" cy="15811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F98E476-7ACD-4541-BD96-1B814C02EAEB}"/>
              </a:ext>
            </a:extLst>
          </p:cNvPr>
          <p:cNvSpPr txBox="1"/>
          <p:nvPr/>
        </p:nvSpPr>
        <p:spPr>
          <a:xfrm>
            <a:off x="374254" y="992406"/>
            <a:ext cx="11601958" cy="3970318"/>
          </a:xfrm>
          <a:prstGeom prst="rect">
            <a:avLst/>
          </a:prstGeom>
          <a:noFill/>
        </p:spPr>
        <p:txBody>
          <a:bodyPr wrap="square" rtlCol="0">
            <a:spAutoFit/>
          </a:bodyPr>
          <a:lstStyle/>
          <a:p>
            <a:r>
              <a:rPr lang="en-US" dirty="0"/>
              <a:t>Parents, carers and professionals will be able to phone the advice line and speak to a clinician who will be able to offer advice and support children/young people with general fine motor problems and activities of daily living that affect their participation in terms of play, education and leisure.</a:t>
            </a:r>
          </a:p>
          <a:p>
            <a:endParaRPr lang="en-US" dirty="0"/>
          </a:p>
          <a:p>
            <a:r>
              <a:rPr lang="en-US" dirty="0"/>
              <a:t>Who can use the advice line?</a:t>
            </a:r>
          </a:p>
          <a:p>
            <a:r>
              <a:rPr lang="en-US" dirty="0"/>
              <a:t>The advice line is open for parents and carers across Lincolnshire with a Lincolnshire GP. Please call in on </a:t>
            </a:r>
            <a:r>
              <a:rPr lang="en-US" sz="1800" dirty="0">
                <a:solidFill>
                  <a:srgbClr val="FF0000"/>
                </a:solidFill>
              </a:rPr>
              <a:t>01522 459848 </a:t>
            </a:r>
            <a:r>
              <a:rPr lang="en-US" dirty="0"/>
              <a:t>. We will take your child/young persons details and nature of your concerns. You will then be booked into a designated 20-minute slot, which includes admin time, where an experienced Occupational Therapist will call you at the planned time.</a:t>
            </a:r>
          </a:p>
          <a:p>
            <a:endParaRPr lang="en-US" dirty="0"/>
          </a:p>
          <a:p>
            <a:r>
              <a:rPr lang="en-US" dirty="0"/>
              <a:t>All Lincolnshire health, social care and education professionals can use the line with consent from the child’s parent/carer. You will need to complete our online referral form to ensure we have consent. Once we have received your online referral, we will email you acknowledgement of receipt and ask you to call in on </a:t>
            </a:r>
            <a:r>
              <a:rPr lang="en-US" sz="1800" dirty="0">
                <a:solidFill>
                  <a:srgbClr val="FF0000"/>
                </a:solidFill>
              </a:rPr>
              <a:t>01522 459848 </a:t>
            </a:r>
            <a:r>
              <a:rPr lang="en-US" dirty="0"/>
              <a:t>to book a designated telephone slot. </a:t>
            </a:r>
          </a:p>
          <a:p>
            <a:endParaRPr lang="en-US" dirty="0"/>
          </a:p>
        </p:txBody>
      </p:sp>
    </p:spTree>
    <p:extLst>
      <p:ext uri="{BB962C8B-B14F-4D97-AF65-F5344CB8AC3E}">
        <p14:creationId xmlns:p14="http://schemas.microsoft.com/office/powerpoint/2010/main" val="1096240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8791"/>
            <a:ext cx="11117494" cy="1325563"/>
          </a:xfrm>
        </p:spPr>
        <p:txBody>
          <a:bodyPr>
            <a:normAutofit/>
          </a:bodyPr>
          <a:lstStyle/>
          <a:p>
            <a:r>
              <a:rPr lang="en-US" dirty="0"/>
              <a:t>Children’s occupational therapy advice service </a:t>
            </a:r>
            <a:endParaRPr lang="en-GB" dirty="0">
              <a:solidFill>
                <a:schemeClr val="accent3">
                  <a:lumMod val="75000"/>
                </a:schemeClr>
              </a:solidFill>
            </a:endParaRPr>
          </a:p>
        </p:txBody>
      </p:sp>
      <p:pic>
        <p:nvPicPr>
          <p:cNvPr id="1028" name="Picture 5" descr="Person on a phone call">
            <a:extLst>
              <a:ext uri="{FF2B5EF4-FFF2-40B4-BE49-F238E27FC236}">
                <a16:creationId xmlns:a16="http://schemas.microsoft.com/office/drawing/2014/main" id="{8C51D98B-86C1-C8EA-4845-8BA442BF0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54" y="4373479"/>
            <a:ext cx="2228850" cy="15811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1A461940-2E07-FFF3-9F83-E8846B8B763A}"/>
              </a:ext>
            </a:extLst>
          </p:cNvPr>
          <p:cNvSpPr>
            <a:spLocks noChangeArrowheads="1"/>
          </p:cNvSpPr>
          <p:nvPr/>
        </p:nvSpPr>
        <p:spPr bwMode="auto">
          <a:xfrm>
            <a:off x="215788" y="3369306"/>
            <a:ext cx="1149795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For further information please visit: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hlinkClick r:id="rId4"/>
              </a:rPr>
              <a:t>Children's Occupational Therapy :: Lincolnshire Children's Therapy Services (lincolnshirechildrenstherapyservices.nhs.uk)</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0F98E476-7ACD-4541-BD96-1B814C02EAEB}"/>
              </a:ext>
            </a:extLst>
          </p:cNvPr>
          <p:cNvSpPr txBox="1"/>
          <p:nvPr/>
        </p:nvSpPr>
        <p:spPr>
          <a:xfrm>
            <a:off x="374254" y="1004628"/>
            <a:ext cx="11601958" cy="2585323"/>
          </a:xfrm>
          <a:prstGeom prst="rect">
            <a:avLst/>
          </a:prstGeom>
          <a:noFill/>
        </p:spPr>
        <p:txBody>
          <a:bodyPr wrap="square" rtlCol="0">
            <a:spAutoFit/>
          </a:bodyPr>
          <a:lstStyle/>
          <a:p>
            <a:r>
              <a:rPr lang="en-US" dirty="0"/>
              <a:t>Purpose of advice line:</a:t>
            </a:r>
          </a:p>
          <a:p>
            <a:pPr marL="285750" indent="-285750">
              <a:buFont typeface="Arial" panose="020B0604020202020204" pitchFamily="34" charset="0"/>
              <a:buChar char="•"/>
            </a:pPr>
            <a:r>
              <a:rPr lang="en-US" dirty="0"/>
              <a:t>To discuss the appropriateness of referrals into the service where specialist assessment may be required</a:t>
            </a:r>
          </a:p>
          <a:p>
            <a:pPr marL="285750" indent="-285750">
              <a:buFont typeface="Arial" panose="020B0604020202020204" pitchFamily="34" charset="0"/>
              <a:buChar char="•"/>
            </a:pPr>
            <a:r>
              <a:rPr lang="en-US" dirty="0"/>
              <a:t>To offer reassurance around normal development, red flags and when to refer on for occupational therapy                  specialist assessment</a:t>
            </a:r>
          </a:p>
          <a:p>
            <a:pPr marL="285750" indent="-285750">
              <a:buFont typeface="Arial" panose="020B0604020202020204" pitchFamily="34" charset="0"/>
              <a:buChar char="•"/>
            </a:pPr>
            <a:r>
              <a:rPr lang="en-US" dirty="0"/>
              <a:t>To sign post to other resources and services</a:t>
            </a:r>
          </a:p>
          <a:p>
            <a:pPr marL="285750" indent="-285750">
              <a:buFont typeface="Arial" panose="020B0604020202020204" pitchFamily="34" charset="0"/>
              <a:buChar char="•"/>
            </a:pPr>
            <a:r>
              <a:rPr lang="en-US" dirty="0"/>
              <a:t>To sign post and give information about LCHS courses</a:t>
            </a:r>
          </a:p>
          <a:p>
            <a:pPr marL="285750" indent="-285750">
              <a:buFont typeface="Arial" panose="020B0604020202020204" pitchFamily="34" charset="0"/>
              <a:buChar char="•"/>
            </a:pPr>
            <a:r>
              <a:rPr lang="en-US" dirty="0"/>
              <a:t>To offer low level advice around fine motor skills, activities of daily living, sensory needs, postural needs, reasonable adaptions to the nursery/classroom and low level equipment needs.</a:t>
            </a:r>
          </a:p>
          <a:p>
            <a:endParaRPr lang="en-US" dirty="0"/>
          </a:p>
        </p:txBody>
      </p:sp>
    </p:spTree>
    <p:extLst>
      <p:ext uri="{BB962C8B-B14F-4D97-AF65-F5344CB8AC3E}">
        <p14:creationId xmlns:p14="http://schemas.microsoft.com/office/powerpoint/2010/main" val="2813638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406019" y="345259"/>
            <a:ext cx="11117494" cy="1325563"/>
          </a:xfrm>
        </p:spPr>
        <p:txBody>
          <a:bodyPr>
            <a:normAutofit/>
          </a:bodyPr>
          <a:lstStyle/>
          <a:p>
            <a:r>
              <a:rPr lang="en-US" dirty="0"/>
              <a:t>New telephone number for Children’s Therapy Services </a:t>
            </a:r>
            <a:endParaRPr lang="en-GB" dirty="0">
              <a:solidFill>
                <a:schemeClr val="accent3">
                  <a:lumMod val="75000"/>
                </a:schemeClr>
              </a:solidFill>
            </a:endParaRPr>
          </a:p>
        </p:txBody>
      </p:sp>
      <p:sp>
        <p:nvSpPr>
          <p:cNvPr id="10" name="TextBox 9">
            <a:extLst>
              <a:ext uri="{FF2B5EF4-FFF2-40B4-BE49-F238E27FC236}">
                <a16:creationId xmlns:a16="http://schemas.microsoft.com/office/drawing/2014/main" id="{0F98E476-7ACD-4541-BD96-1B814C02EAEB}"/>
              </a:ext>
            </a:extLst>
          </p:cNvPr>
          <p:cNvSpPr txBox="1"/>
          <p:nvPr/>
        </p:nvSpPr>
        <p:spPr>
          <a:xfrm>
            <a:off x="374254" y="1751665"/>
            <a:ext cx="11601958" cy="1938992"/>
          </a:xfrm>
          <a:prstGeom prst="rect">
            <a:avLst/>
          </a:prstGeom>
          <a:noFill/>
        </p:spPr>
        <p:txBody>
          <a:bodyPr wrap="square" rtlCol="0">
            <a:spAutoFit/>
          </a:bodyPr>
          <a:lstStyle/>
          <a:p>
            <a:endParaRPr lang="en-US" sz="2000" dirty="0"/>
          </a:p>
          <a:p>
            <a:r>
              <a:rPr lang="en-US" sz="2000" dirty="0"/>
              <a:t>There is a new telephone number for Children's Therapy services effective </a:t>
            </a:r>
          </a:p>
          <a:p>
            <a:r>
              <a:rPr lang="en-US" sz="2000" dirty="0"/>
              <a:t>from 3rd June 2024. </a:t>
            </a:r>
          </a:p>
          <a:p>
            <a:endParaRPr lang="en-US" sz="2000" dirty="0"/>
          </a:p>
          <a:p>
            <a:r>
              <a:rPr lang="en-US" sz="2000" dirty="0"/>
              <a:t>Please call </a:t>
            </a:r>
            <a:r>
              <a:rPr lang="en-US" sz="2000" dirty="0">
                <a:solidFill>
                  <a:srgbClr val="FF0000"/>
                </a:solidFill>
              </a:rPr>
              <a:t>01522 459848 </a:t>
            </a:r>
            <a:r>
              <a:rPr lang="en-US" sz="2000" dirty="0"/>
              <a:t>for Children's Speech and Language, Physiotherapy,</a:t>
            </a:r>
          </a:p>
          <a:p>
            <a:r>
              <a:rPr lang="en-US" sz="2000" dirty="0"/>
              <a:t>Occupational Therapy and All ages Rapid Response services.</a:t>
            </a:r>
          </a:p>
        </p:txBody>
      </p:sp>
      <p:pic>
        <p:nvPicPr>
          <p:cNvPr id="3" name="Picture 2">
            <a:extLst>
              <a:ext uri="{FF2B5EF4-FFF2-40B4-BE49-F238E27FC236}">
                <a16:creationId xmlns:a16="http://schemas.microsoft.com/office/drawing/2014/main" id="{876F4EF9-3540-17F4-4580-EDBF4B80ABFB}"/>
              </a:ext>
            </a:extLst>
          </p:cNvPr>
          <p:cNvPicPr>
            <a:picLocks noChangeAspect="1"/>
          </p:cNvPicPr>
          <p:nvPr/>
        </p:nvPicPr>
        <p:blipFill rotWithShape="1">
          <a:blip r:embed="rId3"/>
          <a:srcRect l="8448" t="8538" r="8201" b="14931"/>
          <a:stretch/>
        </p:blipFill>
        <p:spPr>
          <a:xfrm>
            <a:off x="8477250" y="1057274"/>
            <a:ext cx="2209800" cy="2143125"/>
          </a:xfrm>
          <a:prstGeom prst="rect">
            <a:avLst/>
          </a:prstGeom>
        </p:spPr>
      </p:pic>
    </p:spTree>
    <p:extLst>
      <p:ext uri="{BB962C8B-B14F-4D97-AF65-F5344CB8AC3E}">
        <p14:creationId xmlns:p14="http://schemas.microsoft.com/office/powerpoint/2010/main" val="4032313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115" y="10239"/>
            <a:ext cx="9144000" cy="6858000"/>
          </a:xfrm>
          <a:prstGeom prst="rect">
            <a:avLst/>
          </a:prstGeom>
        </p:spPr>
      </p:pic>
      <p:sp>
        <p:nvSpPr>
          <p:cNvPr id="5" name="Title 1"/>
          <p:cNvSpPr txBox="1">
            <a:spLocks/>
          </p:cNvSpPr>
          <p:nvPr/>
        </p:nvSpPr>
        <p:spPr>
          <a:xfrm>
            <a:off x="318052" y="0"/>
            <a:ext cx="11964063" cy="70965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0000"/>
                </a:solidFill>
                <a:latin typeface="Open Sans"/>
                <a:ea typeface="ＭＳ Ｐゴシック"/>
                <a:cs typeface="Open Sans"/>
              </a:rPr>
              <a:t>Lincolnshire Virtual School</a:t>
            </a:r>
          </a:p>
          <a:p>
            <a:r>
              <a:rPr lang="en-US" sz="3200" b="1" dirty="0">
                <a:solidFill>
                  <a:srgbClr val="000000"/>
                </a:solidFill>
                <a:latin typeface="Open Sans"/>
                <a:ea typeface="ＭＳ Ｐゴシック"/>
                <a:cs typeface="Open Sans"/>
              </a:rPr>
              <a:t>Training events</a:t>
            </a: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gn="l"/>
            <a:r>
              <a:rPr lang="en-GB" sz="1800" dirty="0">
                <a:effectLst/>
                <a:latin typeface="Calibri" panose="020F0502020204030204" pitchFamily="34" charset="0"/>
                <a:ea typeface="Calibri" panose="020F0502020204030204" pitchFamily="34" charset="0"/>
                <a:cs typeface="Calibri" panose="020F0502020204030204" pitchFamily="34" charset="0"/>
              </a:rPr>
              <a:t>Our training offer has been developed to better support settings in promoting educational outcomes for our children in care, children previously in care and children with a social worker. </a:t>
            </a:r>
            <a:r>
              <a:rPr lang="en-GB" sz="1800" b="1" dirty="0">
                <a:effectLst/>
                <a:latin typeface="Calibri" panose="020F0502020204030204" pitchFamily="34" charset="0"/>
                <a:ea typeface="Calibri" panose="020F0502020204030204" pitchFamily="34" charset="0"/>
                <a:cs typeface="Calibri" panose="020F0502020204030204" pitchFamily="34" charset="0"/>
              </a:rPr>
              <a:t>You do not have to have a child in care to attend the training.</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The Virtual School had a very informative training session in May, which was recorded with permission from Lincolnshire Psychology Services so that others can access it: </a:t>
            </a:r>
          </a:p>
          <a:p>
            <a:r>
              <a:rPr lang="en-US" sz="1800" dirty="0">
                <a:latin typeface="Calibri" panose="020F0502020204030204" pitchFamily="34" charset="0"/>
                <a:ea typeface="Calibri" panose="020F0502020204030204" pitchFamily="34" charset="0"/>
                <a:cs typeface="Calibri" panose="020F0502020204030204" pitchFamily="34" charset="0"/>
              </a:rPr>
              <a:t>Improving Writing Through Sensory Development and Working effectively with other professionals. This will be available after 15</a:t>
            </a:r>
            <a:r>
              <a:rPr lang="en-US" sz="1800" baseline="30000" dirty="0">
                <a:latin typeface="Calibri" panose="020F0502020204030204" pitchFamily="34" charset="0"/>
                <a:ea typeface="Calibri" panose="020F0502020204030204" pitchFamily="34" charset="0"/>
                <a:cs typeface="Calibri" panose="020F0502020204030204" pitchFamily="34" charset="0"/>
              </a:rPr>
              <a:t>th</a:t>
            </a:r>
            <a:r>
              <a:rPr lang="en-US" sz="1800" dirty="0">
                <a:latin typeface="Calibri" panose="020F0502020204030204" pitchFamily="34" charset="0"/>
                <a:ea typeface="Calibri" panose="020F0502020204030204" pitchFamily="34" charset="0"/>
                <a:cs typeface="Calibri" panose="020F0502020204030204" pitchFamily="34" charset="0"/>
              </a:rPr>
              <a:t> June here:</a:t>
            </a:r>
          </a:p>
          <a:p>
            <a:r>
              <a:rPr lang="en-US" sz="1800" dirty="0">
                <a:hlinkClick r:id="rId4"/>
              </a:rPr>
              <a:t>Graduated approach briefings – Professional resources (lincolnshire.gov.uk)</a:t>
            </a:r>
            <a:endParaRPr lang="en-GB" sz="1800" dirty="0"/>
          </a:p>
          <a:p>
            <a:endParaRPr lang="en-GB" sz="1800" dirty="0">
              <a:latin typeface="Calibri" panose="020F0502020204030204" pitchFamily="34" charset="0"/>
              <a:ea typeface="Calibri" panose="020F0502020204030204" pitchFamily="34" charset="0"/>
              <a:cs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gn="l"/>
            <a:r>
              <a:rPr lang="en-GB" sz="1800" dirty="0">
                <a:effectLst/>
                <a:latin typeface="Calibri" panose="020F0502020204030204" pitchFamily="34" charset="0"/>
                <a:ea typeface="Calibri" panose="020F0502020204030204" pitchFamily="34" charset="0"/>
                <a:cs typeface="Calibri" panose="020F0502020204030204" pitchFamily="34" charset="0"/>
              </a:rPr>
              <a:t>Please don’t hesitate to contact us via email: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VirtualSchoolTraining@lincolnshire.gov.uk</a:t>
            </a:r>
            <a:r>
              <a:rPr lang="en-GB" sz="1800" dirty="0">
                <a:effectLst/>
                <a:latin typeface="Calibri" panose="020F0502020204030204" pitchFamily="34" charset="0"/>
                <a:ea typeface="Calibri" panose="020F0502020204030204" pitchFamily="34" charset="0"/>
                <a:cs typeface="Calibri" panose="020F0502020204030204" pitchFamily="34" charset="0"/>
              </a:rPr>
              <a:t>  if you </a:t>
            </a:r>
          </a:p>
          <a:p>
            <a:pPr algn="l"/>
            <a:r>
              <a:rPr lang="en-GB" sz="1800" dirty="0">
                <a:effectLst/>
                <a:latin typeface="Calibri" panose="020F0502020204030204" pitchFamily="34" charset="0"/>
                <a:ea typeface="Calibri" panose="020F0502020204030204" pitchFamily="34" charset="0"/>
                <a:cs typeface="Calibri" panose="020F0502020204030204" pitchFamily="34" charset="0"/>
              </a:rPr>
              <a:t>require any further information or advice.</a:t>
            </a:r>
            <a:endParaRPr lang="en-GB" sz="1800" dirty="0">
              <a:effectLst/>
              <a:latin typeface="Calibri" panose="020F0502020204030204" pitchFamily="34" charset="0"/>
              <a:ea typeface="Calibri" panose="020F0502020204030204" pitchFamily="34" charset="0"/>
            </a:endParaRPr>
          </a:p>
          <a:p>
            <a:endParaRPr lang="en-GB" sz="3200" b="1" dirty="0">
              <a:solidFill>
                <a:schemeClr val="bg1"/>
              </a:solidFill>
              <a:latin typeface="Open Sans"/>
              <a:ea typeface="ＭＳ Ｐゴシック" charset="0"/>
              <a:cs typeface="Open Sans"/>
            </a:endParaRPr>
          </a:p>
        </p:txBody>
      </p:sp>
      <p:pic>
        <p:nvPicPr>
          <p:cNvPr id="1027" name="Picture 7">
            <a:extLst>
              <a:ext uri="{FF2B5EF4-FFF2-40B4-BE49-F238E27FC236}">
                <a16:creationId xmlns:a16="http://schemas.microsoft.com/office/drawing/2014/main" id="{7BA2D5E7-2D76-9FEC-FF84-E3E9F747E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936" y="107343"/>
            <a:ext cx="1821402"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50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147188"/>
            <a:ext cx="11117494" cy="1325563"/>
          </a:xfrm>
        </p:spPr>
        <p:txBody>
          <a:bodyPr>
            <a:normAutofit/>
          </a:bodyPr>
          <a:lstStyle/>
          <a:p>
            <a:r>
              <a:rPr lang="en-GB" dirty="0"/>
              <a:t>Visual Processing Clinic</a:t>
            </a:r>
            <a:endParaRPr lang="en-GB" dirty="0">
              <a:solidFill>
                <a:schemeClr val="accent3">
                  <a:lumMod val="75000"/>
                </a:schemeClr>
              </a:solidFill>
            </a:endParaRPr>
          </a:p>
        </p:txBody>
      </p:sp>
      <p:sp>
        <p:nvSpPr>
          <p:cNvPr id="3" name="TextBox 2">
            <a:extLst>
              <a:ext uri="{FF2B5EF4-FFF2-40B4-BE49-F238E27FC236}">
                <a16:creationId xmlns:a16="http://schemas.microsoft.com/office/drawing/2014/main" id="{42C9DE70-903A-4A24-92CD-DB66C5833DB7}"/>
              </a:ext>
            </a:extLst>
          </p:cNvPr>
          <p:cNvSpPr txBox="1"/>
          <p:nvPr/>
        </p:nvSpPr>
        <p:spPr>
          <a:xfrm>
            <a:off x="393813" y="1135568"/>
            <a:ext cx="3954985" cy="646331"/>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hlinkClick r:id="rId3"/>
              </a:rPr>
              <a:t>https://forms.office.com/e/x0wTdtFKwU</a:t>
            </a:r>
            <a:endParaRPr lang="en-GB" sz="18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DBEC1D5E-7D5B-D091-5A4A-40755EA9D908}"/>
              </a:ext>
            </a:extLst>
          </p:cNvPr>
          <p:cNvPicPr>
            <a:picLocks noChangeAspect="1"/>
          </p:cNvPicPr>
          <p:nvPr/>
        </p:nvPicPr>
        <p:blipFill>
          <a:blip r:embed="rId4"/>
          <a:stretch>
            <a:fillRect/>
          </a:stretch>
        </p:blipFill>
        <p:spPr>
          <a:xfrm>
            <a:off x="517474" y="1827769"/>
            <a:ext cx="3668544" cy="3805625"/>
          </a:xfrm>
          <a:prstGeom prst="rect">
            <a:avLst/>
          </a:prstGeom>
        </p:spPr>
      </p:pic>
      <p:sp>
        <p:nvSpPr>
          <p:cNvPr id="8" name="TextBox 7">
            <a:extLst>
              <a:ext uri="{FF2B5EF4-FFF2-40B4-BE49-F238E27FC236}">
                <a16:creationId xmlns:a16="http://schemas.microsoft.com/office/drawing/2014/main" id="{4F7C4777-E3CE-3A5F-9379-A4EC411DD95A}"/>
              </a:ext>
            </a:extLst>
          </p:cNvPr>
          <p:cNvSpPr txBox="1"/>
          <p:nvPr/>
        </p:nvSpPr>
        <p:spPr>
          <a:xfrm>
            <a:off x="5486400" y="3333919"/>
            <a:ext cx="5114166" cy="1200329"/>
          </a:xfrm>
          <a:prstGeom prst="rect">
            <a:avLst/>
          </a:prstGeom>
          <a:noFill/>
        </p:spPr>
        <p:txBody>
          <a:bodyPr wrap="square" rtlCol="0">
            <a:spAutoFit/>
          </a:bodyPr>
          <a:lstStyle/>
          <a:p>
            <a:r>
              <a:rPr lang="en-US" dirty="0"/>
              <a:t>Reminder: The new Visual Processing Clinic Referral Form was uploaded to the Graduated Approach Briefings page. Please find it in the February 2024 downloads section.</a:t>
            </a:r>
          </a:p>
        </p:txBody>
      </p:sp>
      <p:sp>
        <p:nvSpPr>
          <p:cNvPr id="9" name="Speech Bubble: Rectangle 8">
            <a:extLst>
              <a:ext uri="{FF2B5EF4-FFF2-40B4-BE49-F238E27FC236}">
                <a16:creationId xmlns:a16="http://schemas.microsoft.com/office/drawing/2014/main" id="{57DF6BBA-31E1-B51C-6B30-63748BB6BE64}"/>
              </a:ext>
            </a:extLst>
          </p:cNvPr>
          <p:cNvSpPr/>
          <p:nvPr/>
        </p:nvSpPr>
        <p:spPr>
          <a:xfrm>
            <a:off x="8005984" y="663547"/>
            <a:ext cx="3743651" cy="2231643"/>
          </a:xfrm>
          <a:prstGeom prst="wedgeRectCallout">
            <a:avLst>
              <a:gd name="adj1" fmla="val -109024"/>
              <a:gd name="adj2" fmla="val -4120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Let us know by completing this short form whether you would like them to attend in the Autumn term.</a:t>
            </a:r>
          </a:p>
        </p:txBody>
      </p:sp>
    </p:spTree>
    <p:extLst>
      <p:ext uri="{BB962C8B-B14F-4D97-AF65-F5344CB8AC3E}">
        <p14:creationId xmlns:p14="http://schemas.microsoft.com/office/powerpoint/2010/main" val="1152938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09209"/>
            <a:ext cx="12221363" cy="2231643"/>
          </a:xfrm>
          <a:prstGeom prst="rect">
            <a:avLst/>
          </a:prstGeom>
        </p:spPr>
      </p:pic>
      <p:sp>
        <p:nvSpPr>
          <p:cNvPr id="2" name="Title 1"/>
          <p:cNvSpPr>
            <a:spLocks noGrp="1"/>
          </p:cNvSpPr>
          <p:nvPr>
            <p:ph type="title"/>
          </p:nvPr>
        </p:nvSpPr>
        <p:spPr>
          <a:xfrm>
            <a:off x="374254" y="0"/>
            <a:ext cx="11117494" cy="1325563"/>
          </a:xfrm>
        </p:spPr>
        <p:txBody>
          <a:bodyPr>
            <a:normAutofit/>
          </a:bodyPr>
          <a:lstStyle/>
          <a:p>
            <a:r>
              <a:rPr lang="en-US" b="1" dirty="0">
                <a:solidFill>
                  <a:schemeClr val="accent3">
                    <a:lumMod val="75000"/>
                  </a:schemeClr>
                </a:solidFill>
              </a:rPr>
              <a:t>W</a:t>
            </a:r>
            <a:r>
              <a:rPr lang="en-GB" b="1" dirty="0">
                <a:solidFill>
                  <a:schemeClr val="accent3">
                    <a:lumMod val="75000"/>
                  </a:schemeClr>
                </a:solidFill>
              </a:rPr>
              <a:t>e need your views. Please complete these surveys to help us to help you!</a:t>
            </a:r>
          </a:p>
        </p:txBody>
      </p:sp>
      <p:pic>
        <p:nvPicPr>
          <p:cNvPr id="6" name="Picture 5" descr="A qr code on a green background&#10;&#10;Description automatically generated">
            <a:extLst>
              <a:ext uri="{FF2B5EF4-FFF2-40B4-BE49-F238E27FC236}">
                <a16:creationId xmlns:a16="http://schemas.microsoft.com/office/drawing/2014/main" id="{A1FE1013-9284-D69E-B716-CBB9590EF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724" y="1407267"/>
            <a:ext cx="3505199" cy="3505199"/>
          </a:xfrm>
          <a:prstGeom prst="rect">
            <a:avLst/>
          </a:prstGeom>
        </p:spPr>
      </p:pic>
      <p:pic>
        <p:nvPicPr>
          <p:cNvPr id="7" name="Picture 6">
            <a:extLst>
              <a:ext uri="{FF2B5EF4-FFF2-40B4-BE49-F238E27FC236}">
                <a16:creationId xmlns:a16="http://schemas.microsoft.com/office/drawing/2014/main" id="{78C2723E-3B49-2DE7-76FB-40B6BCAE7B65}"/>
              </a:ext>
            </a:extLst>
          </p:cNvPr>
          <p:cNvPicPr>
            <a:picLocks noChangeAspect="1"/>
          </p:cNvPicPr>
          <p:nvPr/>
        </p:nvPicPr>
        <p:blipFill>
          <a:blip r:embed="rId4"/>
          <a:stretch>
            <a:fillRect/>
          </a:stretch>
        </p:blipFill>
        <p:spPr>
          <a:xfrm>
            <a:off x="6534150" y="1412411"/>
            <a:ext cx="3505200" cy="3505200"/>
          </a:xfrm>
          <a:prstGeom prst="rect">
            <a:avLst/>
          </a:prstGeom>
        </p:spPr>
      </p:pic>
    </p:spTree>
    <p:extLst>
      <p:ext uri="{BB962C8B-B14F-4D97-AF65-F5344CB8AC3E}">
        <p14:creationId xmlns:p14="http://schemas.microsoft.com/office/powerpoint/2010/main" val="4233171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2372</TotalTime>
  <Words>994</Words>
  <Application>Microsoft Office PowerPoint</Application>
  <PresentationFormat>Widescreen</PresentationFormat>
  <Paragraphs>71</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Open Sans</vt:lpstr>
      <vt:lpstr>Office Theme</vt:lpstr>
      <vt:lpstr>Graduated Approach Briefings</vt:lpstr>
      <vt:lpstr>Welcome</vt:lpstr>
      <vt:lpstr>Remember to book your places for each briefing throughout the year on the Local Offer</vt:lpstr>
      <vt:lpstr>Children’s occupational therapy advice service </vt:lpstr>
      <vt:lpstr>Children’s occupational therapy advice service </vt:lpstr>
      <vt:lpstr>New telephone number for Children’s Therapy Services </vt:lpstr>
      <vt:lpstr>PowerPoint Presentation</vt:lpstr>
      <vt:lpstr>Visual Processing Clinic</vt:lpstr>
      <vt:lpstr>We need your views. Please complete these surveys to help us to help you!</vt:lpstr>
      <vt:lpstr>PowerPoint Presentation</vt:lpstr>
      <vt:lpstr>PowerPoint Presentation</vt:lpstr>
      <vt:lpstr>PowerPoint Presentation</vt:lpstr>
      <vt:lpstr>Presentations and Videos will be available from 15th July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 change for Special Schools</dc:title>
  <dc:creator>Josie Pedersen</dc:creator>
  <cp:lastModifiedBy>Nicola Carter</cp:lastModifiedBy>
  <cp:revision>34</cp:revision>
  <dcterms:created xsi:type="dcterms:W3CDTF">2021-10-08T08:32:57Z</dcterms:created>
  <dcterms:modified xsi:type="dcterms:W3CDTF">2024-07-09T12:21:17Z</dcterms:modified>
</cp:coreProperties>
</file>