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9" r:id="rId4"/>
    <p:sldId id="285" r:id="rId5"/>
    <p:sldId id="279" r:id="rId6"/>
    <p:sldId id="262" r:id="rId7"/>
    <p:sldId id="283" r:id="rId8"/>
    <p:sldId id="284" r:id="rId9"/>
    <p:sldId id="27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8BCB0-7049-4A7C-A322-371765A3C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94B5E8-08E9-44DC-AF6B-C9A2689464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51A79-B517-48A8-A4D9-1C81C6C2D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61BF-127A-4F53-8296-09B781CE3750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5E104-B35D-49E3-A34B-0F8FA231D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E6CDD-9356-40DB-AB2F-A3F48E82E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E424-00B9-4A3F-81DE-0D9CEB31B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2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F1A59-8EE4-4A73-A431-6EDD39EE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DC3594-6FEC-4D0B-9A51-E21A8FFEC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EE46C-0EE3-4D92-94B7-4EBFEB7B4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61BF-127A-4F53-8296-09B781CE3750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0A980-C585-4D5E-BBD2-318991569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E6FC7-F443-4C17-8543-E7D3CEFCC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E424-00B9-4A3F-81DE-0D9CEB31B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61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B2698B-47CF-41BF-8454-46892E8D27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95A071-8524-46BF-8A8B-F9E695982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56A9E-467C-4CF4-AA39-5CF962BB7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61BF-127A-4F53-8296-09B781CE3750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D120A-24FC-449B-84D4-211074903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E1F13-9597-497D-AE7F-57E80B13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E424-00B9-4A3F-81DE-0D9CEB31B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39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6088-53E1-4D8C-A90F-5BC292B88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BA05D-EBC7-450D-830F-3603128E1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15BCB-158E-4517-A247-E591EAE4C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61BF-127A-4F53-8296-09B781CE3750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84FAF-0D14-41C3-9A62-AB853B6C8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1C716-EE93-426E-97CE-382A816BD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E424-00B9-4A3F-81DE-0D9CEB31B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31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9181-BE2B-4FBD-BDD8-1EF2863E4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6C5E8-A109-4053-AA96-CC391530A2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3DF88-0160-432B-9A3D-93754C99A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61BF-127A-4F53-8296-09B781CE3750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0BBB37-4588-4F2D-888E-27B188FF0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76930-2A4A-4C73-B2E1-CB7F0CC3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E424-00B9-4A3F-81DE-0D9CEB31B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9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6C3B-6A35-454B-9E15-33AFC68FC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95302-58B7-4AC0-87A1-94045D0260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41BE5-C9B8-49F5-990C-9429182AC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C5845-EA8F-4DC8-A4D5-E5125CEEB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61BF-127A-4F53-8296-09B781CE3750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081D7-C971-4B4F-91B3-7FBC6466C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AABA60-E181-43CB-9A07-9F964B9CA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E424-00B9-4A3F-81DE-0D9CEB31B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83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A4E35-9639-4658-B8C5-7B0FC6014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668190-83C3-4057-8443-D7D7D3E7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E7E78-B4B1-49AE-A498-17CB95F00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2C47D-B439-43E9-8908-30FEA0373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813898-76A4-4D7F-A8A6-6372B8D13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C0E0B2-21C8-4854-A7C9-979ABB314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61BF-127A-4F53-8296-09B781CE3750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36B29E-E6FB-4D81-B7E2-F0513D769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79F83A-CBD6-421F-BAF8-FF68CAC3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E424-00B9-4A3F-81DE-0D9CEB31B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172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B9DC-1C87-4F53-B729-A84DA9ED7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02833-4F8B-4036-B5F6-BA8FD7B94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61BF-127A-4F53-8296-09B781CE3750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88CC39-ABD0-4AAA-B2B0-C59D6BF9D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F4CE6B-36C1-4985-A2EE-6D4FDE1B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E424-00B9-4A3F-81DE-0D9CEB31B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339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FBFD08-7BFC-4250-B0A7-5749070E6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61BF-127A-4F53-8296-09B781CE3750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342103-7BF1-49CF-B9CE-7B5D9244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0A9C8-1F39-48AA-9C3E-E31E68DCC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E424-00B9-4A3F-81DE-0D9CEB31B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25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57BA8-53BB-43D7-88BE-3354304A5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E0CA4-802F-4568-AE52-A36D82383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2AA592-986C-4FA9-9BDB-E59C15ABE4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BA8D64-4861-4073-8382-DEAECC4B6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61BF-127A-4F53-8296-09B781CE3750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286F8-8327-49DD-B53D-68C4314BF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EE992-50C3-40F1-8378-9BD3CF14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E424-00B9-4A3F-81DE-0D9CEB31B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21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02D6-CDCF-4297-84B6-95CEE674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3CD1C0-6351-48E5-ADC7-FE43B0F9CB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FE9A83-3471-4165-8003-2703BBD85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4FAE1-1F9A-4183-9E7D-8C350D591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61BF-127A-4F53-8296-09B781CE3750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977311-FA64-4FB5-B123-443C97522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19450F-A182-48A3-A9EB-069D7B3A7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BE424-00B9-4A3F-81DE-0D9CEB31B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09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0DE427-A31B-4077-BE9B-D351812E3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8BC64-9FC8-4631-894F-1011D51A0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0C5A78-DA14-405A-AF29-C146986D0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161BF-127A-4F53-8296-09B781CE3750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DC322-E06C-41F9-BF36-657EEF747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85CB7-7E84-4C91-8C69-637FC445D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BE424-00B9-4A3F-81DE-0D9CEB31B2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00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A4C68-F97A-479E-AB27-0ECDCE7814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E06D61-C634-42C3-8657-F825990495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32A590-E2F1-45BD-9B9A-FD07A83D0FF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1999" cy="6857999"/>
            <a:chOff x="0" y="1216"/>
            <a:chExt cx="16839" cy="94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FC77041-71D8-489C-84F7-4F4CB97587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216"/>
              <a:ext cx="16839" cy="9471"/>
            </a:xfrm>
            <a:prstGeom prst="rect">
              <a:avLst/>
            </a:prstGeom>
            <a:solidFill>
              <a:srgbClr val="F6F7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1F00353-89AC-4446-844D-E0C62EB5F8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216"/>
              <a:ext cx="13623" cy="9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58359E7-3319-4752-9C9D-1FE8B6816D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" y="1557"/>
              <a:ext cx="1762" cy="1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A3E4574-6C5F-4949-B4D8-A6FF4C95CA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" y="1634"/>
              <a:ext cx="1697" cy="1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7ACE748-4D57-42DB-8691-B5A92B9B5F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" y="2430018"/>
            <a:ext cx="10622280" cy="199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3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A0A055-C025-BC6E-2139-35F2902DDE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79" t="35018" r="10112" b="15804"/>
          <a:stretch/>
        </p:blipFill>
        <p:spPr>
          <a:xfrm>
            <a:off x="-1" y="58002"/>
            <a:ext cx="12212125" cy="679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72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EC91B-2109-418B-93FC-CA996F8FD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02" t="19695" r="9490" b="7612"/>
          <a:stretch/>
        </p:blipFill>
        <p:spPr>
          <a:xfrm>
            <a:off x="0" y="-327546"/>
            <a:ext cx="12192000" cy="718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5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F2A9BA5-E40C-5F77-F667-8D1809B45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039" y="3625685"/>
            <a:ext cx="3037259" cy="2450899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481B55-8244-E8C8-44BB-F5B18F3E2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565" y="553872"/>
            <a:ext cx="2940312" cy="294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B99CB2-FC21-1757-1CE2-E90C026967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07" y="685373"/>
            <a:ext cx="2940312" cy="2940312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674161-B312-9275-3AE0-7614E9586E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17" y="4300124"/>
            <a:ext cx="4836723" cy="1582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652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6F43C8-330B-0C3C-3764-5C7E5140D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67" t="23868" r="9776" b="8590"/>
          <a:stretch/>
        </p:blipFill>
        <p:spPr>
          <a:xfrm>
            <a:off x="-1" y="0"/>
            <a:ext cx="12540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4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4E432A-C083-412E-A188-1A055F06AA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5" t="21436" r="10148" b="8362"/>
          <a:stretch/>
        </p:blipFill>
        <p:spPr>
          <a:xfrm>
            <a:off x="204715" y="109182"/>
            <a:ext cx="11987285" cy="66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630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CAB3E3-D8F2-B8CC-0F61-20985E32FC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67" t="23669" r="10559" b="19786"/>
          <a:stretch/>
        </p:blipFill>
        <p:spPr>
          <a:xfrm>
            <a:off x="-1" y="-2"/>
            <a:ext cx="1233222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23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5D97A8-3E02-5F60-2387-832F09EE3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98" t="23669" r="11791" b="21578"/>
          <a:stretch/>
        </p:blipFill>
        <p:spPr>
          <a:xfrm>
            <a:off x="-1" y="0"/>
            <a:ext cx="12123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96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A3473B-32B5-4484-BB62-5F1F37D15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7" t="13509" r="1631" b="5293"/>
          <a:stretch/>
        </p:blipFill>
        <p:spPr>
          <a:xfrm>
            <a:off x="225287" y="185530"/>
            <a:ext cx="11767930" cy="630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92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Louise Stanton [GHA] [STAFF]</dc:creator>
  <cp:lastModifiedBy>Nicola Carter</cp:lastModifiedBy>
  <cp:revision>35</cp:revision>
  <dcterms:created xsi:type="dcterms:W3CDTF">2024-06-06T07:50:48Z</dcterms:created>
  <dcterms:modified xsi:type="dcterms:W3CDTF">2024-07-04T08:14:54Z</dcterms:modified>
</cp:coreProperties>
</file>