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50" r:id="rId2"/>
    <p:sldId id="351" r:id="rId3"/>
    <p:sldId id="352" r:id="rId4"/>
    <p:sldId id="354" r:id="rId5"/>
    <p:sldId id="358" r:id="rId6"/>
    <p:sldId id="267" r:id="rId7"/>
    <p:sldId id="268" r:id="rId8"/>
    <p:sldId id="266" r:id="rId9"/>
    <p:sldId id="356" r:id="rId10"/>
    <p:sldId id="355" r:id="rId11"/>
    <p:sldId id="353" r:id="rId12"/>
    <p:sldId id="263"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C3619-09AB-40F9-8595-9FD931E69428}" v="4" dt="2024-05-01T11:40:54.685"/>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A488322-F2BA-4B5B-9748-0D474271808F}"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70AD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arter" userId="1cd2a96b-80ed-4a7c-bfb2-d5956a69b663" providerId="ADAL" clId="{7BEC3619-09AB-40F9-8595-9FD931E69428}"/>
    <pc:docChg chg="undo custSel modSld">
      <pc:chgData name="Nicola Carter" userId="1cd2a96b-80ed-4a7c-bfb2-d5956a69b663" providerId="ADAL" clId="{7BEC3619-09AB-40F9-8595-9FD931E69428}" dt="2024-05-01T11:40:54.681" v="111" actId="20577"/>
      <pc:docMkLst>
        <pc:docMk/>
      </pc:docMkLst>
      <pc:sldChg chg="modSp mod">
        <pc:chgData name="Nicola Carter" userId="1cd2a96b-80ed-4a7c-bfb2-d5956a69b663" providerId="ADAL" clId="{7BEC3619-09AB-40F9-8595-9FD931E69428}" dt="2024-05-01T11:34:10.043" v="12" actId="27636"/>
        <pc:sldMkLst>
          <pc:docMk/>
          <pc:sldMk cId="0" sldId="352"/>
        </pc:sldMkLst>
        <pc:spChg chg="mod">
          <ac:chgData name="Nicola Carter" userId="1cd2a96b-80ed-4a7c-bfb2-d5956a69b663" providerId="ADAL" clId="{7BEC3619-09AB-40F9-8595-9FD931E69428}" dt="2024-05-01T11:34:10.043" v="12" actId="27636"/>
          <ac:spMkLst>
            <pc:docMk/>
            <pc:sldMk cId="0" sldId="352"/>
            <ac:spMk id="3" creationId="{54E09D10-A973-C8F5-80AF-9BBDA9B8EA82}"/>
          </ac:spMkLst>
        </pc:spChg>
      </pc:sldChg>
      <pc:sldChg chg="modSp mod">
        <pc:chgData name="Nicola Carter" userId="1cd2a96b-80ed-4a7c-bfb2-d5956a69b663" providerId="ADAL" clId="{7BEC3619-09AB-40F9-8595-9FD931E69428}" dt="2024-05-01T11:34:10.009" v="11" actId="27636"/>
        <pc:sldMkLst>
          <pc:docMk/>
          <pc:sldMk cId="0" sldId="357"/>
        </pc:sldMkLst>
        <pc:spChg chg="mod">
          <ac:chgData name="Nicola Carter" userId="1cd2a96b-80ed-4a7c-bfb2-d5956a69b663" providerId="ADAL" clId="{7BEC3619-09AB-40F9-8595-9FD931E69428}" dt="2024-05-01T11:34:10.009" v="11" actId="27636"/>
          <ac:spMkLst>
            <pc:docMk/>
            <pc:sldMk cId="0" sldId="357"/>
            <ac:spMk id="3" creationId="{45531B57-F3E3-F024-9B37-4B61D2FF6129}"/>
          </ac:spMkLst>
        </pc:spChg>
      </pc:sldChg>
      <pc:sldChg chg="addSp delSp modSp mod">
        <pc:chgData name="Nicola Carter" userId="1cd2a96b-80ed-4a7c-bfb2-d5956a69b663" providerId="ADAL" clId="{7BEC3619-09AB-40F9-8595-9FD931E69428}" dt="2024-05-01T11:40:54.681" v="111" actId="20577"/>
        <pc:sldMkLst>
          <pc:docMk/>
          <pc:sldMk cId="0" sldId="358"/>
        </pc:sldMkLst>
        <pc:spChg chg="add mod">
          <ac:chgData name="Nicola Carter" userId="1cd2a96b-80ed-4a7c-bfb2-d5956a69b663" providerId="ADAL" clId="{7BEC3619-09AB-40F9-8595-9FD931E69428}" dt="2024-05-01T11:40:54.681" v="111" actId="20577"/>
          <ac:spMkLst>
            <pc:docMk/>
            <pc:sldMk cId="0" sldId="358"/>
            <ac:spMk id="9" creationId="{DCFF5C06-49C4-AB71-4D85-CB9090E00A99}"/>
          </ac:spMkLst>
        </pc:spChg>
        <pc:spChg chg="add mod">
          <ac:chgData name="Nicola Carter" userId="1cd2a96b-80ed-4a7c-bfb2-d5956a69b663" providerId="ADAL" clId="{7BEC3619-09AB-40F9-8595-9FD931E69428}" dt="2024-05-01T11:35:17.211" v="96" actId="5793"/>
          <ac:spMkLst>
            <pc:docMk/>
            <pc:sldMk cId="0" sldId="358"/>
            <ac:spMk id="10" creationId="{14CAD842-3E61-E864-DFFE-3C283D8CBB2A}"/>
          </ac:spMkLst>
        </pc:spChg>
        <pc:spChg chg="add mod">
          <ac:chgData name="Nicola Carter" userId="1cd2a96b-80ed-4a7c-bfb2-d5956a69b663" providerId="ADAL" clId="{7BEC3619-09AB-40F9-8595-9FD931E69428}" dt="2024-05-01T11:39:13.818" v="106"/>
          <ac:spMkLst>
            <pc:docMk/>
            <pc:sldMk cId="0" sldId="358"/>
            <ac:spMk id="11" creationId="{F03F9A22-4A7D-8B03-5CA6-A453186EE95D}"/>
          </ac:spMkLst>
        </pc:spChg>
        <pc:picChg chg="mod">
          <ac:chgData name="Nicola Carter" userId="1cd2a96b-80ed-4a7c-bfb2-d5956a69b663" providerId="ADAL" clId="{7BEC3619-09AB-40F9-8595-9FD931E69428}" dt="2024-05-01T11:32:18.015" v="6" actId="1076"/>
          <ac:picMkLst>
            <pc:docMk/>
            <pc:sldMk cId="0" sldId="358"/>
            <ac:picMk id="2" creationId="{C2D0E47B-21E1-F7E1-6C49-3A340BEE552B}"/>
          </ac:picMkLst>
        </pc:picChg>
        <pc:picChg chg="del">
          <ac:chgData name="Nicola Carter" userId="1cd2a96b-80ed-4a7c-bfb2-d5956a69b663" providerId="ADAL" clId="{7BEC3619-09AB-40F9-8595-9FD931E69428}" dt="2024-05-01T11:32:08.967" v="3" actId="478"/>
          <ac:picMkLst>
            <pc:docMk/>
            <pc:sldMk cId="0" sldId="358"/>
            <ac:picMk id="3" creationId="{6578A762-6D46-4F5A-5AA7-A57279D61B23}"/>
          </ac:picMkLst>
        </pc:picChg>
        <pc:picChg chg="del">
          <ac:chgData name="Nicola Carter" userId="1cd2a96b-80ed-4a7c-bfb2-d5956a69b663" providerId="ADAL" clId="{7BEC3619-09AB-40F9-8595-9FD931E69428}" dt="2024-05-01T11:32:10.397" v="4" actId="478"/>
          <ac:picMkLst>
            <pc:docMk/>
            <pc:sldMk cId="0" sldId="358"/>
            <ac:picMk id="4" creationId="{0DC1AEE0-529D-93AB-8FBE-710484424CC7}"/>
          </ac:picMkLst>
        </pc:picChg>
        <pc:picChg chg="add del">
          <ac:chgData name="Nicola Carter" userId="1cd2a96b-80ed-4a7c-bfb2-d5956a69b663" providerId="ADAL" clId="{7BEC3619-09AB-40F9-8595-9FD931E69428}" dt="2024-05-01T11:32:07.225" v="2" actId="478"/>
          <ac:picMkLst>
            <pc:docMk/>
            <pc:sldMk cId="0" sldId="358"/>
            <ac:picMk id="5" creationId="{961D7AD1-953F-9AA7-C9DD-0D76C38A61DB}"/>
          </ac:picMkLst>
        </pc:picChg>
        <pc:picChg chg="mod">
          <ac:chgData name="Nicola Carter" userId="1cd2a96b-80ed-4a7c-bfb2-d5956a69b663" providerId="ADAL" clId="{7BEC3619-09AB-40F9-8595-9FD931E69428}" dt="2024-05-01T11:32:20.675" v="7" actId="1076"/>
          <ac:picMkLst>
            <pc:docMk/>
            <pc:sldMk cId="0" sldId="358"/>
            <ac:picMk id="6" creationId="{5756EA66-079B-8090-295F-60D3AB15CEFA}"/>
          </ac:picMkLst>
        </pc:picChg>
        <pc:picChg chg="del">
          <ac:chgData name="Nicola Carter" userId="1cd2a96b-80ed-4a7c-bfb2-d5956a69b663" providerId="ADAL" clId="{7BEC3619-09AB-40F9-8595-9FD931E69428}" dt="2024-05-01T11:32:14.946" v="5" actId="478"/>
          <ac:picMkLst>
            <pc:docMk/>
            <pc:sldMk cId="0" sldId="358"/>
            <ac:picMk id="7" creationId="{8C524AA3-B8A7-1B20-CA42-3AEEBD4AC45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075E0E-36BA-ABFE-6D68-EE767FB655A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Footer Placeholder 3">
            <a:extLst>
              <a:ext uri="{FF2B5EF4-FFF2-40B4-BE49-F238E27FC236}">
                <a16:creationId xmlns:a16="http://schemas.microsoft.com/office/drawing/2014/main" id="{5B40063A-1624-F2A4-E534-ACD04CF0CF30}"/>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4" name="Slide Number Placeholder 4">
            <a:extLst>
              <a:ext uri="{FF2B5EF4-FFF2-40B4-BE49-F238E27FC236}">
                <a16:creationId xmlns:a16="http://schemas.microsoft.com/office/drawing/2014/main" id="{8C9B326F-DA9E-41B3-6DF6-91B57E5BF866}"/>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EC39B7-0297-4E9B-B633-F4B3269A2240}"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0226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46FDE0-E19B-0BCB-803F-AA8E8DE316E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5306C5C7-08D6-7304-BDCF-3A070A094B6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B5B2C649-46CD-4B3A-81F0-EFD476E3493A}" type="datetime1">
              <a:rPr lang="en-GB"/>
              <a:pPr lvl="0"/>
              <a:t>01/05/2024</a:t>
            </a:fld>
            <a:endParaRPr lang="en-GB"/>
          </a:p>
        </p:txBody>
      </p:sp>
      <p:sp>
        <p:nvSpPr>
          <p:cNvPr id="4" name="Slide Image Placeholder 3">
            <a:extLst>
              <a:ext uri="{FF2B5EF4-FFF2-40B4-BE49-F238E27FC236}">
                <a16:creationId xmlns:a16="http://schemas.microsoft.com/office/drawing/2014/main" id="{663FAF42-DCC9-CCE0-38C7-184B18CC5BE4}"/>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2CBC0147-73C1-D115-7EAF-842B022D0071}"/>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Quarter level</a:t>
            </a:r>
          </a:p>
          <a:p>
            <a:pPr lvl="4"/>
            <a:r>
              <a:rPr lang="en-GB"/>
              <a:t>Fifth level</a:t>
            </a:r>
          </a:p>
        </p:txBody>
      </p:sp>
      <p:sp>
        <p:nvSpPr>
          <p:cNvPr id="6" name="Footer Placeholder 5">
            <a:extLst>
              <a:ext uri="{FF2B5EF4-FFF2-40B4-BE49-F238E27FC236}">
                <a16:creationId xmlns:a16="http://schemas.microsoft.com/office/drawing/2014/main" id="{74ACDD9D-1734-4E3A-3009-638CCC09D1D4}"/>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B6E53B18-C704-B4BE-1795-F15FE78B249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5F6B7DDB-B58B-42B0-9BC6-399CEBED8A08}" type="slidenum">
              <a:t>‹#›</a:t>
            </a:fld>
            <a:endParaRPr lang="en-GB"/>
          </a:p>
        </p:txBody>
      </p:sp>
    </p:spTree>
    <p:extLst>
      <p:ext uri="{BB962C8B-B14F-4D97-AF65-F5344CB8AC3E}">
        <p14:creationId xmlns:p14="http://schemas.microsoft.com/office/powerpoint/2010/main" val="277459207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4EA33-231B-A658-1541-6A2BAB5EF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4CDEF-A3FD-1DB6-97B9-C03127FEE3FB}"/>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711A4A6-BAAF-292F-13B8-1ECF0112603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9F62BA-D46E-44BC-B78A-5C997CC06D82}"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D296-D383-2042-2D4E-13AED8820BEC}"/>
              </a:ext>
            </a:extLst>
          </p:cNvPr>
          <p:cNvSpPr txBox="1">
            <a:spLocks noGrp="1"/>
          </p:cNvSpPr>
          <p:nvPr>
            <p:ph type="title"/>
          </p:nvPr>
        </p:nvSpPr>
        <p:spPr>
          <a:xfrm>
            <a:off x="6367049" y="2116177"/>
            <a:ext cx="5491575" cy="1514017"/>
          </a:xfrm>
        </p:spPr>
        <p:txBody>
          <a:bodyPr lIns="0" tIns="0" rIns="0" bIns="0" anchor="b">
            <a:noAutofit/>
          </a:bodyPr>
          <a:lstStyle>
            <a:lvl1pPr>
              <a:defRPr sz="6000"/>
            </a:lvl1pPr>
          </a:lstStyle>
          <a:p>
            <a:pPr lvl="0"/>
            <a:r>
              <a:rPr lang="en-US"/>
              <a:t>Click to edit Master title style</a:t>
            </a:r>
            <a:endParaRPr lang="en-GB"/>
          </a:p>
        </p:txBody>
      </p:sp>
      <p:grpSp>
        <p:nvGrpSpPr>
          <p:cNvPr id="3" name="Group 8">
            <a:extLst>
              <a:ext uri="{FF2B5EF4-FFF2-40B4-BE49-F238E27FC236}">
                <a16:creationId xmlns:a16="http://schemas.microsoft.com/office/drawing/2014/main" id="{E473F944-1987-7E40-7E5C-E217E594F052}"/>
              </a:ext>
            </a:extLst>
          </p:cNvPr>
          <p:cNvGrpSpPr/>
          <p:nvPr/>
        </p:nvGrpSpPr>
        <p:grpSpPr>
          <a:xfrm>
            <a:off x="0" y="758750"/>
            <a:ext cx="6099248" cy="6099249"/>
            <a:chOff x="0" y="758750"/>
            <a:chExt cx="6099248" cy="6099249"/>
          </a:xfrm>
        </p:grpSpPr>
        <p:sp>
          <p:nvSpPr>
            <p:cNvPr id="4" name="Freeform 9">
              <a:extLst>
                <a:ext uri="{FF2B5EF4-FFF2-40B4-BE49-F238E27FC236}">
                  <a16:creationId xmlns:a16="http://schemas.microsoft.com/office/drawing/2014/main" id="{C515B84B-0CD3-B334-B88B-4517D4F028BB}"/>
                </a:ext>
              </a:extLst>
            </p:cNvPr>
            <p:cNvSpPr/>
            <p:nvPr/>
          </p:nvSpPr>
          <p:spPr>
            <a:xfrm>
              <a:off x="0" y="758750"/>
              <a:ext cx="3073673" cy="4098231"/>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4495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5" name="Freeform 10">
              <a:extLst>
                <a:ext uri="{FF2B5EF4-FFF2-40B4-BE49-F238E27FC236}">
                  <a16:creationId xmlns:a16="http://schemas.microsoft.com/office/drawing/2014/main" id="{AE8869F8-ACDC-7101-4237-65CFB974390D}"/>
                </a:ext>
              </a:extLst>
            </p:cNvPr>
            <p:cNvSpPr/>
            <p:nvPr/>
          </p:nvSpPr>
          <p:spPr>
            <a:xfrm>
              <a:off x="0" y="4862129"/>
              <a:ext cx="1996427" cy="1995870"/>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6" name="Freeform 11">
              <a:extLst>
                <a:ext uri="{FF2B5EF4-FFF2-40B4-BE49-F238E27FC236}">
                  <a16:creationId xmlns:a16="http://schemas.microsoft.com/office/drawing/2014/main" id="{EB09E308-9A04-AA2B-05E6-ABB5B5664142}"/>
                </a:ext>
              </a:extLst>
            </p:cNvPr>
            <p:cNvSpPr/>
            <p:nvPr/>
          </p:nvSpPr>
          <p:spPr>
            <a:xfrm>
              <a:off x="2097798" y="4856981"/>
              <a:ext cx="4001450" cy="2001018"/>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
        <p:nvSpPr>
          <p:cNvPr id="7" name="Text Placeholder 29">
            <a:extLst>
              <a:ext uri="{FF2B5EF4-FFF2-40B4-BE49-F238E27FC236}">
                <a16:creationId xmlns:a16="http://schemas.microsoft.com/office/drawing/2014/main" id="{DEDCC1AD-93AE-6066-395A-29D169C6E6FE}"/>
              </a:ext>
            </a:extLst>
          </p:cNvPr>
          <p:cNvSpPr txBox="1">
            <a:spLocks noGrp="1"/>
          </p:cNvSpPr>
          <p:nvPr>
            <p:ph type="body" idx="4294967295"/>
          </p:nvPr>
        </p:nvSpPr>
        <p:spPr>
          <a:xfrm>
            <a:off x="6367058" y="4549551"/>
            <a:ext cx="5491566" cy="953335"/>
          </a:xfrm>
        </p:spPr>
        <p:txBody>
          <a:bodyPr lIns="0" tIns="0" rIns="0" bIns="0">
            <a:noAutofit/>
          </a:bodyPr>
          <a:lstStyle>
            <a:lvl1pPr marL="0" indent="0">
              <a:buNone/>
              <a:defRPr lang="en-US" sz="1800">
                <a:solidFill>
                  <a:srgbClr val="7CA655"/>
                </a:solidFill>
              </a:defRPr>
            </a:lvl1pPr>
          </a:lstStyle>
          <a:p>
            <a:pPr lvl="0"/>
            <a:r>
              <a:rPr lang="en-US"/>
              <a:t>Click to edit Master text styles</a:t>
            </a:r>
          </a:p>
        </p:txBody>
      </p:sp>
      <p:cxnSp>
        <p:nvCxnSpPr>
          <p:cNvPr id="8" name="Straight Connector 12">
            <a:extLst>
              <a:ext uri="{FF2B5EF4-FFF2-40B4-BE49-F238E27FC236}">
                <a16:creationId xmlns:a16="http://schemas.microsoft.com/office/drawing/2014/main" id="{9F89444B-AB82-A27D-5907-C607B5C0E402}"/>
              </a:ext>
            </a:extLst>
          </p:cNvPr>
          <p:cNvCxnSpPr/>
          <p:nvPr/>
        </p:nvCxnSpPr>
        <p:spPr>
          <a:xfrm>
            <a:off x="6367058" y="4252115"/>
            <a:ext cx="2133597" cy="3987"/>
          </a:xfrm>
          <a:prstGeom prst="straightConnector1">
            <a:avLst/>
          </a:prstGeom>
          <a:noFill/>
          <a:ln w="101598" cap="flat">
            <a:solidFill>
              <a:srgbClr val="7CA655"/>
            </a:solidFill>
            <a:prstDash val="solid"/>
            <a:miter/>
          </a:ln>
        </p:spPr>
      </p:cxnSp>
    </p:spTree>
    <p:extLst>
      <p:ext uri="{BB962C8B-B14F-4D97-AF65-F5344CB8AC3E}">
        <p14:creationId xmlns:p14="http://schemas.microsoft.com/office/powerpoint/2010/main" val="5306747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
    <p:bg>
      <p:bgPr>
        <a:solidFill>
          <a:srgbClr val="FFFFFF"/>
        </a:solidFill>
        <a:effectLst/>
      </p:bgPr>
    </p:bg>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500E1E4B-81FE-EE9C-D998-562C90973CCD}"/>
              </a:ext>
            </a:extLst>
          </p:cNvPr>
          <p:cNvGrpSpPr/>
          <p:nvPr/>
        </p:nvGrpSpPr>
        <p:grpSpPr>
          <a:xfrm>
            <a:off x="0" y="3900135"/>
            <a:ext cx="2959217" cy="2959217"/>
            <a:chOff x="0" y="3900135"/>
            <a:chExt cx="2959217" cy="2959217"/>
          </a:xfrm>
        </p:grpSpPr>
        <p:sp>
          <p:nvSpPr>
            <p:cNvPr id="3" name="Freeform 19">
              <a:extLst>
                <a:ext uri="{FF2B5EF4-FFF2-40B4-BE49-F238E27FC236}">
                  <a16:creationId xmlns:a16="http://schemas.microsoft.com/office/drawing/2014/main" id="{B72FF3E4-F454-091B-374C-B8537BA8AF3F}"/>
                </a:ext>
              </a:extLst>
            </p:cNvPr>
            <p:cNvSpPr/>
            <p:nvPr/>
          </p:nvSpPr>
          <p:spPr>
            <a:xfrm rot="16199987" flipV="1">
              <a:off x="1219389" y="5119515"/>
              <a:ext cx="1491285" cy="1988371"/>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F9D44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4" name="Freeform 20">
              <a:extLst>
                <a:ext uri="{FF2B5EF4-FFF2-40B4-BE49-F238E27FC236}">
                  <a16:creationId xmlns:a16="http://schemas.microsoft.com/office/drawing/2014/main" id="{1E090124-A0F3-65F9-76E4-32CC34554C9F}"/>
                </a:ext>
              </a:extLst>
            </p:cNvPr>
            <p:cNvSpPr/>
            <p:nvPr/>
          </p:nvSpPr>
          <p:spPr>
            <a:xfrm rot="16199987" flipV="1">
              <a:off x="-137" y="5890866"/>
              <a:ext cx="968623" cy="968349"/>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5" name="Freeform 21">
              <a:extLst>
                <a:ext uri="{FF2B5EF4-FFF2-40B4-BE49-F238E27FC236}">
                  <a16:creationId xmlns:a16="http://schemas.microsoft.com/office/drawing/2014/main" id="{D89BA074-F258-B022-D9C7-396A2AC333A8}"/>
                </a:ext>
              </a:extLst>
            </p:cNvPr>
            <p:cNvSpPr/>
            <p:nvPr/>
          </p:nvSpPr>
          <p:spPr>
            <a:xfrm rot="16199987" flipV="1">
              <a:off x="-485281" y="4385416"/>
              <a:ext cx="1941417" cy="970855"/>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
        <p:nvSpPr>
          <p:cNvPr id="6" name="Title 1">
            <a:extLst>
              <a:ext uri="{FF2B5EF4-FFF2-40B4-BE49-F238E27FC236}">
                <a16:creationId xmlns:a16="http://schemas.microsoft.com/office/drawing/2014/main" id="{2747B271-3AD7-9600-ECFE-2AF0FFD9489C}"/>
              </a:ext>
            </a:extLst>
          </p:cNvPr>
          <p:cNvSpPr txBox="1">
            <a:spLocks noGrp="1"/>
          </p:cNvSpPr>
          <p:nvPr>
            <p:ph type="title"/>
          </p:nvPr>
        </p:nvSpPr>
        <p:spPr>
          <a:xfrm>
            <a:off x="964024" y="879058"/>
            <a:ext cx="4941472" cy="610864"/>
          </a:xfrm>
        </p:spPr>
        <p:txBody>
          <a:bodyPr lIns="0" tIns="0" rIns="0" bIns="0" anchor="b"/>
          <a:lstStyle>
            <a:lvl1pPr>
              <a:defRPr/>
            </a:lvl1pPr>
          </a:lstStyle>
          <a:p>
            <a:pPr lvl="0"/>
            <a:r>
              <a:rPr lang="en-US"/>
              <a:t>Click to edit Master title style</a:t>
            </a:r>
            <a:endParaRPr lang="en-GB"/>
          </a:p>
        </p:txBody>
      </p:sp>
      <p:cxnSp>
        <p:nvCxnSpPr>
          <p:cNvPr id="7" name="Straight Connector 32">
            <a:extLst>
              <a:ext uri="{FF2B5EF4-FFF2-40B4-BE49-F238E27FC236}">
                <a16:creationId xmlns:a16="http://schemas.microsoft.com/office/drawing/2014/main" id="{3C10C366-C41D-E1AE-591B-DCE95EC0D6E7}"/>
              </a:ext>
            </a:extLst>
          </p:cNvPr>
          <p:cNvCxnSpPr/>
          <p:nvPr/>
        </p:nvCxnSpPr>
        <p:spPr>
          <a:xfrm>
            <a:off x="952503" y="1939104"/>
            <a:ext cx="2133596" cy="3996"/>
          </a:xfrm>
          <a:prstGeom prst="straightConnector1">
            <a:avLst/>
          </a:prstGeom>
          <a:noFill/>
          <a:ln w="101598" cap="flat">
            <a:solidFill>
              <a:srgbClr val="7CA655"/>
            </a:solidFill>
            <a:prstDash val="solid"/>
            <a:miter/>
          </a:ln>
        </p:spPr>
      </p:cxnSp>
      <p:sp>
        <p:nvSpPr>
          <p:cNvPr id="8" name="Text Placeholder 2">
            <a:extLst>
              <a:ext uri="{FF2B5EF4-FFF2-40B4-BE49-F238E27FC236}">
                <a16:creationId xmlns:a16="http://schemas.microsoft.com/office/drawing/2014/main" id="{4BB38101-FFC0-4DD3-EA26-EFE77A40B0FF}"/>
              </a:ext>
            </a:extLst>
          </p:cNvPr>
          <p:cNvSpPr txBox="1">
            <a:spLocks noGrp="1"/>
          </p:cNvSpPr>
          <p:nvPr>
            <p:ph type="body" idx="4294967295"/>
          </p:nvPr>
        </p:nvSpPr>
        <p:spPr>
          <a:xfrm>
            <a:off x="964024" y="2300987"/>
            <a:ext cx="4827181" cy="404219"/>
          </a:xfrm>
        </p:spPr>
        <p:txBody>
          <a:bodyPr lIns="0" tIns="0" rIns="0" bIns="0"/>
          <a:lstStyle>
            <a:lvl1pPr marL="0" indent="0">
              <a:buNone/>
              <a:defRPr lang="en-US" sz="1800">
                <a:solidFill>
                  <a:srgbClr val="7CA655"/>
                </a:solidFill>
                <a:latin typeface="Franklin Gothic Demi"/>
              </a:defRPr>
            </a:lvl1pPr>
          </a:lstStyle>
          <a:p>
            <a:pPr lvl="0"/>
            <a:r>
              <a:rPr lang="en-US"/>
              <a:t>Click to edit Master text styles</a:t>
            </a:r>
          </a:p>
        </p:txBody>
      </p:sp>
      <p:sp>
        <p:nvSpPr>
          <p:cNvPr id="9" name="Text Placeholder 2">
            <a:extLst>
              <a:ext uri="{FF2B5EF4-FFF2-40B4-BE49-F238E27FC236}">
                <a16:creationId xmlns:a16="http://schemas.microsoft.com/office/drawing/2014/main" id="{782B8B5E-B404-1F1D-4997-F6E0F4B48FDE}"/>
              </a:ext>
            </a:extLst>
          </p:cNvPr>
          <p:cNvSpPr txBox="1">
            <a:spLocks noGrp="1"/>
          </p:cNvSpPr>
          <p:nvPr>
            <p:ph type="body" idx="4294967295"/>
          </p:nvPr>
        </p:nvSpPr>
        <p:spPr>
          <a:xfrm>
            <a:off x="6362696" y="2300987"/>
            <a:ext cx="4764828" cy="404219"/>
          </a:xfrm>
        </p:spPr>
        <p:txBody>
          <a:bodyPr lIns="0" tIns="0" rIns="0" bIns="0"/>
          <a:lstStyle>
            <a:lvl1pPr marL="0" indent="0">
              <a:buNone/>
              <a:defRPr lang="en-US" sz="1800">
                <a:solidFill>
                  <a:srgbClr val="7CA655"/>
                </a:solidFill>
                <a:latin typeface="Franklin Gothic Demi"/>
              </a:defRPr>
            </a:lvl1pPr>
          </a:lstStyle>
          <a:p>
            <a:pPr lvl="0"/>
            <a:r>
              <a:rPr lang="en-US"/>
              <a:t>Click to edit Master text styles</a:t>
            </a:r>
          </a:p>
        </p:txBody>
      </p:sp>
      <p:sp>
        <p:nvSpPr>
          <p:cNvPr id="10" name="Content Placeholder 3">
            <a:extLst>
              <a:ext uri="{FF2B5EF4-FFF2-40B4-BE49-F238E27FC236}">
                <a16:creationId xmlns:a16="http://schemas.microsoft.com/office/drawing/2014/main" id="{D82B1450-E2CF-DAE7-2944-1348D8CCD98A}"/>
              </a:ext>
            </a:extLst>
          </p:cNvPr>
          <p:cNvSpPr txBox="1">
            <a:spLocks noGrp="1"/>
          </p:cNvSpPr>
          <p:nvPr>
            <p:ph idx="4294967295"/>
          </p:nvPr>
        </p:nvSpPr>
        <p:spPr>
          <a:xfrm>
            <a:off x="964024" y="2799142"/>
            <a:ext cx="4827181" cy="1942139"/>
          </a:xfrm>
        </p:spPr>
        <p:txBody>
          <a:bodyPr lIns="0" tIns="0" rIns="0" bIns="0"/>
          <a:lstStyle>
            <a:lvl1pPr marL="285750" indent="-285750">
              <a:lnSpc>
                <a:spcPct val="100000"/>
              </a:lnSpc>
              <a:buFont typeface="Wingdings" pitchFamily="2"/>
              <a:buChar char="§"/>
              <a:defRPr lang="en-US" sz="1600"/>
            </a:lvl1pPr>
          </a:lstStyle>
          <a:p>
            <a:pPr lvl="0"/>
            <a:r>
              <a:rPr lang="en-US"/>
              <a:t>Click to edit Master text styles</a:t>
            </a:r>
          </a:p>
        </p:txBody>
      </p:sp>
      <p:sp>
        <p:nvSpPr>
          <p:cNvPr id="11" name="Content Placeholder 3">
            <a:extLst>
              <a:ext uri="{FF2B5EF4-FFF2-40B4-BE49-F238E27FC236}">
                <a16:creationId xmlns:a16="http://schemas.microsoft.com/office/drawing/2014/main" id="{96DB0AE8-D7AD-8EAD-8A6D-81CAD1168495}"/>
              </a:ext>
            </a:extLst>
          </p:cNvPr>
          <p:cNvSpPr txBox="1">
            <a:spLocks noGrp="1"/>
          </p:cNvSpPr>
          <p:nvPr>
            <p:ph idx="4294967295"/>
          </p:nvPr>
        </p:nvSpPr>
        <p:spPr>
          <a:xfrm>
            <a:off x="6362696" y="2799142"/>
            <a:ext cx="4756242" cy="1942139"/>
          </a:xfrm>
        </p:spPr>
        <p:txBody>
          <a:bodyPr lIns="0" tIns="0" rIns="0" bIns="0"/>
          <a:lstStyle>
            <a:lvl1pPr marL="285750" indent="-285750">
              <a:lnSpc>
                <a:spcPct val="100000"/>
              </a:lnSpc>
              <a:buFont typeface="Wingdings" pitchFamily="2"/>
              <a:buChar char="§"/>
              <a:defRPr lang="en-US" sz="1600"/>
            </a:lvl1pPr>
          </a:lstStyle>
          <a:p>
            <a:pPr lvl="0"/>
            <a:r>
              <a:rPr lang="en-US"/>
              <a:t>Click to edit Master text styles</a:t>
            </a:r>
          </a:p>
        </p:txBody>
      </p:sp>
      <p:cxnSp>
        <p:nvCxnSpPr>
          <p:cNvPr id="12" name="Straight Connector 14">
            <a:extLst>
              <a:ext uri="{FF2B5EF4-FFF2-40B4-BE49-F238E27FC236}">
                <a16:creationId xmlns:a16="http://schemas.microsoft.com/office/drawing/2014/main" id="{E29BA9AE-5E44-361E-C324-773CB0C70084}"/>
              </a:ext>
            </a:extLst>
          </p:cNvPr>
          <p:cNvCxnSpPr/>
          <p:nvPr/>
        </p:nvCxnSpPr>
        <p:spPr>
          <a:xfrm>
            <a:off x="6362696" y="1939104"/>
            <a:ext cx="2133607" cy="3996"/>
          </a:xfrm>
          <a:prstGeom prst="straightConnector1">
            <a:avLst/>
          </a:prstGeom>
          <a:noFill/>
          <a:ln w="101598" cap="flat">
            <a:solidFill>
              <a:srgbClr val="7CA655"/>
            </a:solidFill>
            <a:prstDash val="solid"/>
            <a:miter/>
          </a:ln>
        </p:spPr>
      </p:cxnSp>
      <p:sp>
        <p:nvSpPr>
          <p:cNvPr id="13" name="Date Placeholder 1">
            <a:extLst>
              <a:ext uri="{FF2B5EF4-FFF2-40B4-BE49-F238E27FC236}">
                <a16:creationId xmlns:a16="http://schemas.microsoft.com/office/drawing/2014/main" id="{C3977B05-5D48-7E2C-EDF4-D8F5D78149F9}"/>
              </a:ext>
            </a:extLst>
          </p:cNvPr>
          <p:cNvSpPr txBox="1">
            <a:spLocks noGrp="1"/>
          </p:cNvSpPr>
          <p:nvPr>
            <p:ph type="dt" sz="half" idx="7"/>
          </p:nvPr>
        </p:nvSpPr>
        <p:spPr/>
        <p:txBody>
          <a:bodyPr/>
          <a:lstStyle>
            <a:lvl1pPr>
              <a:defRPr/>
            </a:lvl1pPr>
          </a:lstStyle>
          <a:p>
            <a:pPr lvl="0"/>
            <a:fld id="{75AA42A4-0F08-4991-A8A7-ABEB3F48B7FF}" type="datetime3">
              <a:rPr lang="en-GB"/>
              <a:pPr lvl="0"/>
              <a:t>1 May, 2024</a:t>
            </a:fld>
            <a:endParaRPr lang="en-GB"/>
          </a:p>
        </p:txBody>
      </p:sp>
      <p:sp>
        <p:nvSpPr>
          <p:cNvPr id="14" name="Footer Placeholder 2">
            <a:extLst>
              <a:ext uri="{FF2B5EF4-FFF2-40B4-BE49-F238E27FC236}">
                <a16:creationId xmlns:a16="http://schemas.microsoft.com/office/drawing/2014/main" id="{ACA5C9F3-4CFB-32C0-67A1-C50F701DF4AF}"/>
              </a:ext>
            </a:extLst>
          </p:cNvPr>
          <p:cNvSpPr txBox="1">
            <a:spLocks noGrp="1"/>
          </p:cNvSpPr>
          <p:nvPr>
            <p:ph type="ftr" sz="quarter" idx="9"/>
          </p:nvPr>
        </p:nvSpPr>
        <p:spPr/>
        <p:txBody>
          <a:bodyPr/>
          <a:lstStyle>
            <a:lvl1pPr>
              <a:defRPr/>
            </a:lvl1pPr>
          </a:lstStyle>
          <a:p>
            <a:pPr lvl="0"/>
            <a:r>
              <a:rPr lang="en-GB"/>
              <a:t>Annual Review</a:t>
            </a:r>
          </a:p>
        </p:txBody>
      </p:sp>
      <p:sp>
        <p:nvSpPr>
          <p:cNvPr id="15" name="Slide Number Placeholder 3">
            <a:extLst>
              <a:ext uri="{FF2B5EF4-FFF2-40B4-BE49-F238E27FC236}">
                <a16:creationId xmlns:a16="http://schemas.microsoft.com/office/drawing/2014/main" id="{E290E831-F169-BF1E-49F4-357FA69AB0DF}"/>
              </a:ext>
            </a:extLst>
          </p:cNvPr>
          <p:cNvSpPr txBox="1">
            <a:spLocks noGrp="1"/>
          </p:cNvSpPr>
          <p:nvPr>
            <p:ph type="sldNum" sz="quarter" idx="8"/>
          </p:nvPr>
        </p:nvSpPr>
        <p:spPr/>
        <p:txBody>
          <a:bodyPr/>
          <a:lstStyle>
            <a:lvl1pPr>
              <a:defRPr/>
            </a:lvl1pPr>
          </a:lstStyle>
          <a:p>
            <a:pPr lvl="0"/>
            <a:fld id="{D8D7474A-1B24-4181-93BB-734C36F53FA7}" type="slidenum">
              <a:t>‹#›</a:t>
            </a:fld>
            <a:endParaRPr lang="en-GB"/>
          </a:p>
        </p:txBody>
      </p:sp>
    </p:spTree>
    <p:extLst>
      <p:ext uri="{BB962C8B-B14F-4D97-AF65-F5344CB8AC3E}">
        <p14:creationId xmlns:p14="http://schemas.microsoft.com/office/powerpoint/2010/main" val="58533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
    <p:bg>
      <p:bgPr>
        <a:solidFill>
          <a:srgbClr val="FFFFFF"/>
        </a:solidFill>
        <a:effectLst/>
      </p:bgPr>
    </p:bg>
    <p:spTree>
      <p:nvGrpSpPr>
        <p:cNvPr id="1" name=""/>
        <p:cNvGrpSpPr/>
        <p:nvPr/>
      </p:nvGrpSpPr>
      <p:grpSpPr>
        <a:xfrm>
          <a:off x="0" y="0"/>
          <a:ext cx="0" cy="0"/>
          <a:chOff x="0" y="0"/>
          <a:chExt cx="0" cy="0"/>
        </a:xfrm>
      </p:grpSpPr>
      <p:grpSp>
        <p:nvGrpSpPr>
          <p:cNvPr id="2" name="Group 36">
            <a:extLst>
              <a:ext uri="{FF2B5EF4-FFF2-40B4-BE49-F238E27FC236}">
                <a16:creationId xmlns:a16="http://schemas.microsoft.com/office/drawing/2014/main" id="{EAFC568C-52F3-33C2-49ED-5391AD3ACC29}"/>
              </a:ext>
            </a:extLst>
          </p:cNvPr>
          <p:cNvGrpSpPr/>
          <p:nvPr/>
        </p:nvGrpSpPr>
        <p:grpSpPr>
          <a:xfrm>
            <a:off x="0" y="3900135"/>
            <a:ext cx="2959217" cy="2959217"/>
            <a:chOff x="0" y="3900135"/>
            <a:chExt cx="2959217" cy="2959217"/>
          </a:xfrm>
        </p:grpSpPr>
        <p:sp>
          <p:nvSpPr>
            <p:cNvPr id="3" name="Freeform 37">
              <a:extLst>
                <a:ext uri="{FF2B5EF4-FFF2-40B4-BE49-F238E27FC236}">
                  <a16:creationId xmlns:a16="http://schemas.microsoft.com/office/drawing/2014/main" id="{75A8F350-9673-EE07-C524-9C4CC45FBA2C}"/>
                </a:ext>
              </a:extLst>
            </p:cNvPr>
            <p:cNvSpPr/>
            <p:nvPr/>
          </p:nvSpPr>
          <p:spPr>
            <a:xfrm rot="16199987" flipV="1">
              <a:off x="1219389" y="5119515"/>
              <a:ext cx="1491285" cy="1988371"/>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F9D44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4" name="Freeform 38">
              <a:extLst>
                <a:ext uri="{FF2B5EF4-FFF2-40B4-BE49-F238E27FC236}">
                  <a16:creationId xmlns:a16="http://schemas.microsoft.com/office/drawing/2014/main" id="{08EF01F8-B2B4-1394-4202-D0AF9ED90AEC}"/>
                </a:ext>
              </a:extLst>
            </p:cNvPr>
            <p:cNvSpPr/>
            <p:nvPr/>
          </p:nvSpPr>
          <p:spPr>
            <a:xfrm rot="16199987" flipV="1">
              <a:off x="-137" y="5890866"/>
              <a:ext cx="968623" cy="968349"/>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5" name="Freeform 39">
              <a:extLst>
                <a:ext uri="{FF2B5EF4-FFF2-40B4-BE49-F238E27FC236}">
                  <a16:creationId xmlns:a16="http://schemas.microsoft.com/office/drawing/2014/main" id="{E3197FA5-8E3F-D5DD-CC45-53029A920357}"/>
                </a:ext>
              </a:extLst>
            </p:cNvPr>
            <p:cNvSpPr/>
            <p:nvPr/>
          </p:nvSpPr>
          <p:spPr>
            <a:xfrm rot="16199987" flipV="1">
              <a:off x="-485281" y="4385416"/>
              <a:ext cx="1941417" cy="970855"/>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
        <p:nvSpPr>
          <p:cNvPr id="6" name="Title 1">
            <a:extLst>
              <a:ext uri="{FF2B5EF4-FFF2-40B4-BE49-F238E27FC236}">
                <a16:creationId xmlns:a16="http://schemas.microsoft.com/office/drawing/2014/main" id="{A98861F2-8F09-0A8A-7F91-C0872FEE287A}"/>
              </a:ext>
            </a:extLst>
          </p:cNvPr>
          <p:cNvSpPr txBox="1">
            <a:spLocks noGrp="1"/>
          </p:cNvSpPr>
          <p:nvPr>
            <p:ph type="title"/>
          </p:nvPr>
        </p:nvSpPr>
        <p:spPr>
          <a:xfrm>
            <a:off x="964024" y="879058"/>
            <a:ext cx="4941472" cy="610864"/>
          </a:xfrm>
        </p:spPr>
        <p:txBody>
          <a:bodyPr lIns="0" tIns="0" rIns="0" bIns="0" anchor="b"/>
          <a:lstStyle>
            <a:lvl1pPr>
              <a:defRPr/>
            </a:lvl1pPr>
          </a:lstStyle>
          <a:p>
            <a:pPr lvl="0"/>
            <a:r>
              <a:rPr lang="en-US"/>
              <a:t>Click to edit Master title style</a:t>
            </a:r>
            <a:endParaRPr lang="en-GB"/>
          </a:p>
        </p:txBody>
      </p:sp>
      <p:cxnSp>
        <p:nvCxnSpPr>
          <p:cNvPr id="7" name="Straight Connector 32">
            <a:extLst>
              <a:ext uri="{FF2B5EF4-FFF2-40B4-BE49-F238E27FC236}">
                <a16:creationId xmlns:a16="http://schemas.microsoft.com/office/drawing/2014/main" id="{594203C6-43B9-E570-1B66-05D3C6D15CDE}"/>
              </a:ext>
            </a:extLst>
          </p:cNvPr>
          <p:cNvCxnSpPr/>
          <p:nvPr/>
        </p:nvCxnSpPr>
        <p:spPr>
          <a:xfrm>
            <a:off x="952503" y="1939104"/>
            <a:ext cx="2133596" cy="3996"/>
          </a:xfrm>
          <a:prstGeom prst="straightConnector1">
            <a:avLst/>
          </a:prstGeom>
          <a:noFill/>
          <a:ln w="101598" cap="flat">
            <a:solidFill>
              <a:srgbClr val="7CA655"/>
            </a:solidFill>
            <a:prstDash val="solid"/>
            <a:miter/>
          </a:ln>
        </p:spPr>
      </p:cxnSp>
      <p:sp>
        <p:nvSpPr>
          <p:cNvPr id="8" name="Text Placeholder 2">
            <a:extLst>
              <a:ext uri="{FF2B5EF4-FFF2-40B4-BE49-F238E27FC236}">
                <a16:creationId xmlns:a16="http://schemas.microsoft.com/office/drawing/2014/main" id="{B622FA74-88E5-02EB-F3FC-DE1BED11A8BE}"/>
              </a:ext>
            </a:extLst>
          </p:cNvPr>
          <p:cNvSpPr txBox="1">
            <a:spLocks noGrp="1"/>
          </p:cNvSpPr>
          <p:nvPr>
            <p:ph type="body" idx="4294967295"/>
          </p:nvPr>
        </p:nvSpPr>
        <p:spPr>
          <a:xfrm>
            <a:off x="952503" y="2300154"/>
            <a:ext cx="3036475" cy="404219"/>
          </a:xfrm>
        </p:spPr>
        <p:txBody>
          <a:bodyPr lIns="0" tIns="0" rIns="0" bIns="0"/>
          <a:lstStyle>
            <a:lvl1pPr marL="0" indent="0">
              <a:buNone/>
              <a:defRPr lang="en-US" sz="1800">
                <a:solidFill>
                  <a:srgbClr val="7CA655"/>
                </a:solidFill>
                <a:latin typeface="Franklin Gothic Demi"/>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B2C995FF-B3F4-5FEB-A476-DB70F450FF45}"/>
              </a:ext>
            </a:extLst>
          </p:cNvPr>
          <p:cNvSpPr txBox="1">
            <a:spLocks noGrp="1"/>
          </p:cNvSpPr>
          <p:nvPr>
            <p:ph idx="4294967295"/>
          </p:nvPr>
        </p:nvSpPr>
        <p:spPr>
          <a:xfrm>
            <a:off x="952503" y="2799142"/>
            <a:ext cx="3036475" cy="1942139"/>
          </a:xfrm>
        </p:spPr>
        <p:txBody>
          <a:bodyPr lIns="0" tIns="0" rIns="0" bIns="0"/>
          <a:lstStyle>
            <a:lvl1pPr marL="285750" indent="-285750">
              <a:lnSpc>
                <a:spcPct val="100000"/>
              </a:lnSpc>
              <a:buFont typeface="Wingdings" pitchFamily="2"/>
              <a:buChar char="§"/>
              <a:defRPr lang="en-US" sz="1600"/>
            </a:lvl1pPr>
          </a:lstStyle>
          <a:p>
            <a:pPr lvl="0"/>
            <a:r>
              <a:rPr lang="en-US"/>
              <a:t>Click to edit Master text styles</a:t>
            </a:r>
          </a:p>
        </p:txBody>
      </p:sp>
      <p:sp>
        <p:nvSpPr>
          <p:cNvPr id="10" name="Text Placeholder 2">
            <a:extLst>
              <a:ext uri="{FF2B5EF4-FFF2-40B4-BE49-F238E27FC236}">
                <a16:creationId xmlns:a16="http://schemas.microsoft.com/office/drawing/2014/main" id="{8773AC3B-39E2-7F2A-D6CF-FA8EEF3906D5}"/>
              </a:ext>
            </a:extLst>
          </p:cNvPr>
          <p:cNvSpPr txBox="1">
            <a:spLocks noGrp="1"/>
          </p:cNvSpPr>
          <p:nvPr>
            <p:ph type="body" idx="4294967295"/>
          </p:nvPr>
        </p:nvSpPr>
        <p:spPr>
          <a:xfrm>
            <a:off x="4569375" y="2300154"/>
            <a:ext cx="3036475" cy="404219"/>
          </a:xfrm>
        </p:spPr>
        <p:txBody>
          <a:bodyPr lIns="0" tIns="0" rIns="0" bIns="0"/>
          <a:lstStyle>
            <a:lvl1pPr marL="0" indent="0">
              <a:buNone/>
              <a:defRPr lang="en-US" sz="1800">
                <a:solidFill>
                  <a:srgbClr val="7CA655"/>
                </a:solidFill>
                <a:latin typeface="Franklin Gothic Demi"/>
              </a:defRPr>
            </a:lvl1pPr>
          </a:lstStyle>
          <a:p>
            <a:pPr lvl="0"/>
            <a:r>
              <a:rPr lang="en-US"/>
              <a:t>Click to edit Master text styles</a:t>
            </a:r>
          </a:p>
        </p:txBody>
      </p:sp>
      <p:sp>
        <p:nvSpPr>
          <p:cNvPr id="11" name="Content Placeholder 3">
            <a:extLst>
              <a:ext uri="{FF2B5EF4-FFF2-40B4-BE49-F238E27FC236}">
                <a16:creationId xmlns:a16="http://schemas.microsoft.com/office/drawing/2014/main" id="{78CE23B4-2525-E2BB-2886-1B2C3BD69752}"/>
              </a:ext>
            </a:extLst>
          </p:cNvPr>
          <p:cNvSpPr txBox="1">
            <a:spLocks noGrp="1"/>
          </p:cNvSpPr>
          <p:nvPr>
            <p:ph idx="4294967295"/>
          </p:nvPr>
        </p:nvSpPr>
        <p:spPr>
          <a:xfrm>
            <a:off x="4569375" y="2799142"/>
            <a:ext cx="3050630" cy="1942139"/>
          </a:xfrm>
        </p:spPr>
        <p:txBody>
          <a:bodyPr lIns="0" tIns="0" rIns="0" bIns="0"/>
          <a:lstStyle>
            <a:lvl1pPr marL="285750" indent="-285750">
              <a:lnSpc>
                <a:spcPct val="100000"/>
              </a:lnSpc>
              <a:buFont typeface="Wingdings" pitchFamily="2"/>
              <a:buChar char="§"/>
              <a:defRPr lang="en-US" sz="1600"/>
            </a:lvl1pPr>
          </a:lstStyle>
          <a:p>
            <a:pPr lvl="0"/>
            <a:r>
              <a:rPr lang="en-US"/>
              <a:t>Click to edit Master text styles</a:t>
            </a:r>
          </a:p>
        </p:txBody>
      </p:sp>
      <p:sp>
        <p:nvSpPr>
          <p:cNvPr id="12" name="Text Placeholder 2">
            <a:extLst>
              <a:ext uri="{FF2B5EF4-FFF2-40B4-BE49-F238E27FC236}">
                <a16:creationId xmlns:a16="http://schemas.microsoft.com/office/drawing/2014/main" id="{3507FFA7-7918-8F07-FE96-283CFF6650D3}"/>
              </a:ext>
            </a:extLst>
          </p:cNvPr>
          <p:cNvSpPr txBox="1">
            <a:spLocks noGrp="1"/>
          </p:cNvSpPr>
          <p:nvPr>
            <p:ph type="body" idx="4294967295"/>
          </p:nvPr>
        </p:nvSpPr>
        <p:spPr>
          <a:xfrm>
            <a:off x="8187016" y="2300154"/>
            <a:ext cx="3036475" cy="404219"/>
          </a:xfrm>
        </p:spPr>
        <p:txBody>
          <a:bodyPr lIns="0" tIns="0" rIns="0" bIns="0"/>
          <a:lstStyle>
            <a:lvl1pPr marL="0" indent="0">
              <a:buNone/>
              <a:defRPr lang="en-US" sz="1800">
                <a:solidFill>
                  <a:srgbClr val="7CA655"/>
                </a:solidFill>
                <a:latin typeface="Franklin Gothic Demi"/>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17378C5B-2CCE-BFD0-0FA6-F65A2B529EF9}"/>
              </a:ext>
            </a:extLst>
          </p:cNvPr>
          <p:cNvSpPr txBox="1">
            <a:spLocks noGrp="1"/>
          </p:cNvSpPr>
          <p:nvPr>
            <p:ph idx="4294967295"/>
          </p:nvPr>
        </p:nvSpPr>
        <p:spPr>
          <a:xfrm>
            <a:off x="8187016" y="2799142"/>
            <a:ext cx="3036475" cy="1942139"/>
          </a:xfrm>
        </p:spPr>
        <p:txBody>
          <a:bodyPr lIns="0" tIns="0" rIns="0" bIns="0"/>
          <a:lstStyle>
            <a:lvl1pPr marL="285750" indent="-285750">
              <a:lnSpc>
                <a:spcPct val="100000"/>
              </a:lnSpc>
              <a:buFont typeface="Wingdings" pitchFamily="2"/>
              <a:buChar char="§"/>
              <a:defRPr lang="en-US" sz="1600"/>
            </a:lvl1pPr>
          </a:lstStyle>
          <a:p>
            <a:pPr lvl="0"/>
            <a:r>
              <a:rPr lang="en-US"/>
              <a:t>Click to edit Master text styles</a:t>
            </a:r>
          </a:p>
        </p:txBody>
      </p:sp>
      <p:cxnSp>
        <p:nvCxnSpPr>
          <p:cNvPr id="14" name="Straight Connector 25">
            <a:extLst>
              <a:ext uri="{FF2B5EF4-FFF2-40B4-BE49-F238E27FC236}">
                <a16:creationId xmlns:a16="http://schemas.microsoft.com/office/drawing/2014/main" id="{67E39728-D1D0-59AE-FE8F-9ECD78466BD1}"/>
              </a:ext>
            </a:extLst>
          </p:cNvPr>
          <p:cNvCxnSpPr/>
          <p:nvPr/>
        </p:nvCxnSpPr>
        <p:spPr>
          <a:xfrm>
            <a:off x="4569375" y="1939104"/>
            <a:ext cx="2133597" cy="3996"/>
          </a:xfrm>
          <a:prstGeom prst="straightConnector1">
            <a:avLst/>
          </a:prstGeom>
          <a:noFill/>
          <a:ln w="101598" cap="flat">
            <a:solidFill>
              <a:srgbClr val="7CA655"/>
            </a:solidFill>
            <a:prstDash val="solid"/>
            <a:miter/>
          </a:ln>
        </p:spPr>
      </p:cxnSp>
      <p:cxnSp>
        <p:nvCxnSpPr>
          <p:cNvPr id="15" name="Straight Connector 27">
            <a:extLst>
              <a:ext uri="{FF2B5EF4-FFF2-40B4-BE49-F238E27FC236}">
                <a16:creationId xmlns:a16="http://schemas.microsoft.com/office/drawing/2014/main" id="{1D87B347-0539-D69F-98AF-9B873AA34741}"/>
              </a:ext>
            </a:extLst>
          </p:cNvPr>
          <p:cNvCxnSpPr/>
          <p:nvPr/>
        </p:nvCxnSpPr>
        <p:spPr>
          <a:xfrm>
            <a:off x="8187016" y="1939104"/>
            <a:ext cx="2133597" cy="3996"/>
          </a:xfrm>
          <a:prstGeom prst="straightConnector1">
            <a:avLst/>
          </a:prstGeom>
          <a:noFill/>
          <a:ln w="101598" cap="flat">
            <a:solidFill>
              <a:srgbClr val="7CA655"/>
            </a:solidFill>
            <a:prstDash val="solid"/>
            <a:miter/>
          </a:ln>
        </p:spPr>
      </p:cxnSp>
      <p:sp>
        <p:nvSpPr>
          <p:cNvPr id="16" name="Date Placeholder 1">
            <a:extLst>
              <a:ext uri="{FF2B5EF4-FFF2-40B4-BE49-F238E27FC236}">
                <a16:creationId xmlns:a16="http://schemas.microsoft.com/office/drawing/2014/main" id="{FB1A2C26-BA99-BC46-4A86-63138FD5F374}"/>
              </a:ext>
            </a:extLst>
          </p:cNvPr>
          <p:cNvSpPr txBox="1">
            <a:spLocks noGrp="1"/>
          </p:cNvSpPr>
          <p:nvPr>
            <p:ph type="dt" sz="half" idx="7"/>
          </p:nvPr>
        </p:nvSpPr>
        <p:spPr/>
        <p:txBody>
          <a:bodyPr/>
          <a:lstStyle>
            <a:lvl1pPr>
              <a:defRPr/>
            </a:lvl1pPr>
          </a:lstStyle>
          <a:p>
            <a:pPr lvl="0"/>
            <a:fld id="{59462C9D-89CD-4849-A18A-AEAE02A40A17}" type="datetime3">
              <a:rPr lang="en-GB"/>
              <a:pPr lvl="0"/>
              <a:t>1 May, 2024</a:t>
            </a:fld>
            <a:endParaRPr lang="en-GB"/>
          </a:p>
        </p:txBody>
      </p:sp>
      <p:sp>
        <p:nvSpPr>
          <p:cNvPr id="17" name="Footer Placeholder 2">
            <a:extLst>
              <a:ext uri="{FF2B5EF4-FFF2-40B4-BE49-F238E27FC236}">
                <a16:creationId xmlns:a16="http://schemas.microsoft.com/office/drawing/2014/main" id="{90BFCBDC-EDDF-6E67-32B9-5D4199138E62}"/>
              </a:ext>
            </a:extLst>
          </p:cNvPr>
          <p:cNvSpPr txBox="1">
            <a:spLocks noGrp="1"/>
          </p:cNvSpPr>
          <p:nvPr>
            <p:ph type="ftr" sz="quarter" idx="9"/>
          </p:nvPr>
        </p:nvSpPr>
        <p:spPr/>
        <p:txBody>
          <a:bodyPr/>
          <a:lstStyle>
            <a:lvl1pPr>
              <a:defRPr/>
            </a:lvl1pPr>
          </a:lstStyle>
          <a:p>
            <a:pPr lvl="0"/>
            <a:r>
              <a:rPr lang="en-GB"/>
              <a:t>Annual Review</a:t>
            </a:r>
          </a:p>
        </p:txBody>
      </p:sp>
      <p:sp>
        <p:nvSpPr>
          <p:cNvPr id="18" name="Slide Number Placeholder 3">
            <a:extLst>
              <a:ext uri="{FF2B5EF4-FFF2-40B4-BE49-F238E27FC236}">
                <a16:creationId xmlns:a16="http://schemas.microsoft.com/office/drawing/2014/main" id="{D9A39012-13CA-B46C-D619-F16D232F5CE1}"/>
              </a:ext>
            </a:extLst>
          </p:cNvPr>
          <p:cNvSpPr txBox="1">
            <a:spLocks noGrp="1"/>
          </p:cNvSpPr>
          <p:nvPr>
            <p:ph type="sldNum" sz="quarter" idx="8"/>
          </p:nvPr>
        </p:nvSpPr>
        <p:spPr/>
        <p:txBody>
          <a:bodyPr/>
          <a:lstStyle>
            <a:lvl1pPr>
              <a:defRPr/>
            </a:lvl1pPr>
          </a:lstStyle>
          <a:p>
            <a:pPr lvl="0"/>
            <a:fld id="{D36FA8FC-3290-4887-B7B0-91540000481F}" type="slidenum">
              <a:t>‹#›</a:t>
            </a:fld>
            <a:endParaRPr lang="en-GB"/>
          </a:p>
        </p:txBody>
      </p:sp>
    </p:spTree>
    <p:extLst>
      <p:ext uri="{BB962C8B-B14F-4D97-AF65-F5344CB8AC3E}">
        <p14:creationId xmlns:p14="http://schemas.microsoft.com/office/powerpoint/2010/main" val="203921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mmary ">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AB82-3FD6-F9DA-874C-1D90AB111E5F}"/>
              </a:ext>
            </a:extLst>
          </p:cNvPr>
          <p:cNvSpPr txBox="1">
            <a:spLocks noGrp="1"/>
          </p:cNvSpPr>
          <p:nvPr>
            <p:ph type="title"/>
          </p:nvPr>
        </p:nvSpPr>
        <p:spPr>
          <a:xfrm>
            <a:off x="964024" y="879058"/>
            <a:ext cx="4941472" cy="610864"/>
          </a:xfrm>
        </p:spPr>
        <p:txBody>
          <a:bodyPr lIns="0" tIns="0" rIns="0" bIns="0" anchor="b"/>
          <a:lstStyle>
            <a:lvl1pPr>
              <a:defRPr/>
            </a:lvl1pPr>
          </a:lstStyle>
          <a:p>
            <a:pPr lvl="0"/>
            <a:r>
              <a:rPr lang="en-US"/>
              <a:t>Click to edit Master title style</a:t>
            </a:r>
            <a:endParaRPr lang="en-GB"/>
          </a:p>
        </p:txBody>
      </p:sp>
      <p:cxnSp>
        <p:nvCxnSpPr>
          <p:cNvPr id="3" name="Straight Connector 32">
            <a:extLst>
              <a:ext uri="{FF2B5EF4-FFF2-40B4-BE49-F238E27FC236}">
                <a16:creationId xmlns:a16="http://schemas.microsoft.com/office/drawing/2014/main" id="{0B20A9E3-6A35-1DC4-1729-E96F618D91BE}"/>
              </a:ext>
            </a:extLst>
          </p:cNvPr>
          <p:cNvCxnSpPr/>
          <p:nvPr/>
        </p:nvCxnSpPr>
        <p:spPr>
          <a:xfrm>
            <a:off x="952503" y="1939104"/>
            <a:ext cx="2133596" cy="3996"/>
          </a:xfrm>
          <a:prstGeom prst="straightConnector1">
            <a:avLst/>
          </a:prstGeom>
          <a:noFill/>
          <a:ln w="101598" cap="flat">
            <a:solidFill>
              <a:srgbClr val="7CA655"/>
            </a:solidFill>
            <a:prstDash val="solid"/>
            <a:miter/>
          </a:ln>
        </p:spPr>
      </p:cxnSp>
      <p:sp>
        <p:nvSpPr>
          <p:cNvPr id="4" name="Text Placeholder 2">
            <a:extLst>
              <a:ext uri="{FF2B5EF4-FFF2-40B4-BE49-F238E27FC236}">
                <a16:creationId xmlns:a16="http://schemas.microsoft.com/office/drawing/2014/main" id="{FD54DDF3-DD03-388F-A0EF-0B3868A56C2E}"/>
              </a:ext>
            </a:extLst>
          </p:cNvPr>
          <p:cNvSpPr txBox="1">
            <a:spLocks noGrp="1"/>
          </p:cNvSpPr>
          <p:nvPr>
            <p:ph type="body" idx="4294967295"/>
          </p:nvPr>
        </p:nvSpPr>
        <p:spPr>
          <a:xfrm>
            <a:off x="952503" y="2656908"/>
            <a:ext cx="4838703" cy="574316"/>
          </a:xfrm>
        </p:spPr>
        <p:txBody>
          <a:bodyPr>
            <a:noAutofit/>
          </a:bodyPr>
          <a:lstStyle>
            <a:lvl1pPr marL="0" indent="0">
              <a:buNone/>
              <a:defRPr lang="en-US" sz="1600"/>
            </a:lvl1pPr>
          </a:lstStyle>
          <a:p>
            <a:pPr lvl="0"/>
            <a:r>
              <a:rPr lang="en-US"/>
              <a:t>Click to edit Master text styles</a:t>
            </a:r>
          </a:p>
        </p:txBody>
      </p:sp>
      <p:grpSp>
        <p:nvGrpSpPr>
          <p:cNvPr id="5" name="Group 14">
            <a:extLst>
              <a:ext uri="{FF2B5EF4-FFF2-40B4-BE49-F238E27FC236}">
                <a16:creationId xmlns:a16="http://schemas.microsoft.com/office/drawing/2014/main" id="{BA942B22-A422-65A8-FD96-603D8E9CFB96}"/>
              </a:ext>
            </a:extLst>
          </p:cNvPr>
          <p:cNvGrpSpPr/>
          <p:nvPr/>
        </p:nvGrpSpPr>
        <p:grpSpPr>
          <a:xfrm>
            <a:off x="8870046" y="-19"/>
            <a:ext cx="3325196" cy="3325224"/>
            <a:chOff x="8870046" y="-19"/>
            <a:chExt cx="3325196" cy="3325224"/>
          </a:xfrm>
        </p:grpSpPr>
        <p:sp>
          <p:nvSpPr>
            <p:cNvPr id="6" name="Freeform 15">
              <a:extLst>
                <a:ext uri="{FF2B5EF4-FFF2-40B4-BE49-F238E27FC236}">
                  <a16:creationId xmlns:a16="http://schemas.microsoft.com/office/drawing/2014/main" id="{681EE403-5B96-6AE0-06D9-165BC285CDD9}"/>
                </a:ext>
              </a:extLst>
            </p:cNvPr>
            <p:cNvSpPr/>
            <p:nvPr/>
          </p:nvSpPr>
          <p:spPr>
            <a:xfrm rot="10799991">
              <a:off x="10519513" y="1090924"/>
              <a:ext cx="1675720" cy="2234281"/>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4495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7" name="Freeform 16">
              <a:extLst>
                <a:ext uri="{FF2B5EF4-FFF2-40B4-BE49-F238E27FC236}">
                  <a16:creationId xmlns:a16="http://schemas.microsoft.com/office/drawing/2014/main" id="{12313FBA-6737-FD63-8A2E-026BD136C388}"/>
                </a:ext>
              </a:extLst>
            </p:cNvPr>
            <p:cNvSpPr/>
            <p:nvPr/>
          </p:nvSpPr>
          <p:spPr>
            <a:xfrm rot="10799991">
              <a:off x="11106823" y="-1"/>
              <a:ext cx="1088419" cy="1088117"/>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8" name="Freeform 17">
              <a:extLst>
                <a:ext uri="{FF2B5EF4-FFF2-40B4-BE49-F238E27FC236}">
                  <a16:creationId xmlns:a16="http://schemas.microsoft.com/office/drawing/2014/main" id="{68E7FB46-E031-8F95-B02B-A4D2B0EA7C49}"/>
                </a:ext>
              </a:extLst>
            </p:cNvPr>
            <p:cNvSpPr/>
            <p:nvPr/>
          </p:nvSpPr>
          <p:spPr>
            <a:xfrm rot="10799991">
              <a:off x="8870046" y="-19"/>
              <a:ext cx="2181520" cy="1090924"/>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
        <p:nvSpPr>
          <p:cNvPr id="9" name="Text Placeholder 3">
            <a:extLst>
              <a:ext uri="{FF2B5EF4-FFF2-40B4-BE49-F238E27FC236}">
                <a16:creationId xmlns:a16="http://schemas.microsoft.com/office/drawing/2014/main" id="{977CC497-6987-A69C-8420-F293E12D6764}"/>
              </a:ext>
            </a:extLst>
          </p:cNvPr>
          <p:cNvSpPr txBox="1">
            <a:spLocks noGrp="1"/>
          </p:cNvSpPr>
          <p:nvPr>
            <p:ph type="body" idx="4294967295"/>
          </p:nvPr>
        </p:nvSpPr>
        <p:spPr>
          <a:xfrm>
            <a:off x="952503" y="2286000"/>
            <a:ext cx="4838703" cy="315916"/>
          </a:xfrm>
        </p:spPr>
        <p:txBody>
          <a:bodyPr>
            <a:noAutofit/>
          </a:bodyPr>
          <a:lstStyle>
            <a:lvl1pPr>
              <a:buNone/>
              <a:defRPr lang="en-US" sz="1800">
                <a:solidFill>
                  <a:srgbClr val="7CA655"/>
                </a:solidFill>
                <a:latin typeface="Franklin Gothic Demi"/>
              </a:defRPr>
            </a:lvl1pPr>
          </a:lstStyle>
          <a:p>
            <a:pPr lvl="0"/>
            <a:r>
              <a:rPr lang="en-US"/>
              <a:t>Click to edit Master text styles</a:t>
            </a:r>
          </a:p>
        </p:txBody>
      </p:sp>
      <p:sp>
        <p:nvSpPr>
          <p:cNvPr id="10" name="Text Placeholder 2">
            <a:extLst>
              <a:ext uri="{FF2B5EF4-FFF2-40B4-BE49-F238E27FC236}">
                <a16:creationId xmlns:a16="http://schemas.microsoft.com/office/drawing/2014/main" id="{9ABE6CF6-2648-C0D9-E16B-A92ABFAC53EE}"/>
              </a:ext>
            </a:extLst>
          </p:cNvPr>
          <p:cNvSpPr txBox="1">
            <a:spLocks noGrp="1"/>
          </p:cNvSpPr>
          <p:nvPr>
            <p:ph type="body" idx="4294967295"/>
          </p:nvPr>
        </p:nvSpPr>
        <p:spPr>
          <a:xfrm>
            <a:off x="953655" y="3841842"/>
            <a:ext cx="4838703" cy="636751"/>
          </a:xfrm>
        </p:spPr>
        <p:txBody>
          <a:bodyPr>
            <a:noAutofit/>
          </a:bodyPr>
          <a:lstStyle>
            <a:lvl1pPr marL="0" indent="0">
              <a:buNone/>
              <a:defRPr lang="en-US" sz="1600"/>
            </a:lvl1pPr>
          </a:lstStyle>
          <a:p>
            <a:pPr lvl="0"/>
            <a:r>
              <a:rPr lang="en-US"/>
              <a:t>Click to edit Master text styles</a:t>
            </a:r>
          </a:p>
        </p:txBody>
      </p:sp>
      <p:sp>
        <p:nvSpPr>
          <p:cNvPr id="11" name="Text Placeholder 3">
            <a:extLst>
              <a:ext uri="{FF2B5EF4-FFF2-40B4-BE49-F238E27FC236}">
                <a16:creationId xmlns:a16="http://schemas.microsoft.com/office/drawing/2014/main" id="{45192829-D95D-6142-7278-3C583CDA33A1}"/>
              </a:ext>
            </a:extLst>
          </p:cNvPr>
          <p:cNvSpPr txBox="1">
            <a:spLocks noGrp="1"/>
          </p:cNvSpPr>
          <p:nvPr>
            <p:ph type="body" idx="4294967295"/>
          </p:nvPr>
        </p:nvSpPr>
        <p:spPr>
          <a:xfrm>
            <a:off x="953655" y="3470943"/>
            <a:ext cx="4838703" cy="315916"/>
          </a:xfrm>
        </p:spPr>
        <p:txBody>
          <a:bodyPr>
            <a:noAutofit/>
          </a:bodyPr>
          <a:lstStyle>
            <a:lvl1pPr>
              <a:buNone/>
              <a:defRPr lang="en-US" sz="1800">
                <a:solidFill>
                  <a:srgbClr val="7CA655"/>
                </a:solidFill>
                <a:latin typeface="Franklin Gothic Demi"/>
              </a:defRPr>
            </a:lvl1pPr>
          </a:lstStyle>
          <a:p>
            <a:pPr lvl="0"/>
            <a:r>
              <a:rPr lang="en-US"/>
              <a:t>Click to edit Master text styles</a:t>
            </a:r>
          </a:p>
        </p:txBody>
      </p:sp>
      <p:sp>
        <p:nvSpPr>
          <p:cNvPr id="12" name="Text Placeholder 2">
            <a:extLst>
              <a:ext uri="{FF2B5EF4-FFF2-40B4-BE49-F238E27FC236}">
                <a16:creationId xmlns:a16="http://schemas.microsoft.com/office/drawing/2014/main" id="{94D027CF-B46E-5FCF-2255-BFF410FD780E}"/>
              </a:ext>
            </a:extLst>
          </p:cNvPr>
          <p:cNvSpPr txBox="1">
            <a:spLocks noGrp="1"/>
          </p:cNvSpPr>
          <p:nvPr>
            <p:ph type="body" idx="4294967295"/>
          </p:nvPr>
        </p:nvSpPr>
        <p:spPr>
          <a:xfrm>
            <a:off x="952503" y="5017898"/>
            <a:ext cx="4838703" cy="908337"/>
          </a:xfrm>
        </p:spPr>
        <p:txBody>
          <a:bodyPr>
            <a:noAutofit/>
          </a:bodyPr>
          <a:lstStyle>
            <a:lvl1pPr marL="0" indent="0">
              <a:buNone/>
              <a:defRPr lang="en-US" sz="1600"/>
            </a:lvl1pPr>
          </a:lstStyle>
          <a:p>
            <a:pPr lvl="0"/>
            <a:r>
              <a:rPr lang="en-US"/>
              <a:t>Click to edit Master text styles</a:t>
            </a:r>
          </a:p>
        </p:txBody>
      </p:sp>
      <p:sp>
        <p:nvSpPr>
          <p:cNvPr id="13" name="Text Placeholder 3">
            <a:extLst>
              <a:ext uri="{FF2B5EF4-FFF2-40B4-BE49-F238E27FC236}">
                <a16:creationId xmlns:a16="http://schemas.microsoft.com/office/drawing/2014/main" id="{7414DCE5-9EBD-AC2E-E25B-D4B3F3C74644}"/>
              </a:ext>
            </a:extLst>
          </p:cNvPr>
          <p:cNvSpPr txBox="1">
            <a:spLocks noGrp="1"/>
          </p:cNvSpPr>
          <p:nvPr>
            <p:ph type="body" idx="4294967295"/>
          </p:nvPr>
        </p:nvSpPr>
        <p:spPr>
          <a:xfrm>
            <a:off x="952503" y="4646999"/>
            <a:ext cx="4838703" cy="315916"/>
          </a:xfrm>
        </p:spPr>
        <p:txBody>
          <a:bodyPr>
            <a:noAutofit/>
          </a:bodyPr>
          <a:lstStyle>
            <a:lvl1pPr>
              <a:buNone/>
              <a:defRPr lang="en-US" sz="1800">
                <a:solidFill>
                  <a:srgbClr val="7CA655"/>
                </a:solidFill>
                <a:latin typeface="Franklin Gothic Demi"/>
              </a:defRPr>
            </a:lvl1pPr>
          </a:lstStyle>
          <a:p>
            <a:pPr lvl="0"/>
            <a:r>
              <a:rPr lang="en-US"/>
              <a:t>Click to edit Master text styles</a:t>
            </a:r>
          </a:p>
        </p:txBody>
      </p:sp>
      <p:sp>
        <p:nvSpPr>
          <p:cNvPr id="14" name="Text Placeholder 2">
            <a:extLst>
              <a:ext uri="{FF2B5EF4-FFF2-40B4-BE49-F238E27FC236}">
                <a16:creationId xmlns:a16="http://schemas.microsoft.com/office/drawing/2014/main" id="{8BD228D5-0DE4-B24F-860F-CBEE9161B91B}"/>
              </a:ext>
            </a:extLst>
          </p:cNvPr>
          <p:cNvSpPr txBox="1">
            <a:spLocks noGrp="1"/>
          </p:cNvSpPr>
          <p:nvPr>
            <p:ph type="body" idx="4294967295"/>
          </p:nvPr>
        </p:nvSpPr>
        <p:spPr>
          <a:xfrm>
            <a:off x="6399647" y="2656908"/>
            <a:ext cx="4838703" cy="574316"/>
          </a:xfrm>
        </p:spPr>
        <p:txBody>
          <a:bodyPr>
            <a:noAutofit/>
          </a:bodyPr>
          <a:lstStyle>
            <a:lvl1pPr marL="0" indent="0">
              <a:buNone/>
              <a:defRPr lang="en-US" sz="1600"/>
            </a:lvl1pPr>
          </a:lstStyle>
          <a:p>
            <a:pPr lvl="0"/>
            <a:r>
              <a:rPr lang="en-US"/>
              <a:t>Click to edit Master text styles</a:t>
            </a:r>
          </a:p>
        </p:txBody>
      </p:sp>
      <p:sp>
        <p:nvSpPr>
          <p:cNvPr id="15" name="Text Placeholder 3">
            <a:extLst>
              <a:ext uri="{FF2B5EF4-FFF2-40B4-BE49-F238E27FC236}">
                <a16:creationId xmlns:a16="http://schemas.microsoft.com/office/drawing/2014/main" id="{05E7DD29-9699-DC5C-AB98-FE82B0FFC3E6}"/>
              </a:ext>
            </a:extLst>
          </p:cNvPr>
          <p:cNvSpPr txBox="1">
            <a:spLocks noGrp="1"/>
          </p:cNvSpPr>
          <p:nvPr>
            <p:ph type="body" idx="4294967295"/>
          </p:nvPr>
        </p:nvSpPr>
        <p:spPr>
          <a:xfrm>
            <a:off x="6399647" y="2286000"/>
            <a:ext cx="4838703" cy="315916"/>
          </a:xfrm>
        </p:spPr>
        <p:txBody>
          <a:bodyPr>
            <a:noAutofit/>
          </a:bodyPr>
          <a:lstStyle>
            <a:lvl1pPr>
              <a:buNone/>
              <a:defRPr lang="en-US" sz="1800">
                <a:solidFill>
                  <a:srgbClr val="7CA655"/>
                </a:solidFill>
                <a:latin typeface="Franklin Gothic Demi"/>
              </a:defRPr>
            </a:lvl1pPr>
          </a:lstStyle>
          <a:p>
            <a:pPr lvl="0"/>
            <a:r>
              <a:rPr lang="en-US"/>
              <a:t>Click to edit Master text styles</a:t>
            </a:r>
          </a:p>
        </p:txBody>
      </p:sp>
      <p:sp>
        <p:nvSpPr>
          <p:cNvPr id="16" name="Text Placeholder 2">
            <a:extLst>
              <a:ext uri="{FF2B5EF4-FFF2-40B4-BE49-F238E27FC236}">
                <a16:creationId xmlns:a16="http://schemas.microsoft.com/office/drawing/2014/main" id="{3B555B03-A7B2-10E9-CB45-CB76A0C42B65}"/>
              </a:ext>
            </a:extLst>
          </p:cNvPr>
          <p:cNvSpPr txBox="1">
            <a:spLocks noGrp="1"/>
          </p:cNvSpPr>
          <p:nvPr>
            <p:ph type="body" idx="4294967295"/>
          </p:nvPr>
        </p:nvSpPr>
        <p:spPr>
          <a:xfrm>
            <a:off x="6399647" y="3841842"/>
            <a:ext cx="4838703" cy="908337"/>
          </a:xfrm>
        </p:spPr>
        <p:txBody>
          <a:bodyPr>
            <a:noAutofit/>
          </a:bodyPr>
          <a:lstStyle>
            <a:lvl1pPr marL="0" indent="0">
              <a:buNone/>
              <a:defRPr lang="en-US" sz="1600"/>
            </a:lvl1pPr>
          </a:lstStyle>
          <a:p>
            <a:pPr lvl="0"/>
            <a:r>
              <a:rPr lang="en-US"/>
              <a:t>Click to edit Master text styles</a:t>
            </a:r>
          </a:p>
        </p:txBody>
      </p:sp>
      <p:sp>
        <p:nvSpPr>
          <p:cNvPr id="17" name="Text Placeholder 3">
            <a:extLst>
              <a:ext uri="{FF2B5EF4-FFF2-40B4-BE49-F238E27FC236}">
                <a16:creationId xmlns:a16="http://schemas.microsoft.com/office/drawing/2014/main" id="{9CABE1F9-1A15-0334-1190-2978B2C2CCAD}"/>
              </a:ext>
            </a:extLst>
          </p:cNvPr>
          <p:cNvSpPr txBox="1">
            <a:spLocks noGrp="1"/>
          </p:cNvSpPr>
          <p:nvPr>
            <p:ph type="body" idx="4294967295"/>
          </p:nvPr>
        </p:nvSpPr>
        <p:spPr>
          <a:xfrm>
            <a:off x="6399647" y="3470943"/>
            <a:ext cx="4838703" cy="315916"/>
          </a:xfrm>
        </p:spPr>
        <p:txBody>
          <a:bodyPr>
            <a:noAutofit/>
          </a:bodyPr>
          <a:lstStyle>
            <a:lvl1pPr>
              <a:buNone/>
              <a:defRPr lang="en-US" sz="1800">
                <a:solidFill>
                  <a:srgbClr val="7CA655"/>
                </a:solidFill>
                <a:latin typeface="Franklin Gothic Demi"/>
              </a:defRPr>
            </a:lvl1pPr>
          </a:lstStyle>
          <a:p>
            <a:pPr lvl="0"/>
            <a:r>
              <a:rPr lang="en-US"/>
              <a:t>Click to edit Master text styles</a:t>
            </a:r>
          </a:p>
        </p:txBody>
      </p:sp>
      <p:sp>
        <p:nvSpPr>
          <p:cNvPr id="18" name="Date Placeholder 1">
            <a:extLst>
              <a:ext uri="{FF2B5EF4-FFF2-40B4-BE49-F238E27FC236}">
                <a16:creationId xmlns:a16="http://schemas.microsoft.com/office/drawing/2014/main" id="{2E94FEE2-D46F-8439-AC27-1C4524DF883D}"/>
              </a:ext>
            </a:extLst>
          </p:cNvPr>
          <p:cNvSpPr txBox="1">
            <a:spLocks noGrp="1"/>
          </p:cNvSpPr>
          <p:nvPr>
            <p:ph type="dt" sz="half" idx="7"/>
          </p:nvPr>
        </p:nvSpPr>
        <p:spPr/>
        <p:txBody>
          <a:bodyPr/>
          <a:lstStyle>
            <a:lvl1pPr>
              <a:defRPr/>
            </a:lvl1pPr>
          </a:lstStyle>
          <a:p>
            <a:pPr lvl="0"/>
            <a:fld id="{5C74559D-715A-4EC3-8EEF-AC8933AF9416}" type="datetime3">
              <a:rPr lang="en-GB"/>
              <a:pPr lvl="0"/>
              <a:t>1 May, 2024</a:t>
            </a:fld>
            <a:endParaRPr lang="en-GB"/>
          </a:p>
        </p:txBody>
      </p:sp>
      <p:sp>
        <p:nvSpPr>
          <p:cNvPr id="19" name="Footer Placeholder 4">
            <a:extLst>
              <a:ext uri="{FF2B5EF4-FFF2-40B4-BE49-F238E27FC236}">
                <a16:creationId xmlns:a16="http://schemas.microsoft.com/office/drawing/2014/main" id="{FAE89E25-E5FD-2182-B106-2117204EEDC9}"/>
              </a:ext>
            </a:extLst>
          </p:cNvPr>
          <p:cNvSpPr txBox="1">
            <a:spLocks noGrp="1"/>
          </p:cNvSpPr>
          <p:nvPr>
            <p:ph type="ftr" sz="quarter" idx="9"/>
          </p:nvPr>
        </p:nvSpPr>
        <p:spPr/>
        <p:txBody>
          <a:bodyPr/>
          <a:lstStyle>
            <a:lvl1pPr>
              <a:defRPr/>
            </a:lvl1pPr>
          </a:lstStyle>
          <a:p>
            <a:pPr lvl="0"/>
            <a:r>
              <a:rPr lang="en-GB"/>
              <a:t>Annual Review</a:t>
            </a:r>
          </a:p>
        </p:txBody>
      </p:sp>
      <p:sp>
        <p:nvSpPr>
          <p:cNvPr id="20" name="Slide Number Placeholder 5">
            <a:extLst>
              <a:ext uri="{FF2B5EF4-FFF2-40B4-BE49-F238E27FC236}">
                <a16:creationId xmlns:a16="http://schemas.microsoft.com/office/drawing/2014/main" id="{9A4AC8EA-C378-5BBE-3F72-642ED005DCF0}"/>
              </a:ext>
            </a:extLst>
          </p:cNvPr>
          <p:cNvSpPr txBox="1">
            <a:spLocks noGrp="1"/>
          </p:cNvSpPr>
          <p:nvPr>
            <p:ph type="sldNum" sz="quarter" idx="8"/>
          </p:nvPr>
        </p:nvSpPr>
        <p:spPr/>
        <p:txBody>
          <a:bodyPr/>
          <a:lstStyle>
            <a:lvl1pPr>
              <a:defRPr/>
            </a:lvl1pPr>
          </a:lstStyle>
          <a:p>
            <a:pPr lvl="0"/>
            <a:fld id="{D9E07512-C42A-4F78-82C3-4375FFC42218}" type="slidenum">
              <a:t>‹#›</a:t>
            </a:fld>
            <a:endParaRPr lang="en-GB"/>
          </a:p>
        </p:txBody>
      </p:sp>
    </p:spTree>
    <p:extLst>
      <p:ext uri="{BB962C8B-B14F-4D97-AF65-F5344CB8AC3E}">
        <p14:creationId xmlns:p14="http://schemas.microsoft.com/office/powerpoint/2010/main" val="253031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p:bg>
      <p:bgPr>
        <a:solidFill>
          <a:srgbClr val="FFFFFF"/>
        </a:solidFill>
        <a:effectLst/>
      </p:bgPr>
    </p:bg>
    <p:spTree>
      <p:nvGrpSpPr>
        <p:cNvPr id="1" name=""/>
        <p:cNvGrpSpPr/>
        <p:nvPr/>
      </p:nvGrpSpPr>
      <p:grpSpPr>
        <a:xfrm>
          <a:off x="0" y="0"/>
          <a:ext cx="0" cy="0"/>
          <a:chOff x="0" y="0"/>
          <a:chExt cx="0" cy="0"/>
        </a:xfrm>
      </p:grpSpPr>
      <p:sp>
        <p:nvSpPr>
          <p:cNvPr id="2" name="Text Placeholder 29">
            <a:extLst>
              <a:ext uri="{FF2B5EF4-FFF2-40B4-BE49-F238E27FC236}">
                <a16:creationId xmlns:a16="http://schemas.microsoft.com/office/drawing/2014/main" id="{99981DD3-17AB-2753-7C13-D318A73B4A96}"/>
              </a:ext>
            </a:extLst>
          </p:cNvPr>
          <p:cNvSpPr txBox="1">
            <a:spLocks noGrp="1"/>
          </p:cNvSpPr>
          <p:nvPr>
            <p:ph type="body" idx="4294967295"/>
          </p:nvPr>
        </p:nvSpPr>
        <p:spPr>
          <a:xfrm>
            <a:off x="6896103" y="5102059"/>
            <a:ext cx="4914900" cy="588791"/>
          </a:xfrm>
        </p:spPr>
        <p:txBody>
          <a:bodyPr lIns="0" tIns="0" rIns="0" bIns="0" anchor="b">
            <a:noAutofit/>
          </a:bodyPr>
          <a:lstStyle>
            <a:lvl1pPr marL="0" indent="0">
              <a:buNone/>
              <a:defRPr lang="en-US" sz="1600">
                <a:solidFill>
                  <a:srgbClr val="7CA655"/>
                </a:solidFill>
              </a:defRPr>
            </a:lvl1pPr>
          </a:lstStyle>
          <a:p>
            <a:pPr lvl="0"/>
            <a:r>
              <a:rPr lang="en-US"/>
              <a:t>Click to edit Master text styles</a:t>
            </a:r>
          </a:p>
        </p:txBody>
      </p:sp>
      <p:sp>
        <p:nvSpPr>
          <p:cNvPr id="3" name="Subtitle 2">
            <a:extLst>
              <a:ext uri="{FF2B5EF4-FFF2-40B4-BE49-F238E27FC236}">
                <a16:creationId xmlns:a16="http://schemas.microsoft.com/office/drawing/2014/main" id="{728BDC62-0E9C-87A1-1D65-C16CFB06251A}"/>
              </a:ext>
            </a:extLst>
          </p:cNvPr>
          <p:cNvSpPr txBox="1">
            <a:spLocks noGrp="1"/>
          </p:cNvSpPr>
          <p:nvPr>
            <p:ph type="subTitle" idx="4294967295"/>
          </p:nvPr>
        </p:nvSpPr>
        <p:spPr>
          <a:xfrm>
            <a:off x="6907624" y="3591095"/>
            <a:ext cx="4903378" cy="1057787"/>
          </a:xfrm>
        </p:spPr>
        <p:txBody>
          <a:bodyPr lIns="0" tIns="0" rIns="0" bIns="0"/>
          <a:lstStyle>
            <a:lvl1pPr marL="0" indent="0">
              <a:buNone/>
              <a:defRPr lang="en-US" sz="1600"/>
            </a:lvl1pPr>
          </a:lstStyle>
          <a:p>
            <a:pPr lvl="0"/>
            <a:r>
              <a:rPr lang="en-US"/>
              <a:t>Click to edit Master subtitle style</a:t>
            </a:r>
            <a:endParaRPr lang="en-GB"/>
          </a:p>
        </p:txBody>
      </p:sp>
      <p:sp>
        <p:nvSpPr>
          <p:cNvPr id="4" name="Title 1">
            <a:extLst>
              <a:ext uri="{FF2B5EF4-FFF2-40B4-BE49-F238E27FC236}">
                <a16:creationId xmlns:a16="http://schemas.microsoft.com/office/drawing/2014/main" id="{06823238-8DAB-1B40-343F-3C061E59B151}"/>
              </a:ext>
            </a:extLst>
          </p:cNvPr>
          <p:cNvSpPr txBox="1">
            <a:spLocks noGrp="1"/>
          </p:cNvSpPr>
          <p:nvPr>
            <p:ph type="title"/>
          </p:nvPr>
        </p:nvSpPr>
        <p:spPr>
          <a:xfrm>
            <a:off x="6907624" y="2173656"/>
            <a:ext cx="4903378" cy="610864"/>
          </a:xfrm>
        </p:spPr>
        <p:txBody>
          <a:bodyPr lIns="0" tIns="0" rIns="0" bIns="0" anchor="b"/>
          <a:lstStyle>
            <a:lvl1pPr>
              <a:defRPr/>
            </a:lvl1pPr>
          </a:lstStyle>
          <a:p>
            <a:pPr lvl="0"/>
            <a:r>
              <a:rPr lang="en-US"/>
              <a:t>Click to edit Master title style</a:t>
            </a:r>
            <a:endParaRPr lang="en-GB"/>
          </a:p>
        </p:txBody>
      </p:sp>
      <p:cxnSp>
        <p:nvCxnSpPr>
          <p:cNvPr id="5" name="Straight Connector 26">
            <a:extLst>
              <a:ext uri="{FF2B5EF4-FFF2-40B4-BE49-F238E27FC236}">
                <a16:creationId xmlns:a16="http://schemas.microsoft.com/office/drawing/2014/main" id="{C5ABA12A-8AB4-07BD-0FF5-617E2F6A2F99}"/>
              </a:ext>
            </a:extLst>
          </p:cNvPr>
          <p:cNvCxnSpPr/>
          <p:nvPr/>
        </p:nvCxnSpPr>
        <p:spPr>
          <a:xfrm>
            <a:off x="6896103" y="3233702"/>
            <a:ext cx="2133597" cy="3996"/>
          </a:xfrm>
          <a:prstGeom prst="straightConnector1">
            <a:avLst/>
          </a:prstGeom>
          <a:noFill/>
          <a:ln w="101598" cap="flat">
            <a:solidFill>
              <a:srgbClr val="7CA655"/>
            </a:solidFill>
            <a:prstDash val="solid"/>
            <a:miter/>
          </a:ln>
        </p:spPr>
      </p:cxnSp>
      <p:sp>
        <p:nvSpPr>
          <p:cNvPr id="6" name="Picture Placeholder 2">
            <a:extLst>
              <a:ext uri="{FF2B5EF4-FFF2-40B4-BE49-F238E27FC236}">
                <a16:creationId xmlns:a16="http://schemas.microsoft.com/office/drawing/2014/main" id="{331CF3EE-1559-65B5-6BF5-850AEA607C03}"/>
              </a:ext>
            </a:extLst>
          </p:cNvPr>
          <p:cNvSpPr txBox="1">
            <a:spLocks noGrp="1"/>
          </p:cNvSpPr>
          <p:nvPr>
            <p:ph type="pic" idx="4294967295"/>
          </p:nvPr>
        </p:nvSpPr>
        <p:spPr>
          <a:xfrm>
            <a:off x="0" y="0"/>
            <a:ext cx="6096003" cy="6858000"/>
          </a:xfrm>
        </p:spPr>
        <p:txBody>
          <a:bodyPr/>
          <a:lstStyle>
            <a:lvl1pPr>
              <a:defRPr lang="en-US"/>
            </a:lvl1pPr>
          </a:lstStyle>
          <a:p>
            <a:pPr lvl="0"/>
            <a:r>
              <a:rPr lang="en-US"/>
              <a:t>Click icon to add picture</a:t>
            </a:r>
            <a:endParaRPr lang="en-GB"/>
          </a:p>
        </p:txBody>
      </p:sp>
      <p:grpSp>
        <p:nvGrpSpPr>
          <p:cNvPr id="7" name="Group 29">
            <a:extLst>
              <a:ext uri="{FF2B5EF4-FFF2-40B4-BE49-F238E27FC236}">
                <a16:creationId xmlns:a16="http://schemas.microsoft.com/office/drawing/2014/main" id="{C0840517-65E3-1442-9FFE-C669397909F3}"/>
              </a:ext>
            </a:extLst>
          </p:cNvPr>
          <p:cNvGrpSpPr/>
          <p:nvPr/>
        </p:nvGrpSpPr>
        <p:grpSpPr>
          <a:xfrm>
            <a:off x="8870046" y="-19"/>
            <a:ext cx="3325196" cy="3325224"/>
            <a:chOff x="8870046" y="-19"/>
            <a:chExt cx="3325196" cy="3325224"/>
          </a:xfrm>
        </p:grpSpPr>
        <p:sp>
          <p:nvSpPr>
            <p:cNvPr id="8" name="Freeform 30">
              <a:extLst>
                <a:ext uri="{FF2B5EF4-FFF2-40B4-BE49-F238E27FC236}">
                  <a16:creationId xmlns:a16="http://schemas.microsoft.com/office/drawing/2014/main" id="{9F75C5B6-A617-DD00-8644-D8A2C60405DE}"/>
                </a:ext>
              </a:extLst>
            </p:cNvPr>
            <p:cNvSpPr/>
            <p:nvPr/>
          </p:nvSpPr>
          <p:spPr>
            <a:xfrm rot="10799991">
              <a:off x="10519513" y="1090924"/>
              <a:ext cx="1675720" cy="2234281"/>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4495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9" name="Freeform 31">
              <a:extLst>
                <a:ext uri="{FF2B5EF4-FFF2-40B4-BE49-F238E27FC236}">
                  <a16:creationId xmlns:a16="http://schemas.microsoft.com/office/drawing/2014/main" id="{29790A72-E375-6680-FD0B-392B168DB7D1}"/>
                </a:ext>
              </a:extLst>
            </p:cNvPr>
            <p:cNvSpPr/>
            <p:nvPr/>
          </p:nvSpPr>
          <p:spPr>
            <a:xfrm rot="10799991">
              <a:off x="11106823" y="-1"/>
              <a:ext cx="1088419" cy="1088117"/>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0" name="Freeform 32">
              <a:extLst>
                <a:ext uri="{FF2B5EF4-FFF2-40B4-BE49-F238E27FC236}">
                  <a16:creationId xmlns:a16="http://schemas.microsoft.com/office/drawing/2014/main" id="{08360685-235C-F3A0-6BE1-C0A0F45CBEDD}"/>
                </a:ext>
              </a:extLst>
            </p:cNvPr>
            <p:cNvSpPr/>
            <p:nvPr/>
          </p:nvSpPr>
          <p:spPr>
            <a:xfrm rot="10799991">
              <a:off x="8870046" y="-19"/>
              <a:ext cx="2181520" cy="1090924"/>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Tree>
    <p:extLst>
      <p:ext uri="{BB962C8B-B14F-4D97-AF65-F5344CB8AC3E}">
        <p14:creationId xmlns:p14="http://schemas.microsoft.com/office/powerpoint/2010/main" val="1895120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BF4E-7F1D-C6AC-96AA-6AEEB99C705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EF2009D2-9E39-043B-89B8-744407ECC384}"/>
              </a:ext>
            </a:extLst>
          </p:cNvPr>
          <p:cNvSpPr txBox="1">
            <a:spLocks noGrp="1"/>
          </p:cNvSpPr>
          <p:nvPr>
            <p:ph idx="1"/>
          </p:nvPr>
        </p:nvSpPr>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5B345B-247E-30B6-74B7-53FDDA4238AD}"/>
              </a:ext>
            </a:extLst>
          </p:cNvPr>
          <p:cNvSpPr txBox="1">
            <a:spLocks noGrp="1"/>
          </p:cNvSpPr>
          <p:nvPr>
            <p:ph type="dt" sz="half" idx="7"/>
          </p:nvPr>
        </p:nvSpPr>
        <p:spPr/>
        <p:txBody>
          <a:bodyPr/>
          <a:lstStyle>
            <a:lvl1pPr>
              <a:defRPr/>
            </a:lvl1pPr>
          </a:lstStyle>
          <a:p>
            <a:pPr lvl="0"/>
            <a:fld id="{844CBE92-166C-4FB4-9BFA-53921EFCDF39}" type="datetime1">
              <a:rPr lang="en-GB"/>
              <a:pPr lvl="0"/>
              <a:t>01/05/2024</a:t>
            </a:fld>
            <a:endParaRPr lang="en-GB"/>
          </a:p>
        </p:txBody>
      </p:sp>
      <p:sp>
        <p:nvSpPr>
          <p:cNvPr id="5" name="Footer Placeholder 4">
            <a:extLst>
              <a:ext uri="{FF2B5EF4-FFF2-40B4-BE49-F238E27FC236}">
                <a16:creationId xmlns:a16="http://schemas.microsoft.com/office/drawing/2014/main" id="{2DE597D6-2746-8918-BD17-3028EC0B407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1E11166-9EDC-AE1E-4B34-73A3B0FBE55A}"/>
              </a:ext>
            </a:extLst>
          </p:cNvPr>
          <p:cNvSpPr txBox="1">
            <a:spLocks noGrp="1"/>
          </p:cNvSpPr>
          <p:nvPr>
            <p:ph type="sldNum" sz="quarter" idx="8"/>
          </p:nvPr>
        </p:nvSpPr>
        <p:spPr/>
        <p:txBody>
          <a:bodyPr/>
          <a:lstStyle>
            <a:lvl1pPr>
              <a:defRPr/>
            </a:lvl1pPr>
          </a:lstStyle>
          <a:p>
            <a:pPr lvl="0"/>
            <a:fld id="{E40CA2E2-DC93-45BE-8C76-439CA864C505}" type="slidenum">
              <a:t>‹#›</a:t>
            </a:fld>
            <a:endParaRPr lang="en-GB"/>
          </a:p>
        </p:txBody>
      </p:sp>
    </p:spTree>
    <p:extLst>
      <p:ext uri="{BB962C8B-B14F-4D97-AF65-F5344CB8AC3E}">
        <p14:creationId xmlns:p14="http://schemas.microsoft.com/office/powerpoint/2010/main" val="280185913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90835F41-8DF5-8CAB-C051-6D8755FDB7E1}"/>
              </a:ext>
            </a:extLst>
          </p:cNvPr>
          <p:cNvGrpSpPr/>
          <p:nvPr/>
        </p:nvGrpSpPr>
        <p:grpSpPr>
          <a:xfrm>
            <a:off x="6362696" y="0"/>
            <a:ext cx="5829300" cy="3235604"/>
            <a:chOff x="6362696" y="0"/>
            <a:chExt cx="5829300" cy="3235604"/>
          </a:xfrm>
        </p:grpSpPr>
        <p:sp>
          <p:nvSpPr>
            <p:cNvPr id="3" name="AutoShape 24">
              <a:extLst>
                <a:ext uri="{FF2B5EF4-FFF2-40B4-BE49-F238E27FC236}">
                  <a16:creationId xmlns:a16="http://schemas.microsoft.com/office/drawing/2014/main" id="{A45B6750-6264-2D78-EFD4-31447565240A}"/>
                </a:ext>
              </a:extLst>
            </p:cNvPr>
            <p:cNvSpPr/>
            <p:nvPr/>
          </p:nvSpPr>
          <p:spPr>
            <a:xfrm>
              <a:off x="6362696" y="0"/>
              <a:ext cx="3884755" cy="3235604"/>
            </a:xfrm>
            <a:custGeom>
              <a:avLst/>
              <a:gdLst>
                <a:gd name="f0" fmla="val 10800000"/>
                <a:gd name="f1" fmla="val 5400000"/>
                <a:gd name="f2" fmla="val 180"/>
                <a:gd name="f3" fmla="val w"/>
                <a:gd name="f4" fmla="val h"/>
                <a:gd name="f5" fmla="val 0"/>
                <a:gd name="f6" fmla="val 3578"/>
                <a:gd name="f7" fmla="val 2980"/>
                <a:gd name="f8" fmla="+- 0 8372 0"/>
                <a:gd name="f9" fmla="+- 0 7780 0"/>
                <a:gd name="f10" fmla="+- 0 6586 0"/>
                <a:gd name="f11" fmla="+- 0 7774 0"/>
                <a:gd name="f12" fmla="+- 0 10163 0"/>
                <a:gd name="f13" fmla="+- 0 9566 0"/>
                <a:gd name="f14" fmla="+- 0 8969 0"/>
                <a:gd name="f15" fmla="val 1786"/>
                <a:gd name="f16" fmla="val 591"/>
                <a:gd name="f17" fmla="val 1194"/>
                <a:gd name="f18" fmla="val 1188"/>
                <a:gd name="f19" fmla="val 3577"/>
                <a:gd name="f20" fmla="val 2383"/>
                <a:gd name="f21" fmla="+- 0 0 -90"/>
                <a:gd name="f22" fmla="*/ f3 1 3578"/>
                <a:gd name="f23" fmla="*/ f4 1 2980"/>
                <a:gd name="f24" fmla="+- f8 0 6586"/>
                <a:gd name="f25" fmla="+- f9 0 6586"/>
                <a:gd name="f26" fmla="+- f10 0 6586"/>
                <a:gd name="f27" fmla="+- f11 0 6586"/>
                <a:gd name="f28" fmla="+- f12 0 6586"/>
                <a:gd name="f29" fmla="+- f13 0 6586"/>
                <a:gd name="f30" fmla="+- f14 0 6586"/>
                <a:gd name="f31" fmla="+- f7 0 f5"/>
                <a:gd name="f32" fmla="+- f6 0 f5"/>
                <a:gd name="f33" fmla="*/ f21 f0 1"/>
                <a:gd name="f34" fmla="*/ f32 1 3578"/>
                <a:gd name="f35" fmla="*/ f31 1 2980"/>
                <a:gd name="f36" fmla="*/ f24 f32 1"/>
                <a:gd name="f37" fmla="*/ 591 f31 1"/>
                <a:gd name="f38" fmla="*/ f25 f32 1"/>
                <a:gd name="f39" fmla="*/ 0 f31 1"/>
                <a:gd name="f40" fmla="*/ f26 f32 1"/>
                <a:gd name="f41" fmla="*/ f27 f32 1"/>
                <a:gd name="f42" fmla="*/ 1188 f31 1"/>
                <a:gd name="f43" fmla="*/ f28 f32 1"/>
                <a:gd name="f44" fmla="*/ 2383 f31 1"/>
                <a:gd name="f45" fmla="*/ f29 f32 1"/>
                <a:gd name="f46" fmla="*/ 1786 f31 1"/>
                <a:gd name="f47" fmla="*/ f30 f32 1"/>
                <a:gd name="f48" fmla="*/ 2980 f31 1"/>
                <a:gd name="f49" fmla="*/ f33 1 f2"/>
                <a:gd name="f50" fmla="*/ f36 1 3578"/>
                <a:gd name="f51" fmla="*/ f37 1 2980"/>
                <a:gd name="f52" fmla="*/ f38 1 3578"/>
                <a:gd name="f53" fmla="*/ f39 1 2980"/>
                <a:gd name="f54" fmla="*/ f40 1 3578"/>
                <a:gd name="f55" fmla="*/ f41 1 3578"/>
                <a:gd name="f56" fmla="*/ f42 1 2980"/>
                <a:gd name="f57" fmla="*/ f43 1 3578"/>
                <a:gd name="f58" fmla="*/ f44 1 2980"/>
                <a:gd name="f59" fmla="*/ f45 1 3578"/>
                <a:gd name="f60" fmla="*/ f46 1 2980"/>
                <a:gd name="f61" fmla="*/ f47 1 3578"/>
                <a:gd name="f62" fmla="*/ f48 1 2980"/>
                <a:gd name="f63" fmla="*/ 0 1 f34"/>
                <a:gd name="f64" fmla="*/ f6 1 f34"/>
                <a:gd name="f65" fmla="*/ 0 1 f35"/>
                <a:gd name="f66" fmla="*/ f7 1 f35"/>
                <a:gd name="f67" fmla="+- f49 0 f1"/>
                <a:gd name="f68" fmla="*/ f50 1 f34"/>
                <a:gd name="f69" fmla="*/ f51 1 f35"/>
                <a:gd name="f70" fmla="*/ f52 1 f34"/>
                <a:gd name="f71" fmla="*/ f53 1 f35"/>
                <a:gd name="f72" fmla="*/ f54 1 f34"/>
                <a:gd name="f73" fmla="*/ f55 1 f34"/>
                <a:gd name="f74" fmla="*/ f56 1 f35"/>
                <a:gd name="f75" fmla="*/ f57 1 f34"/>
                <a:gd name="f76" fmla="*/ f58 1 f35"/>
                <a:gd name="f77" fmla="*/ f59 1 f34"/>
                <a:gd name="f78" fmla="*/ f60 1 f35"/>
                <a:gd name="f79" fmla="*/ f61 1 f34"/>
                <a:gd name="f80" fmla="*/ f62 1 f35"/>
                <a:gd name="f81" fmla="*/ f63 f22 1"/>
                <a:gd name="f82" fmla="*/ f64 f22 1"/>
                <a:gd name="f83" fmla="*/ f66 f23 1"/>
                <a:gd name="f84" fmla="*/ f65 f23 1"/>
                <a:gd name="f85" fmla="*/ f68 f22 1"/>
                <a:gd name="f86" fmla="*/ f69 f23 1"/>
                <a:gd name="f87" fmla="*/ f70 f22 1"/>
                <a:gd name="f88" fmla="*/ f71 f23 1"/>
                <a:gd name="f89" fmla="*/ f72 f22 1"/>
                <a:gd name="f90" fmla="*/ f73 f22 1"/>
                <a:gd name="f91" fmla="*/ f74 f23 1"/>
                <a:gd name="f92" fmla="*/ f75 f22 1"/>
                <a:gd name="f93" fmla="*/ f76 f23 1"/>
                <a:gd name="f94" fmla="*/ f77 f22 1"/>
                <a:gd name="f95" fmla="*/ f78 f23 1"/>
                <a:gd name="f96" fmla="*/ f79 f22 1"/>
                <a:gd name="f97" fmla="*/ f80 f23 1"/>
              </a:gdLst>
              <a:ahLst/>
              <a:cxnLst>
                <a:cxn ang="3cd4">
                  <a:pos x="hc" y="t"/>
                </a:cxn>
                <a:cxn ang="0">
                  <a:pos x="r" y="vc"/>
                </a:cxn>
                <a:cxn ang="cd4">
                  <a:pos x="hc" y="b"/>
                </a:cxn>
                <a:cxn ang="cd2">
                  <a:pos x="l" y="vc"/>
                </a:cxn>
                <a:cxn ang="f67">
                  <a:pos x="f85" y="f86"/>
                </a:cxn>
                <a:cxn ang="f67">
                  <a:pos x="f87" y="f88"/>
                </a:cxn>
                <a:cxn ang="f67">
                  <a:pos x="f89" y="f88"/>
                </a:cxn>
                <a:cxn ang="f67">
                  <a:pos x="f90" y="f91"/>
                </a:cxn>
                <a:cxn ang="f67">
                  <a:pos x="f85" y="f86"/>
                </a:cxn>
                <a:cxn ang="f67">
                  <a:pos x="f92" y="f93"/>
                </a:cxn>
                <a:cxn ang="f67">
                  <a:pos x="f94" y="f95"/>
                </a:cxn>
                <a:cxn ang="f67">
                  <a:pos x="f96" y="f93"/>
                </a:cxn>
                <a:cxn ang="f67">
                  <a:pos x="f94" y="f97"/>
                </a:cxn>
                <a:cxn ang="f67">
                  <a:pos x="f92" y="f93"/>
                </a:cxn>
              </a:cxnLst>
              <a:rect l="f81" t="f84" r="f82" b="f83"/>
              <a:pathLst>
                <a:path w="3578" h="2980">
                  <a:moveTo>
                    <a:pt x="f15" y="f16"/>
                  </a:moveTo>
                  <a:lnTo>
                    <a:pt x="f17" y="f5"/>
                  </a:lnTo>
                  <a:lnTo>
                    <a:pt x="f5" y="f5"/>
                  </a:lnTo>
                  <a:lnTo>
                    <a:pt x="f18" y="f18"/>
                  </a:lnTo>
                  <a:lnTo>
                    <a:pt x="f15" y="f16"/>
                  </a:lnTo>
                  <a:moveTo>
                    <a:pt x="f19" y="f20"/>
                  </a:moveTo>
                  <a:lnTo>
                    <a:pt x="f7" y="f15"/>
                  </a:lnTo>
                  <a:lnTo>
                    <a:pt x="f20" y="f20"/>
                  </a:lnTo>
                  <a:lnTo>
                    <a:pt x="f7" y="f7"/>
                  </a:lnTo>
                  <a:lnTo>
                    <a:pt x="f19" y="f20"/>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4" name="Freeform 7">
              <a:extLst>
                <a:ext uri="{FF2B5EF4-FFF2-40B4-BE49-F238E27FC236}">
                  <a16:creationId xmlns:a16="http://schemas.microsoft.com/office/drawing/2014/main" id="{EFD7D920-D1AA-43BC-BAE2-26D69A9FAF8C}"/>
                </a:ext>
              </a:extLst>
            </p:cNvPr>
            <p:cNvSpPr/>
            <p:nvPr/>
          </p:nvSpPr>
          <p:spPr>
            <a:xfrm>
              <a:off x="7004368" y="1289898"/>
              <a:ext cx="1945632" cy="1945706"/>
            </a:xfrm>
            <a:custGeom>
              <a:avLst/>
              <a:gdLst>
                <a:gd name="f0" fmla="val 10800000"/>
                <a:gd name="f1" fmla="val 5400000"/>
                <a:gd name="f2" fmla="val 180"/>
                <a:gd name="f3" fmla="val w"/>
                <a:gd name="f4" fmla="val h"/>
                <a:gd name="f5" fmla="val 0"/>
                <a:gd name="f6" fmla="val 1792"/>
                <a:gd name="f7" fmla="+- 0 7774 0"/>
                <a:gd name="f8" fmla="+- 0 7177 0"/>
                <a:gd name="f9" fmla="+- 0 8372 0"/>
                <a:gd name="f10" fmla="+- 0 8969 0"/>
                <a:gd name="f11" fmla="val 597"/>
                <a:gd name="f12" fmla="val 598"/>
                <a:gd name="f13" fmla="val 1195"/>
                <a:gd name="f14" fmla="+- 0 0 -90"/>
                <a:gd name="f15" fmla="*/ f3 1 1792"/>
                <a:gd name="f16" fmla="*/ f4 1 1792"/>
                <a:gd name="f17" fmla="+- f7 0 7177"/>
                <a:gd name="f18" fmla="+- f8 0 7177"/>
                <a:gd name="f19" fmla="+- f9 0 7177"/>
                <a:gd name="f20" fmla="+- f10 0 7177"/>
                <a:gd name="f21" fmla="+- f6 0 f5"/>
                <a:gd name="f22" fmla="*/ f14 f0 1"/>
                <a:gd name="f23" fmla="*/ f21 1 1792"/>
                <a:gd name="f24" fmla="*/ f17 f21 1"/>
                <a:gd name="f25" fmla="*/ 1188 f21 1"/>
                <a:gd name="f26" fmla="*/ f18 f21 1"/>
                <a:gd name="f27" fmla="*/ 1786 f21 1"/>
                <a:gd name="f28" fmla="*/ f19 f21 1"/>
                <a:gd name="f29" fmla="*/ 2980 f21 1"/>
                <a:gd name="f30" fmla="*/ f20 f21 1"/>
                <a:gd name="f31" fmla="*/ 2383 f21 1"/>
                <a:gd name="f32" fmla="*/ f22 1 f2"/>
                <a:gd name="f33" fmla="*/ f24 1 1792"/>
                <a:gd name="f34" fmla="*/ f25 1 1792"/>
                <a:gd name="f35" fmla="*/ f26 1 1792"/>
                <a:gd name="f36" fmla="*/ f27 1 1792"/>
                <a:gd name="f37" fmla="*/ f28 1 1792"/>
                <a:gd name="f38" fmla="*/ f29 1 1792"/>
                <a:gd name="f39" fmla="*/ f30 1 1792"/>
                <a:gd name="f40" fmla="*/ f31 1 1792"/>
                <a:gd name="f41" fmla="*/ 0 1 f23"/>
                <a:gd name="f42" fmla="*/ f6 1 f23"/>
                <a:gd name="f43" fmla="+- f32 0 f1"/>
                <a:gd name="f44" fmla="*/ f33 1 f23"/>
                <a:gd name="f45" fmla="*/ f34 1 f23"/>
                <a:gd name="f46" fmla="*/ f35 1 f23"/>
                <a:gd name="f47" fmla="*/ f36 1 f23"/>
                <a:gd name="f48" fmla="*/ f37 1 f23"/>
                <a:gd name="f49" fmla="*/ f38 1 f23"/>
                <a:gd name="f50" fmla="*/ f39 1 f23"/>
                <a:gd name="f51" fmla="*/ f40 1 f23"/>
                <a:gd name="f52" fmla="*/ f41 f15 1"/>
                <a:gd name="f53" fmla="*/ f42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cd4">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1792" h="1792">
                  <a:moveTo>
                    <a:pt x="f11" y="f5"/>
                  </a:moveTo>
                  <a:lnTo>
                    <a:pt x="f5" y="f12"/>
                  </a:lnTo>
                  <a:lnTo>
                    <a:pt x="f13" y="f6"/>
                  </a:lnTo>
                  <a:lnTo>
                    <a:pt x="f6" y="f13"/>
                  </a:lnTo>
                  <a:lnTo>
                    <a:pt x="f11" y="f5"/>
                  </a:lnTo>
                  <a:close/>
                </a:path>
              </a:pathLst>
            </a:custGeom>
            <a:solidFill>
              <a:srgbClr val="F9D44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5" name="Freeform 8">
              <a:extLst>
                <a:ext uri="{FF2B5EF4-FFF2-40B4-BE49-F238E27FC236}">
                  <a16:creationId xmlns:a16="http://schemas.microsoft.com/office/drawing/2014/main" id="{77F263FF-8144-28FE-C428-C4F9EA002997}"/>
                </a:ext>
              </a:extLst>
            </p:cNvPr>
            <p:cNvSpPr/>
            <p:nvPr/>
          </p:nvSpPr>
          <p:spPr>
            <a:xfrm>
              <a:off x="8955432" y="0"/>
              <a:ext cx="1284421" cy="642777"/>
            </a:xfrm>
            <a:custGeom>
              <a:avLst/>
              <a:gdLst>
                <a:gd name="f0" fmla="val 10800000"/>
                <a:gd name="f1" fmla="val 5400000"/>
                <a:gd name="f2" fmla="val 180"/>
                <a:gd name="f3" fmla="val w"/>
                <a:gd name="f4" fmla="val h"/>
                <a:gd name="f5" fmla="val 0"/>
                <a:gd name="f6" fmla="val 1183"/>
                <a:gd name="f7" fmla="val 592"/>
                <a:gd name="f8" fmla="+- 0 10158 0"/>
                <a:gd name="f9" fmla="+- 0 8975 0"/>
                <a:gd name="f10" fmla="+- 0 9566 0"/>
                <a:gd name="f11" fmla="val 591"/>
                <a:gd name="f12" fmla="+- 0 0 -90"/>
                <a:gd name="f13" fmla="*/ f3 1 1183"/>
                <a:gd name="f14" fmla="*/ f4 1 592"/>
                <a:gd name="f15" fmla="+- f8 0 8975"/>
                <a:gd name="f16" fmla="+- f9 0 8975"/>
                <a:gd name="f17" fmla="+- f10 0 8975"/>
                <a:gd name="f18" fmla="+- f7 0 f5"/>
                <a:gd name="f19" fmla="+- f6 0 f5"/>
                <a:gd name="f20" fmla="*/ f12 f0 1"/>
                <a:gd name="f21" fmla="*/ f19 1 1183"/>
                <a:gd name="f22" fmla="*/ f18 1 592"/>
                <a:gd name="f23" fmla="*/ f15 f19 1"/>
                <a:gd name="f24" fmla="*/ 0 f18 1"/>
                <a:gd name="f25" fmla="*/ f16 f19 1"/>
                <a:gd name="f26" fmla="*/ f17 f19 1"/>
                <a:gd name="f27" fmla="*/ 591 f18 1"/>
                <a:gd name="f28" fmla="*/ f20 1 f2"/>
                <a:gd name="f29" fmla="*/ f23 1 1183"/>
                <a:gd name="f30" fmla="*/ f24 1 592"/>
                <a:gd name="f31" fmla="*/ f25 1 1183"/>
                <a:gd name="f32" fmla="*/ f26 1 1183"/>
                <a:gd name="f33" fmla="*/ f27 1 592"/>
                <a:gd name="f34" fmla="*/ 0 1 f21"/>
                <a:gd name="f35" fmla="*/ f6 1 f21"/>
                <a:gd name="f36" fmla="*/ 0 1 f22"/>
                <a:gd name="f37" fmla="*/ f7 1 f22"/>
                <a:gd name="f38" fmla="+- f28 0 f1"/>
                <a:gd name="f39" fmla="*/ f29 1 f21"/>
                <a:gd name="f40" fmla="*/ f30 1 f22"/>
                <a:gd name="f41" fmla="*/ f31 1 f21"/>
                <a:gd name="f42" fmla="*/ f32 1 f21"/>
                <a:gd name="f43" fmla="*/ f33 1 f22"/>
                <a:gd name="f44" fmla="*/ f34 f13 1"/>
                <a:gd name="f45" fmla="*/ f35 f13 1"/>
                <a:gd name="f46" fmla="*/ f37 f14 1"/>
                <a:gd name="f47" fmla="*/ f36 f14 1"/>
                <a:gd name="f48" fmla="*/ f39 f13 1"/>
                <a:gd name="f49" fmla="*/ f40 f14 1"/>
                <a:gd name="f50" fmla="*/ f41 f13 1"/>
                <a:gd name="f51" fmla="*/ f42 f13 1"/>
                <a:gd name="f52" fmla="*/ f43 f14 1"/>
              </a:gdLst>
              <a:ahLst/>
              <a:cxnLst>
                <a:cxn ang="3cd4">
                  <a:pos x="hc" y="t"/>
                </a:cxn>
                <a:cxn ang="0">
                  <a:pos x="r" y="vc"/>
                </a:cxn>
                <a:cxn ang="cd4">
                  <a:pos x="hc" y="b"/>
                </a:cxn>
                <a:cxn ang="cd2">
                  <a:pos x="l" y="vc"/>
                </a:cxn>
                <a:cxn ang="f38">
                  <a:pos x="f48" y="f49"/>
                </a:cxn>
                <a:cxn ang="f38">
                  <a:pos x="f50" y="f49"/>
                </a:cxn>
                <a:cxn ang="f38">
                  <a:pos x="f51" y="f52"/>
                </a:cxn>
                <a:cxn ang="f38">
                  <a:pos x="f48" y="f49"/>
                </a:cxn>
              </a:cxnLst>
              <a:rect l="f44" t="f47" r="f45" b="f46"/>
              <a:pathLst>
                <a:path w="1183" h="592">
                  <a:moveTo>
                    <a:pt x="f6" y="f5"/>
                  </a:moveTo>
                  <a:lnTo>
                    <a:pt x="f5" y="f5"/>
                  </a:lnTo>
                  <a:lnTo>
                    <a:pt x="f11" y="f11"/>
                  </a:lnTo>
                  <a:lnTo>
                    <a:pt x="f6" y="f5"/>
                  </a:lnTo>
                  <a:close/>
                </a:path>
              </a:pathLst>
            </a:custGeom>
            <a:solidFill>
              <a:srgbClr val="4495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6" name="Freeform 9">
              <a:extLst>
                <a:ext uri="{FF2B5EF4-FFF2-40B4-BE49-F238E27FC236}">
                  <a16:creationId xmlns:a16="http://schemas.microsoft.com/office/drawing/2014/main" id="{1A1827ED-0406-7F3C-9392-944EB539D3AA}"/>
                </a:ext>
              </a:extLst>
            </p:cNvPr>
            <p:cNvSpPr/>
            <p:nvPr/>
          </p:nvSpPr>
          <p:spPr>
            <a:xfrm>
              <a:off x="7652549" y="641689"/>
              <a:ext cx="1945632" cy="1945706"/>
            </a:xfrm>
            <a:custGeom>
              <a:avLst/>
              <a:gdLst>
                <a:gd name="f0" fmla="val 10800000"/>
                <a:gd name="f1" fmla="val 5400000"/>
                <a:gd name="f2" fmla="val 180"/>
                <a:gd name="f3" fmla="val w"/>
                <a:gd name="f4" fmla="val h"/>
                <a:gd name="f5" fmla="val 0"/>
                <a:gd name="f6" fmla="val 1792"/>
                <a:gd name="f7" fmla="+- 0 8372 0"/>
                <a:gd name="f8" fmla="+- 0 7774 0"/>
                <a:gd name="f9" fmla="+- 0 8969 0"/>
                <a:gd name="f10" fmla="+- 0 9566 0"/>
                <a:gd name="f11" fmla="val 598"/>
                <a:gd name="f12" fmla="val 597"/>
                <a:gd name="f13" fmla="val 1195"/>
                <a:gd name="f14" fmla="+- 0 0 -90"/>
                <a:gd name="f15" fmla="*/ f3 1 1792"/>
                <a:gd name="f16" fmla="*/ f4 1 1792"/>
                <a:gd name="f17" fmla="+- f7 0 7774"/>
                <a:gd name="f18" fmla="+- f8 0 7774"/>
                <a:gd name="f19" fmla="+- f9 0 7774"/>
                <a:gd name="f20" fmla="+- f10 0 7774"/>
                <a:gd name="f21" fmla="+- f6 0 f5"/>
                <a:gd name="f22" fmla="*/ f14 f0 1"/>
                <a:gd name="f23" fmla="*/ f21 1 1792"/>
                <a:gd name="f24" fmla="*/ f17 f21 1"/>
                <a:gd name="f25" fmla="*/ 591 f21 1"/>
                <a:gd name="f26" fmla="*/ f18 f21 1"/>
                <a:gd name="f27" fmla="*/ 1188 f21 1"/>
                <a:gd name="f28" fmla="*/ f19 f21 1"/>
                <a:gd name="f29" fmla="*/ 2383 f21 1"/>
                <a:gd name="f30" fmla="*/ f20 f21 1"/>
                <a:gd name="f31" fmla="*/ 1786 f21 1"/>
                <a:gd name="f32" fmla="*/ f22 1 f2"/>
                <a:gd name="f33" fmla="*/ f24 1 1792"/>
                <a:gd name="f34" fmla="*/ f25 1 1792"/>
                <a:gd name="f35" fmla="*/ f26 1 1792"/>
                <a:gd name="f36" fmla="*/ f27 1 1792"/>
                <a:gd name="f37" fmla="*/ f28 1 1792"/>
                <a:gd name="f38" fmla="*/ f29 1 1792"/>
                <a:gd name="f39" fmla="*/ f30 1 1792"/>
                <a:gd name="f40" fmla="*/ f31 1 1792"/>
                <a:gd name="f41" fmla="*/ 0 1 f23"/>
                <a:gd name="f42" fmla="*/ f6 1 f23"/>
                <a:gd name="f43" fmla="+- f32 0 f1"/>
                <a:gd name="f44" fmla="*/ f33 1 f23"/>
                <a:gd name="f45" fmla="*/ f34 1 f23"/>
                <a:gd name="f46" fmla="*/ f35 1 f23"/>
                <a:gd name="f47" fmla="*/ f36 1 f23"/>
                <a:gd name="f48" fmla="*/ f37 1 f23"/>
                <a:gd name="f49" fmla="*/ f38 1 f23"/>
                <a:gd name="f50" fmla="*/ f39 1 f23"/>
                <a:gd name="f51" fmla="*/ f40 1 f23"/>
                <a:gd name="f52" fmla="*/ f41 f15 1"/>
                <a:gd name="f53" fmla="*/ f42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cd4">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1792" h="1792">
                  <a:moveTo>
                    <a:pt x="f11" y="f5"/>
                  </a:moveTo>
                  <a:lnTo>
                    <a:pt x="f5" y="f12"/>
                  </a:lnTo>
                  <a:lnTo>
                    <a:pt x="f13" y="f6"/>
                  </a:lnTo>
                  <a:lnTo>
                    <a:pt x="f6" y="f13"/>
                  </a:lnTo>
                  <a:lnTo>
                    <a:pt x="f11"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7" name="Freeform 10">
              <a:extLst>
                <a:ext uri="{FF2B5EF4-FFF2-40B4-BE49-F238E27FC236}">
                  <a16:creationId xmlns:a16="http://schemas.microsoft.com/office/drawing/2014/main" id="{C76D54CF-A250-E84B-8C11-C838F24E04D1}"/>
                </a:ext>
              </a:extLst>
            </p:cNvPr>
            <p:cNvSpPr/>
            <p:nvPr/>
          </p:nvSpPr>
          <p:spPr>
            <a:xfrm>
              <a:off x="9598182" y="641689"/>
              <a:ext cx="2593814" cy="2593905"/>
            </a:xfrm>
            <a:custGeom>
              <a:avLst/>
              <a:gdLst>
                <a:gd name="f0" fmla="val 10800000"/>
                <a:gd name="f1" fmla="val 5400000"/>
                <a:gd name="f2" fmla="val 180"/>
                <a:gd name="f3" fmla="val w"/>
                <a:gd name="f4" fmla="val h"/>
                <a:gd name="f5" fmla="val 0"/>
                <a:gd name="f6" fmla="val 2389"/>
                <a:gd name="f7" fmla="+- 0 11955 0"/>
                <a:gd name="f8" fmla="+- 0 10760 0"/>
                <a:gd name="f9" fmla="+- 0 9566 0"/>
                <a:gd name="f10" fmla="val 1195"/>
                <a:gd name="f11" fmla="val 1194"/>
                <a:gd name="f12" fmla="+- 0 0 -90"/>
                <a:gd name="f13" fmla="*/ f3 1 2389"/>
                <a:gd name="f14" fmla="*/ f4 1 2389"/>
                <a:gd name="f15" fmla="+- f7 0 9566"/>
                <a:gd name="f16" fmla="+- f8 0 9566"/>
                <a:gd name="f17" fmla="+- f9 0 9566"/>
                <a:gd name="f18" fmla="+- f6 0 f5"/>
                <a:gd name="f19" fmla="*/ f12 f0 1"/>
                <a:gd name="f20" fmla="*/ f18 1 2389"/>
                <a:gd name="f21" fmla="*/ f15 f18 1"/>
                <a:gd name="f22" fmla="*/ 1786 f18 1"/>
                <a:gd name="f23" fmla="*/ f16 f18 1"/>
                <a:gd name="f24" fmla="*/ 591 f18 1"/>
                <a:gd name="f25" fmla="*/ f17 f18 1"/>
                <a:gd name="f26" fmla="*/ 2980 f18 1"/>
                <a:gd name="f27" fmla="*/ f19 1 f2"/>
                <a:gd name="f28" fmla="*/ f21 1 2389"/>
                <a:gd name="f29" fmla="*/ f22 1 2389"/>
                <a:gd name="f30" fmla="*/ f23 1 2389"/>
                <a:gd name="f31" fmla="*/ f24 1 2389"/>
                <a:gd name="f32" fmla="*/ f25 1 2389"/>
                <a:gd name="f33" fmla="*/ f26 1 2389"/>
                <a:gd name="f34" fmla="*/ 0 1 f20"/>
                <a:gd name="f35" fmla="*/ f6 1 f20"/>
                <a:gd name="f36" fmla="+- f27 0 f1"/>
                <a:gd name="f37" fmla="*/ f28 1 f20"/>
                <a:gd name="f38" fmla="*/ f29 1 f20"/>
                <a:gd name="f39" fmla="*/ f30 1 f20"/>
                <a:gd name="f40" fmla="*/ f31 1 f20"/>
                <a:gd name="f41" fmla="*/ f32 1 f20"/>
                <a:gd name="f42" fmla="*/ f33 1 f20"/>
                <a:gd name="f43" fmla="*/ f34 f13 1"/>
                <a:gd name="f44" fmla="*/ f35 f13 1"/>
                <a:gd name="f45" fmla="*/ f35 f14 1"/>
                <a:gd name="f46" fmla="*/ f34 f14 1"/>
                <a:gd name="f47" fmla="*/ f37 f13 1"/>
                <a:gd name="f48" fmla="*/ f38 f14 1"/>
                <a:gd name="f49" fmla="*/ f39 f13 1"/>
                <a:gd name="f50" fmla="*/ f40 f14 1"/>
                <a:gd name="f51" fmla="*/ f41 f13 1"/>
                <a:gd name="f52" fmla="*/ f42 f14 1"/>
              </a:gdLst>
              <a:ahLst/>
              <a:cxnLst>
                <a:cxn ang="3cd4">
                  <a:pos x="hc" y="t"/>
                </a:cxn>
                <a:cxn ang="0">
                  <a:pos x="r" y="vc"/>
                </a:cxn>
                <a:cxn ang="cd4">
                  <a:pos x="hc" y="b"/>
                </a:cxn>
                <a:cxn ang="cd2">
                  <a:pos x="l" y="vc"/>
                </a:cxn>
                <a:cxn ang="f36">
                  <a:pos x="f47" y="f48"/>
                </a:cxn>
                <a:cxn ang="f36">
                  <a:pos x="f49" y="f50"/>
                </a:cxn>
                <a:cxn ang="f36">
                  <a:pos x="f51" y="f48"/>
                </a:cxn>
                <a:cxn ang="f36">
                  <a:pos x="f49" y="f52"/>
                </a:cxn>
                <a:cxn ang="f36">
                  <a:pos x="f47" y="f48"/>
                </a:cxn>
              </a:cxnLst>
              <a:rect l="f43" t="f46" r="f44" b="f45"/>
              <a:pathLst>
                <a:path w="2389" h="2389">
                  <a:moveTo>
                    <a:pt x="f6" y="f10"/>
                  </a:moveTo>
                  <a:lnTo>
                    <a:pt x="f11" y="f5"/>
                  </a:lnTo>
                  <a:lnTo>
                    <a:pt x="f5" y="f10"/>
                  </a:lnTo>
                  <a:lnTo>
                    <a:pt x="f11" y="f6"/>
                  </a:lnTo>
                  <a:lnTo>
                    <a:pt x="f6" y="f10"/>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
        <p:nvSpPr>
          <p:cNvPr id="8" name="Title 1">
            <a:extLst>
              <a:ext uri="{FF2B5EF4-FFF2-40B4-BE49-F238E27FC236}">
                <a16:creationId xmlns:a16="http://schemas.microsoft.com/office/drawing/2014/main" id="{4AF5FBF8-798B-A9A0-A588-8008AF6C8176}"/>
              </a:ext>
            </a:extLst>
          </p:cNvPr>
          <p:cNvSpPr txBox="1">
            <a:spLocks noGrp="1"/>
          </p:cNvSpPr>
          <p:nvPr>
            <p:ph type="title"/>
          </p:nvPr>
        </p:nvSpPr>
        <p:spPr>
          <a:xfrm>
            <a:off x="964024" y="879058"/>
            <a:ext cx="4941472" cy="610864"/>
          </a:xfrm>
        </p:spPr>
        <p:txBody>
          <a:bodyPr lIns="0" tIns="0" rIns="0" bIns="0" anchor="b"/>
          <a:lstStyle>
            <a:lvl1pPr>
              <a:defRPr spc="50"/>
            </a:lvl1pPr>
          </a:lstStyle>
          <a:p>
            <a:pPr lvl="0"/>
            <a:r>
              <a:rPr lang="en-US"/>
              <a:t>Click to edit Master title style</a:t>
            </a:r>
            <a:endParaRPr lang="en-GB"/>
          </a:p>
        </p:txBody>
      </p:sp>
      <p:cxnSp>
        <p:nvCxnSpPr>
          <p:cNvPr id="9" name="Straight Connector 12">
            <a:extLst>
              <a:ext uri="{FF2B5EF4-FFF2-40B4-BE49-F238E27FC236}">
                <a16:creationId xmlns:a16="http://schemas.microsoft.com/office/drawing/2014/main" id="{11EEF648-8F88-4DE3-9C44-D5C386177A17}"/>
              </a:ext>
            </a:extLst>
          </p:cNvPr>
          <p:cNvCxnSpPr/>
          <p:nvPr/>
        </p:nvCxnSpPr>
        <p:spPr>
          <a:xfrm>
            <a:off x="952503" y="1934650"/>
            <a:ext cx="2133596" cy="3996"/>
          </a:xfrm>
          <a:prstGeom prst="straightConnector1">
            <a:avLst/>
          </a:prstGeom>
          <a:noFill/>
          <a:ln w="101598" cap="flat">
            <a:solidFill>
              <a:srgbClr val="7CA655"/>
            </a:solidFill>
            <a:prstDash val="solid"/>
            <a:miter/>
          </a:ln>
        </p:spPr>
      </p:cxnSp>
      <p:sp>
        <p:nvSpPr>
          <p:cNvPr id="10" name="Text Placeholder 29">
            <a:extLst>
              <a:ext uri="{FF2B5EF4-FFF2-40B4-BE49-F238E27FC236}">
                <a16:creationId xmlns:a16="http://schemas.microsoft.com/office/drawing/2014/main" id="{DA47298F-CCFF-A21E-4865-CAEABD87C901}"/>
              </a:ext>
            </a:extLst>
          </p:cNvPr>
          <p:cNvSpPr txBox="1">
            <a:spLocks noGrp="1"/>
          </p:cNvSpPr>
          <p:nvPr>
            <p:ph type="body" idx="4294967295"/>
          </p:nvPr>
        </p:nvSpPr>
        <p:spPr>
          <a:xfrm>
            <a:off x="952503" y="2818299"/>
            <a:ext cx="2133596" cy="369335"/>
          </a:xfrm>
        </p:spPr>
        <p:txBody>
          <a:bodyPr lIns="0" tIns="0" rIns="0" bIns="0">
            <a:noAutofit/>
          </a:bodyPr>
          <a:lstStyle>
            <a:lvl1pPr marL="0" indent="0">
              <a:lnSpc>
                <a:spcPct val="100000"/>
              </a:lnSpc>
              <a:buNone/>
              <a:defRPr lang="en-US" sz="1400"/>
            </a:lvl1pPr>
          </a:lstStyle>
          <a:p>
            <a:pPr lvl="0"/>
            <a:r>
              <a:rPr lang="en-US"/>
              <a:t>Click to edit Master text styles</a:t>
            </a:r>
          </a:p>
        </p:txBody>
      </p:sp>
      <p:sp>
        <p:nvSpPr>
          <p:cNvPr id="11" name="Text Placeholder 29">
            <a:extLst>
              <a:ext uri="{FF2B5EF4-FFF2-40B4-BE49-F238E27FC236}">
                <a16:creationId xmlns:a16="http://schemas.microsoft.com/office/drawing/2014/main" id="{04ABFC11-5C54-1D74-ACD8-0DE3F26E18AC}"/>
              </a:ext>
            </a:extLst>
          </p:cNvPr>
          <p:cNvSpPr txBox="1">
            <a:spLocks noGrp="1"/>
          </p:cNvSpPr>
          <p:nvPr>
            <p:ph type="body" idx="4294967295"/>
          </p:nvPr>
        </p:nvSpPr>
        <p:spPr>
          <a:xfrm>
            <a:off x="952503" y="2209803"/>
            <a:ext cx="2133596" cy="205840"/>
          </a:xfrm>
        </p:spPr>
        <p:txBody>
          <a:bodyPr lIns="0" tIns="0" rIns="0" bIns="0">
            <a:noAutofit/>
          </a:bodyPr>
          <a:lstStyle>
            <a:lvl1pPr marL="0" indent="0">
              <a:lnSpc>
                <a:spcPct val="100000"/>
              </a:lnSpc>
              <a:spcBef>
                <a:spcPts val="400"/>
              </a:spcBef>
              <a:buNone/>
              <a:defRPr lang="en-US" sz="1800">
                <a:solidFill>
                  <a:srgbClr val="7CA655"/>
                </a:solidFill>
                <a:latin typeface="Franklin Gothic Demi"/>
              </a:defRPr>
            </a:lvl1pPr>
          </a:lstStyle>
          <a:p>
            <a:pPr lvl="0"/>
            <a:r>
              <a:rPr lang="en-US"/>
              <a:t>Click to edit Master text styles</a:t>
            </a:r>
          </a:p>
        </p:txBody>
      </p:sp>
      <p:cxnSp>
        <p:nvCxnSpPr>
          <p:cNvPr id="12" name="Straight Connector 15">
            <a:extLst>
              <a:ext uri="{FF2B5EF4-FFF2-40B4-BE49-F238E27FC236}">
                <a16:creationId xmlns:a16="http://schemas.microsoft.com/office/drawing/2014/main" id="{257C5317-213D-C451-47EC-935938145E96}"/>
              </a:ext>
            </a:extLst>
          </p:cNvPr>
          <p:cNvCxnSpPr/>
          <p:nvPr/>
        </p:nvCxnSpPr>
        <p:spPr>
          <a:xfrm>
            <a:off x="3663040" y="1939104"/>
            <a:ext cx="2133606" cy="3996"/>
          </a:xfrm>
          <a:prstGeom prst="straightConnector1">
            <a:avLst/>
          </a:prstGeom>
          <a:noFill/>
          <a:ln w="101598" cap="flat">
            <a:solidFill>
              <a:srgbClr val="7CA655"/>
            </a:solidFill>
            <a:prstDash val="solid"/>
            <a:miter/>
          </a:ln>
        </p:spPr>
      </p:cxnSp>
      <p:sp>
        <p:nvSpPr>
          <p:cNvPr id="13" name="Text Placeholder 29">
            <a:extLst>
              <a:ext uri="{FF2B5EF4-FFF2-40B4-BE49-F238E27FC236}">
                <a16:creationId xmlns:a16="http://schemas.microsoft.com/office/drawing/2014/main" id="{DBC6A9F9-DA5B-ADAD-8DF1-89D440419DB8}"/>
              </a:ext>
            </a:extLst>
          </p:cNvPr>
          <p:cNvSpPr txBox="1">
            <a:spLocks noGrp="1"/>
          </p:cNvSpPr>
          <p:nvPr>
            <p:ph type="body" idx="4294967295"/>
          </p:nvPr>
        </p:nvSpPr>
        <p:spPr>
          <a:xfrm>
            <a:off x="3663040" y="2818299"/>
            <a:ext cx="2128156" cy="369335"/>
          </a:xfrm>
        </p:spPr>
        <p:txBody>
          <a:bodyPr lIns="0" tIns="0" rIns="0" bIns="0">
            <a:noAutofit/>
          </a:bodyPr>
          <a:lstStyle>
            <a:lvl1pPr marL="0" indent="0">
              <a:lnSpc>
                <a:spcPct val="100000"/>
              </a:lnSpc>
              <a:buNone/>
              <a:defRPr lang="en-US" sz="1400"/>
            </a:lvl1pPr>
          </a:lstStyle>
          <a:p>
            <a:pPr lvl="0"/>
            <a:r>
              <a:rPr lang="en-US"/>
              <a:t>Click to edit Master text styles</a:t>
            </a:r>
          </a:p>
        </p:txBody>
      </p:sp>
      <p:sp>
        <p:nvSpPr>
          <p:cNvPr id="14" name="Text Placeholder 29">
            <a:extLst>
              <a:ext uri="{FF2B5EF4-FFF2-40B4-BE49-F238E27FC236}">
                <a16:creationId xmlns:a16="http://schemas.microsoft.com/office/drawing/2014/main" id="{5BA758A4-5DD6-5884-B617-1006D93A63EF}"/>
              </a:ext>
            </a:extLst>
          </p:cNvPr>
          <p:cNvSpPr txBox="1">
            <a:spLocks noGrp="1"/>
          </p:cNvSpPr>
          <p:nvPr>
            <p:ph type="body" idx="4294967295"/>
          </p:nvPr>
        </p:nvSpPr>
        <p:spPr>
          <a:xfrm>
            <a:off x="3663040" y="2209803"/>
            <a:ext cx="2128156" cy="205840"/>
          </a:xfrm>
        </p:spPr>
        <p:txBody>
          <a:bodyPr lIns="0" tIns="0" rIns="0" bIns="0">
            <a:noAutofit/>
          </a:bodyPr>
          <a:lstStyle>
            <a:lvl1pPr marL="0" indent="0">
              <a:lnSpc>
                <a:spcPct val="100000"/>
              </a:lnSpc>
              <a:spcBef>
                <a:spcPts val="400"/>
              </a:spcBef>
              <a:buNone/>
              <a:defRPr lang="en-US" sz="1800">
                <a:solidFill>
                  <a:srgbClr val="7CA655"/>
                </a:solidFill>
                <a:latin typeface="Franklin Gothic Demi"/>
              </a:defRPr>
            </a:lvl1pPr>
          </a:lstStyle>
          <a:p>
            <a:pPr lvl="0"/>
            <a:r>
              <a:rPr lang="en-US"/>
              <a:t>Click to edit Master text styles</a:t>
            </a:r>
          </a:p>
        </p:txBody>
      </p:sp>
      <p:cxnSp>
        <p:nvCxnSpPr>
          <p:cNvPr id="15" name="Straight Connector 19">
            <a:extLst>
              <a:ext uri="{FF2B5EF4-FFF2-40B4-BE49-F238E27FC236}">
                <a16:creationId xmlns:a16="http://schemas.microsoft.com/office/drawing/2014/main" id="{A9DF190A-29F6-B912-1699-F306EF354E94}"/>
              </a:ext>
            </a:extLst>
          </p:cNvPr>
          <p:cNvCxnSpPr/>
          <p:nvPr/>
        </p:nvCxnSpPr>
        <p:spPr>
          <a:xfrm>
            <a:off x="952503" y="4248119"/>
            <a:ext cx="2133596" cy="3996"/>
          </a:xfrm>
          <a:prstGeom prst="straightConnector1">
            <a:avLst/>
          </a:prstGeom>
          <a:noFill/>
          <a:ln w="101598" cap="flat">
            <a:solidFill>
              <a:srgbClr val="7CA655"/>
            </a:solidFill>
            <a:prstDash val="solid"/>
            <a:miter/>
          </a:ln>
        </p:spPr>
      </p:cxnSp>
      <p:sp>
        <p:nvSpPr>
          <p:cNvPr id="16" name="Text Placeholder 29">
            <a:extLst>
              <a:ext uri="{FF2B5EF4-FFF2-40B4-BE49-F238E27FC236}">
                <a16:creationId xmlns:a16="http://schemas.microsoft.com/office/drawing/2014/main" id="{30777DCA-E344-7A45-A090-ED507A3AC8AC}"/>
              </a:ext>
            </a:extLst>
          </p:cNvPr>
          <p:cNvSpPr txBox="1">
            <a:spLocks noGrp="1"/>
          </p:cNvSpPr>
          <p:nvPr>
            <p:ph type="body" idx="4294967295"/>
          </p:nvPr>
        </p:nvSpPr>
        <p:spPr>
          <a:xfrm>
            <a:off x="952503" y="5131301"/>
            <a:ext cx="2133596" cy="369335"/>
          </a:xfrm>
        </p:spPr>
        <p:txBody>
          <a:bodyPr lIns="0" tIns="0" rIns="0" bIns="0">
            <a:noAutofit/>
          </a:bodyPr>
          <a:lstStyle>
            <a:lvl1pPr marL="0" indent="0">
              <a:lnSpc>
                <a:spcPct val="100000"/>
              </a:lnSpc>
              <a:buNone/>
              <a:defRPr lang="en-US" sz="1400"/>
            </a:lvl1pPr>
          </a:lstStyle>
          <a:p>
            <a:pPr lvl="0"/>
            <a:r>
              <a:rPr lang="en-US"/>
              <a:t>Click to edit Master text styles</a:t>
            </a:r>
          </a:p>
        </p:txBody>
      </p:sp>
      <p:sp>
        <p:nvSpPr>
          <p:cNvPr id="17" name="Text Placeholder 29">
            <a:extLst>
              <a:ext uri="{FF2B5EF4-FFF2-40B4-BE49-F238E27FC236}">
                <a16:creationId xmlns:a16="http://schemas.microsoft.com/office/drawing/2014/main" id="{6E14080B-D4EC-435F-1468-DE0F3CB1E53D}"/>
              </a:ext>
            </a:extLst>
          </p:cNvPr>
          <p:cNvSpPr txBox="1">
            <a:spLocks noGrp="1"/>
          </p:cNvSpPr>
          <p:nvPr>
            <p:ph type="body" idx="4294967295"/>
          </p:nvPr>
        </p:nvSpPr>
        <p:spPr>
          <a:xfrm>
            <a:off x="952503" y="4522805"/>
            <a:ext cx="2133596" cy="205840"/>
          </a:xfrm>
        </p:spPr>
        <p:txBody>
          <a:bodyPr lIns="0" tIns="0" rIns="0" bIns="0">
            <a:noAutofit/>
          </a:bodyPr>
          <a:lstStyle>
            <a:lvl1pPr marL="0" indent="0">
              <a:lnSpc>
                <a:spcPct val="100000"/>
              </a:lnSpc>
              <a:spcBef>
                <a:spcPts val="400"/>
              </a:spcBef>
              <a:buNone/>
              <a:defRPr lang="en-US" sz="1800">
                <a:solidFill>
                  <a:srgbClr val="7CA655"/>
                </a:solidFill>
                <a:latin typeface="Franklin Gothic Demi"/>
              </a:defRPr>
            </a:lvl1pPr>
          </a:lstStyle>
          <a:p>
            <a:pPr lvl="0"/>
            <a:r>
              <a:rPr lang="en-US"/>
              <a:t>Click to edit Master text styles</a:t>
            </a:r>
          </a:p>
        </p:txBody>
      </p:sp>
      <p:cxnSp>
        <p:nvCxnSpPr>
          <p:cNvPr id="18" name="Straight Connector 22">
            <a:extLst>
              <a:ext uri="{FF2B5EF4-FFF2-40B4-BE49-F238E27FC236}">
                <a16:creationId xmlns:a16="http://schemas.microsoft.com/office/drawing/2014/main" id="{AB22D35E-79C2-0F64-F7F7-8DD45109203B}"/>
              </a:ext>
            </a:extLst>
          </p:cNvPr>
          <p:cNvCxnSpPr/>
          <p:nvPr/>
        </p:nvCxnSpPr>
        <p:spPr>
          <a:xfrm>
            <a:off x="3663040" y="4252115"/>
            <a:ext cx="2133606" cy="3987"/>
          </a:xfrm>
          <a:prstGeom prst="straightConnector1">
            <a:avLst/>
          </a:prstGeom>
          <a:noFill/>
          <a:ln w="101598" cap="flat">
            <a:solidFill>
              <a:srgbClr val="7CA655"/>
            </a:solidFill>
            <a:prstDash val="solid"/>
            <a:miter/>
          </a:ln>
        </p:spPr>
      </p:cxnSp>
      <p:sp>
        <p:nvSpPr>
          <p:cNvPr id="19" name="Text Placeholder 29">
            <a:extLst>
              <a:ext uri="{FF2B5EF4-FFF2-40B4-BE49-F238E27FC236}">
                <a16:creationId xmlns:a16="http://schemas.microsoft.com/office/drawing/2014/main" id="{25EC2F1A-5D57-58C9-722A-CEBFAF6D8DF9}"/>
              </a:ext>
            </a:extLst>
          </p:cNvPr>
          <p:cNvSpPr txBox="1">
            <a:spLocks noGrp="1"/>
          </p:cNvSpPr>
          <p:nvPr>
            <p:ph type="body" idx="4294967295"/>
          </p:nvPr>
        </p:nvSpPr>
        <p:spPr>
          <a:xfrm>
            <a:off x="3663040" y="5131301"/>
            <a:ext cx="2128156" cy="369335"/>
          </a:xfrm>
        </p:spPr>
        <p:txBody>
          <a:bodyPr lIns="0" tIns="0" rIns="0" bIns="0">
            <a:noAutofit/>
          </a:bodyPr>
          <a:lstStyle>
            <a:lvl1pPr marL="0" indent="0">
              <a:lnSpc>
                <a:spcPct val="100000"/>
              </a:lnSpc>
              <a:buNone/>
              <a:defRPr lang="en-US" sz="1400"/>
            </a:lvl1pPr>
          </a:lstStyle>
          <a:p>
            <a:pPr lvl="0"/>
            <a:r>
              <a:rPr lang="en-US"/>
              <a:t>Click to edit Master text styles</a:t>
            </a:r>
          </a:p>
        </p:txBody>
      </p:sp>
      <p:sp>
        <p:nvSpPr>
          <p:cNvPr id="20" name="Text Placeholder 29">
            <a:extLst>
              <a:ext uri="{FF2B5EF4-FFF2-40B4-BE49-F238E27FC236}">
                <a16:creationId xmlns:a16="http://schemas.microsoft.com/office/drawing/2014/main" id="{F62FDD56-8DEC-762B-DF6B-09E8E08B1127}"/>
              </a:ext>
            </a:extLst>
          </p:cNvPr>
          <p:cNvSpPr txBox="1">
            <a:spLocks noGrp="1"/>
          </p:cNvSpPr>
          <p:nvPr>
            <p:ph type="body" idx="4294967295"/>
          </p:nvPr>
        </p:nvSpPr>
        <p:spPr>
          <a:xfrm>
            <a:off x="3663040" y="4522805"/>
            <a:ext cx="2128156" cy="205840"/>
          </a:xfrm>
        </p:spPr>
        <p:txBody>
          <a:bodyPr lIns="0" tIns="0" rIns="0" bIns="0">
            <a:noAutofit/>
          </a:bodyPr>
          <a:lstStyle>
            <a:lvl1pPr marL="0" indent="0">
              <a:lnSpc>
                <a:spcPct val="100000"/>
              </a:lnSpc>
              <a:spcBef>
                <a:spcPts val="400"/>
              </a:spcBef>
              <a:buNone/>
              <a:defRPr lang="en-US" sz="1800">
                <a:solidFill>
                  <a:srgbClr val="7CA655"/>
                </a:solidFill>
                <a:latin typeface="Franklin Gothic Demi"/>
              </a:defRPr>
            </a:lvl1pPr>
          </a:lstStyle>
          <a:p>
            <a:pPr lvl="0"/>
            <a:r>
              <a:rPr lang="en-US"/>
              <a:t>Click to edit Master text styles</a:t>
            </a:r>
          </a:p>
        </p:txBody>
      </p:sp>
      <p:cxnSp>
        <p:nvCxnSpPr>
          <p:cNvPr id="21" name="Straight Connector 25">
            <a:extLst>
              <a:ext uri="{FF2B5EF4-FFF2-40B4-BE49-F238E27FC236}">
                <a16:creationId xmlns:a16="http://schemas.microsoft.com/office/drawing/2014/main" id="{E054D05B-0F88-6471-8726-D38B39962BCE}"/>
              </a:ext>
            </a:extLst>
          </p:cNvPr>
          <p:cNvCxnSpPr/>
          <p:nvPr/>
        </p:nvCxnSpPr>
        <p:spPr>
          <a:xfrm>
            <a:off x="6367058" y="4252115"/>
            <a:ext cx="2133597" cy="3987"/>
          </a:xfrm>
          <a:prstGeom prst="straightConnector1">
            <a:avLst/>
          </a:prstGeom>
          <a:noFill/>
          <a:ln w="101598" cap="flat">
            <a:solidFill>
              <a:srgbClr val="7CA655"/>
            </a:solidFill>
            <a:prstDash val="solid"/>
            <a:miter/>
          </a:ln>
        </p:spPr>
      </p:cxnSp>
      <p:sp>
        <p:nvSpPr>
          <p:cNvPr id="22" name="Text Placeholder 29">
            <a:extLst>
              <a:ext uri="{FF2B5EF4-FFF2-40B4-BE49-F238E27FC236}">
                <a16:creationId xmlns:a16="http://schemas.microsoft.com/office/drawing/2014/main" id="{DD83A833-9FB4-DA0F-98BC-6F4013EA0995}"/>
              </a:ext>
            </a:extLst>
          </p:cNvPr>
          <p:cNvSpPr txBox="1">
            <a:spLocks noGrp="1"/>
          </p:cNvSpPr>
          <p:nvPr>
            <p:ph type="body" idx="4294967295"/>
          </p:nvPr>
        </p:nvSpPr>
        <p:spPr>
          <a:xfrm>
            <a:off x="6367049" y="5131301"/>
            <a:ext cx="2129244" cy="369335"/>
          </a:xfrm>
        </p:spPr>
        <p:txBody>
          <a:bodyPr lIns="0" tIns="0" rIns="0" bIns="0">
            <a:noAutofit/>
          </a:bodyPr>
          <a:lstStyle>
            <a:lvl1pPr marL="0" indent="0">
              <a:lnSpc>
                <a:spcPct val="100000"/>
              </a:lnSpc>
              <a:buNone/>
              <a:defRPr lang="en-US" sz="1400"/>
            </a:lvl1pPr>
          </a:lstStyle>
          <a:p>
            <a:pPr lvl="0"/>
            <a:r>
              <a:rPr lang="en-US"/>
              <a:t>Click to edit Master text styles</a:t>
            </a:r>
          </a:p>
        </p:txBody>
      </p:sp>
      <p:sp>
        <p:nvSpPr>
          <p:cNvPr id="23" name="Text Placeholder 29">
            <a:extLst>
              <a:ext uri="{FF2B5EF4-FFF2-40B4-BE49-F238E27FC236}">
                <a16:creationId xmlns:a16="http://schemas.microsoft.com/office/drawing/2014/main" id="{096DECBD-677C-DE55-0243-CBAB2C690B7F}"/>
              </a:ext>
            </a:extLst>
          </p:cNvPr>
          <p:cNvSpPr txBox="1">
            <a:spLocks noGrp="1"/>
          </p:cNvSpPr>
          <p:nvPr>
            <p:ph type="body" idx="4294967295"/>
          </p:nvPr>
        </p:nvSpPr>
        <p:spPr>
          <a:xfrm>
            <a:off x="6367049" y="4522805"/>
            <a:ext cx="2129244" cy="205840"/>
          </a:xfrm>
        </p:spPr>
        <p:txBody>
          <a:bodyPr lIns="0" tIns="0" rIns="0" bIns="0">
            <a:noAutofit/>
          </a:bodyPr>
          <a:lstStyle>
            <a:lvl1pPr marL="0" indent="0">
              <a:lnSpc>
                <a:spcPct val="100000"/>
              </a:lnSpc>
              <a:spcBef>
                <a:spcPts val="400"/>
              </a:spcBef>
              <a:buNone/>
              <a:defRPr lang="en-US" sz="1800">
                <a:solidFill>
                  <a:srgbClr val="7CA655"/>
                </a:solidFill>
                <a:latin typeface="Franklin Gothic Demi"/>
              </a:defRPr>
            </a:lvl1pPr>
          </a:lstStyle>
          <a:p>
            <a:pPr lvl="0"/>
            <a:r>
              <a:rPr lang="en-US"/>
              <a:t>Click to edit Master text styles</a:t>
            </a:r>
          </a:p>
        </p:txBody>
      </p:sp>
      <p:sp>
        <p:nvSpPr>
          <p:cNvPr id="24" name="Date Placeholder 1">
            <a:extLst>
              <a:ext uri="{FF2B5EF4-FFF2-40B4-BE49-F238E27FC236}">
                <a16:creationId xmlns:a16="http://schemas.microsoft.com/office/drawing/2014/main" id="{DA385D44-D3F0-618E-D3C4-10596532E5CE}"/>
              </a:ext>
            </a:extLst>
          </p:cNvPr>
          <p:cNvSpPr txBox="1">
            <a:spLocks noGrp="1"/>
          </p:cNvSpPr>
          <p:nvPr>
            <p:ph type="dt" sz="half" idx="7"/>
          </p:nvPr>
        </p:nvSpPr>
        <p:spPr/>
        <p:txBody>
          <a:bodyPr/>
          <a:lstStyle>
            <a:lvl1pPr>
              <a:defRPr/>
            </a:lvl1pPr>
          </a:lstStyle>
          <a:p>
            <a:pPr lvl="0"/>
            <a:fld id="{01E3F342-4D36-46CD-8142-378163CE6717}" type="datetime3">
              <a:rPr lang="en-GB"/>
              <a:pPr lvl="0"/>
              <a:t>1 May, 2024</a:t>
            </a:fld>
            <a:endParaRPr lang="en-GB"/>
          </a:p>
        </p:txBody>
      </p:sp>
      <p:sp>
        <p:nvSpPr>
          <p:cNvPr id="25" name="Footer Placeholder 2">
            <a:extLst>
              <a:ext uri="{FF2B5EF4-FFF2-40B4-BE49-F238E27FC236}">
                <a16:creationId xmlns:a16="http://schemas.microsoft.com/office/drawing/2014/main" id="{B5FEEA58-6C32-06B4-C406-C8FCABFCFF8C}"/>
              </a:ext>
            </a:extLst>
          </p:cNvPr>
          <p:cNvSpPr txBox="1">
            <a:spLocks noGrp="1"/>
          </p:cNvSpPr>
          <p:nvPr>
            <p:ph type="ftr" sz="quarter" idx="9"/>
          </p:nvPr>
        </p:nvSpPr>
        <p:spPr/>
        <p:txBody>
          <a:bodyPr/>
          <a:lstStyle>
            <a:lvl1pPr>
              <a:defRPr/>
            </a:lvl1pPr>
          </a:lstStyle>
          <a:p>
            <a:pPr lvl="0"/>
            <a:r>
              <a:rPr lang="en-GB"/>
              <a:t>Annual Review</a:t>
            </a:r>
          </a:p>
        </p:txBody>
      </p:sp>
      <p:sp>
        <p:nvSpPr>
          <p:cNvPr id="26" name="Slide Number Placeholder 3">
            <a:extLst>
              <a:ext uri="{FF2B5EF4-FFF2-40B4-BE49-F238E27FC236}">
                <a16:creationId xmlns:a16="http://schemas.microsoft.com/office/drawing/2014/main" id="{990A2211-09A8-7578-7152-C6BC015210EA}"/>
              </a:ext>
            </a:extLst>
          </p:cNvPr>
          <p:cNvSpPr txBox="1">
            <a:spLocks noGrp="1"/>
          </p:cNvSpPr>
          <p:nvPr>
            <p:ph type="sldNum" sz="quarter" idx="8"/>
          </p:nvPr>
        </p:nvSpPr>
        <p:spPr/>
        <p:txBody>
          <a:bodyPr/>
          <a:lstStyle>
            <a:lvl1pPr>
              <a:defRPr/>
            </a:lvl1pPr>
          </a:lstStyle>
          <a:p>
            <a:pPr lvl="0"/>
            <a:fld id="{78887B14-6FB2-4BB8-91E6-BD83139C1F6D}" type="slidenum">
              <a:t>‹#›</a:t>
            </a:fld>
            <a:endParaRPr lang="en-GB"/>
          </a:p>
        </p:txBody>
      </p:sp>
    </p:spTree>
    <p:extLst>
      <p:ext uri="{BB962C8B-B14F-4D97-AF65-F5344CB8AC3E}">
        <p14:creationId xmlns:p14="http://schemas.microsoft.com/office/powerpoint/2010/main" val="5316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224BC20A-5F30-7A20-22E7-1ADB28E724DD}"/>
              </a:ext>
            </a:extLst>
          </p:cNvPr>
          <p:cNvGrpSpPr/>
          <p:nvPr/>
        </p:nvGrpSpPr>
        <p:grpSpPr>
          <a:xfrm>
            <a:off x="0" y="3900135"/>
            <a:ext cx="2959217" cy="2959217"/>
            <a:chOff x="0" y="3900135"/>
            <a:chExt cx="2959217" cy="2959217"/>
          </a:xfrm>
        </p:grpSpPr>
        <p:sp>
          <p:nvSpPr>
            <p:cNvPr id="3" name="Freeform 14">
              <a:extLst>
                <a:ext uri="{FF2B5EF4-FFF2-40B4-BE49-F238E27FC236}">
                  <a16:creationId xmlns:a16="http://schemas.microsoft.com/office/drawing/2014/main" id="{E7E1D8BC-2E28-8C7D-53C9-18123AB97440}"/>
                </a:ext>
              </a:extLst>
            </p:cNvPr>
            <p:cNvSpPr/>
            <p:nvPr/>
          </p:nvSpPr>
          <p:spPr>
            <a:xfrm rot="16199987" flipV="1">
              <a:off x="1219389" y="5119515"/>
              <a:ext cx="1491285" cy="1988371"/>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F9D44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4" name="Freeform 15">
              <a:extLst>
                <a:ext uri="{FF2B5EF4-FFF2-40B4-BE49-F238E27FC236}">
                  <a16:creationId xmlns:a16="http://schemas.microsoft.com/office/drawing/2014/main" id="{B6800068-E077-8FE7-9172-859EA3F6F5CC}"/>
                </a:ext>
              </a:extLst>
            </p:cNvPr>
            <p:cNvSpPr/>
            <p:nvPr/>
          </p:nvSpPr>
          <p:spPr>
            <a:xfrm rot="16199987" flipV="1">
              <a:off x="-137" y="5890866"/>
              <a:ext cx="968623" cy="968349"/>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5" name="Freeform 18">
              <a:extLst>
                <a:ext uri="{FF2B5EF4-FFF2-40B4-BE49-F238E27FC236}">
                  <a16:creationId xmlns:a16="http://schemas.microsoft.com/office/drawing/2014/main" id="{0754ACD5-3630-C6E9-A684-0F3692D957E6}"/>
                </a:ext>
              </a:extLst>
            </p:cNvPr>
            <p:cNvSpPr/>
            <p:nvPr/>
          </p:nvSpPr>
          <p:spPr>
            <a:xfrm rot="16199987" flipV="1">
              <a:off x="-485281" y="4385416"/>
              <a:ext cx="1941417" cy="970855"/>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
        <p:nvSpPr>
          <p:cNvPr id="6" name="Picture Placeholder 2">
            <a:extLst>
              <a:ext uri="{FF2B5EF4-FFF2-40B4-BE49-F238E27FC236}">
                <a16:creationId xmlns:a16="http://schemas.microsoft.com/office/drawing/2014/main" id="{D6A2CF8D-74CF-0F00-F411-4D64F22F7B21}"/>
              </a:ext>
            </a:extLst>
          </p:cNvPr>
          <p:cNvSpPr txBox="1">
            <a:spLocks noGrp="1"/>
          </p:cNvSpPr>
          <p:nvPr>
            <p:ph type="pic" idx="4294967295"/>
          </p:nvPr>
        </p:nvSpPr>
        <p:spPr>
          <a:xfrm>
            <a:off x="6096003" y="-22539"/>
            <a:ext cx="6096003" cy="6903089"/>
          </a:xfrm>
        </p:spPr>
        <p:txBody>
          <a:bodyPr/>
          <a:lstStyle>
            <a:lvl1pPr>
              <a:defRPr lang="en-US"/>
            </a:lvl1pPr>
          </a:lstStyle>
          <a:p>
            <a:pPr lvl="0"/>
            <a:r>
              <a:rPr lang="en-US"/>
              <a:t>Click icon to add picture</a:t>
            </a:r>
            <a:endParaRPr lang="en-GB"/>
          </a:p>
        </p:txBody>
      </p:sp>
      <p:sp>
        <p:nvSpPr>
          <p:cNvPr id="7" name="Title 1">
            <a:extLst>
              <a:ext uri="{FF2B5EF4-FFF2-40B4-BE49-F238E27FC236}">
                <a16:creationId xmlns:a16="http://schemas.microsoft.com/office/drawing/2014/main" id="{25A31D17-CBF9-4BBA-B85B-6F127E7A4C85}"/>
              </a:ext>
            </a:extLst>
          </p:cNvPr>
          <p:cNvSpPr txBox="1">
            <a:spLocks noGrp="1"/>
          </p:cNvSpPr>
          <p:nvPr>
            <p:ph type="title"/>
          </p:nvPr>
        </p:nvSpPr>
        <p:spPr>
          <a:xfrm>
            <a:off x="964024" y="879058"/>
            <a:ext cx="4941472" cy="610864"/>
          </a:xfrm>
        </p:spPr>
        <p:txBody>
          <a:bodyPr lIns="0" tIns="0" rIns="0" bIns="0" anchor="b"/>
          <a:lstStyle>
            <a:lvl1pPr>
              <a:defRPr/>
            </a:lvl1pPr>
          </a:lstStyle>
          <a:p>
            <a:pPr lvl="0"/>
            <a:r>
              <a:rPr lang="en-US"/>
              <a:t>Click to edit Master title style</a:t>
            </a:r>
            <a:endParaRPr lang="en-GB"/>
          </a:p>
        </p:txBody>
      </p:sp>
      <p:cxnSp>
        <p:nvCxnSpPr>
          <p:cNvPr id="8" name="Straight Connector 16">
            <a:extLst>
              <a:ext uri="{FF2B5EF4-FFF2-40B4-BE49-F238E27FC236}">
                <a16:creationId xmlns:a16="http://schemas.microsoft.com/office/drawing/2014/main" id="{704804B9-D146-A9C9-16C0-FA1307ECBB0E}"/>
              </a:ext>
            </a:extLst>
          </p:cNvPr>
          <p:cNvCxnSpPr/>
          <p:nvPr/>
        </p:nvCxnSpPr>
        <p:spPr>
          <a:xfrm>
            <a:off x="952503" y="1939104"/>
            <a:ext cx="2133596" cy="3996"/>
          </a:xfrm>
          <a:prstGeom prst="straightConnector1">
            <a:avLst/>
          </a:prstGeom>
          <a:noFill/>
          <a:ln w="101598" cap="flat">
            <a:solidFill>
              <a:srgbClr val="7CA655"/>
            </a:solidFill>
            <a:prstDash val="solid"/>
            <a:miter/>
          </a:ln>
        </p:spPr>
      </p:cxnSp>
      <p:sp>
        <p:nvSpPr>
          <p:cNvPr id="9" name="Text Placeholder 29">
            <a:extLst>
              <a:ext uri="{FF2B5EF4-FFF2-40B4-BE49-F238E27FC236}">
                <a16:creationId xmlns:a16="http://schemas.microsoft.com/office/drawing/2014/main" id="{F47A1AAA-3D13-0C8D-5B92-299EA03B9761}"/>
              </a:ext>
            </a:extLst>
          </p:cNvPr>
          <p:cNvSpPr txBox="1">
            <a:spLocks noGrp="1"/>
          </p:cNvSpPr>
          <p:nvPr>
            <p:ph type="body" idx="4294967295"/>
          </p:nvPr>
        </p:nvSpPr>
        <p:spPr>
          <a:xfrm>
            <a:off x="952503" y="2289364"/>
            <a:ext cx="4572000" cy="2795229"/>
          </a:xfrm>
        </p:spPr>
        <p:txBody>
          <a:bodyPr lIns="0" tIns="0" rIns="0" bIns="0">
            <a:noAutofit/>
          </a:bodyPr>
          <a:lstStyle>
            <a:lvl1pPr marL="0" indent="0">
              <a:lnSpc>
                <a:spcPct val="100000"/>
              </a:lnSpc>
              <a:buNone/>
              <a:defRPr lang="en-US" sz="1600"/>
            </a:lvl1pPr>
          </a:lstStyle>
          <a:p>
            <a:pPr lvl="0"/>
            <a:r>
              <a:rPr lang="en-US"/>
              <a:t>Click to edit Master text styles</a:t>
            </a:r>
          </a:p>
        </p:txBody>
      </p:sp>
      <p:sp>
        <p:nvSpPr>
          <p:cNvPr id="10" name="Date Placeholder 1">
            <a:extLst>
              <a:ext uri="{FF2B5EF4-FFF2-40B4-BE49-F238E27FC236}">
                <a16:creationId xmlns:a16="http://schemas.microsoft.com/office/drawing/2014/main" id="{D9B8C684-AB68-016F-0875-3BBDC78BDEAE}"/>
              </a:ext>
            </a:extLst>
          </p:cNvPr>
          <p:cNvSpPr txBox="1">
            <a:spLocks noGrp="1"/>
          </p:cNvSpPr>
          <p:nvPr>
            <p:ph type="dt" sz="half" idx="7"/>
          </p:nvPr>
        </p:nvSpPr>
        <p:spPr/>
        <p:txBody>
          <a:bodyPr/>
          <a:lstStyle>
            <a:lvl1pPr>
              <a:defRPr/>
            </a:lvl1pPr>
          </a:lstStyle>
          <a:p>
            <a:pPr lvl="0"/>
            <a:fld id="{28617745-4C38-4E01-879A-6A2136627A67}" type="datetime3">
              <a:rPr lang="en-GB"/>
              <a:pPr lvl="0"/>
              <a:t>1 May, 2024</a:t>
            </a:fld>
            <a:endParaRPr lang="en-GB"/>
          </a:p>
        </p:txBody>
      </p:sp>
      <p:sp>
        <p:nvSpPr>
          <p:cNvPr id="11" name="Footer Placeholder 2">
            <a:extLst>
              <a:ext uri="{FF2B5EF4-FFF2-40B4-BE49-F238E27FC236}">
                <a16:creationId xmlns:a16="http://schemas.microsoft.com/office/drawing/2014/main" id="{2D9677CA-E4CE-B5EB-A38F-22C3B00EFC31}"/>
              </a:ext>
            </a:extLst>
          </p:cNvPr>
          <p:cNvSpPr txBox="1">
            <a:spLocks noGrp="1"/>
          </p:cNvSpPr>
          <p:nvPr>
            <p:ph type="ftr" sz="quarter" idx="9"/>
          </p:nvPr>
        </p:nvSpPr>
        <p:spPr/>
        <p:txBody>
          <a:bodyPr/>
          <a:lstStyle>
            <a:lvl1pPr>
              <a:defRPr/>
            </a:lvl1pPr>
          </a:lstStyle>
          <a:p>
            <a:pPr lvl="0"/>
            <a:r>
              <a:rPr lang="en-GB"/>
              <a:t>Annual Review</a:t>
            </a:r>
          </a:p>
        </p:txBody>
      </p:sp>
      <p:sp>
        <p:nvSpPr>
          <p:cNvPr id="12" name="Slide Number Placeholder 3">
            <a:extLst>
              <a:ext uri="{FF2B5EF4-FFF2-40B4-BE49-F238E27FC236}">
                <a16:creationId xmlns:a16="http://schemas.microsoft.com/office/drawing/2014/main" id="{5B2BCC4A-BFC9-37C0-D049-437BA5207AE2}"/>
              </a:ext>
            </a:extLst>
          </p:cNvPr>
          <p:cNvSpPr txBox="1">
            <a:spLocks noGrp="1"/>
          </p:cNvSpPr>
          <p:nvPr>
            <p:ph type="sldNum" sz="quarter" idx="8"/>
          </p:nvPr>
        </p:nvSpPr>
        <p:spPr/>
        <p:txBody>
          <a:bodyPr/>
          <a:lstStyle>
            <a:lvl1pPr>
              <a:defRPr/>
            </a:lvl1pPr>
          </a:lstStyle>
          <a:p>
            <a:pPr lvl="0"/>
            <a:fld id="{D71E4C52-E9DB-407E-A537-B4595F46CB1E}" type="slidenum">
              <a:t>‹#›</a:t>
            </a:fld>
            <a:endParaRPr lang="en-GB"/>
          </a:p>
        </p:txBody>
      </p:sp>
    </p:spTree>
    <p:extLst>
      <p:ext uri="{BB962C8B-B14F-4D97-AF65-F5344CB8AC3E}">
        <p14:creationId xmlns:p14="http://schemas.microsoft.com/office/powerpoint/2010/main" val="33779976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eak">
    <p:bg>
      <p:bgPr>
        <a:solidFill>
          <a:srgbClr val="FFFFFF"/>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53A56DF-5C96-C22B-F5B3-DE12F240FBC8}"/>
              </a:ext>
            </a:extLst>
          </p:cNvPr>
          <p:cNvSpPr txBox="1">
            <a:spLocks noGrp="1"/>
          </p:cNvSpPr>
          <p:nvPr>
            <p:ph type="pic" idx="4294967295"/>
          </p:nvPr>
        </p:nvSpPr>
        <p:spPr>
          <a:xfrm>
            <a:off x="0" y="0"/>
            <a:ext cx="12191996" cy="6858000"/>
          </a:xfrm>
          <a:solidFill>
            <a:srgbClr val="FBE284"/>
          </a:solidFill>
        </p:spPr>
        <p:txBody>
          <a:bodyPr/>
          <a:lstStyle>
            <a:lvl1pPr>
              <a:defRPr lang="en-US"/>
            </a:lvl1pPr>
          </a:lstStyle>
          <a:p>
            <a:pPr lvl="0"/>
            <a:r>
              <a:rPr lang="en-US"/>
              <a:t>Click icon to add picture</a:t>
            </a:r>
            <a:endParaRPr lang="en-GB"/>
          </a:p>
        </p:txBody>
      </p:sp>
      <p:sp>
        <p:nvSpPr>
          <p:cNvPr id="3" name="Title 1">
            <a:extLst>
              <a:ext uri="{FF2B5EF4-FFF2-40B4-BE49-F238E27FC236}">
                <a16:creationId xmlns:a16="http://schemas.microsoft.com/office/drawing/2014/main" id="{B792AAC8-7098-55A6-4CD5-896E321D4EDB}"/>
              </a:ext>
            </a:extLst>
          </p:cNvPr>
          <p:cNvSpPr txBox="1">
            <a:spLocks noGrp="1"/>
          </p:cNvSpPr>
          <p:nvPr>
            <p:ph type="title"/>
          </p:nvPr>
        </p:nvSpPr>
        <p:spPr>
          <a:xfrm>
            <a:off x="7193941" y="3045436"/>
            <a:ext cx="4941472" cy="610864"/>
          </a:xfrm>
        </p:spPr>
        <p:txBody>
          <a:bodyPr lIns="0" tIns="0" rIns="0" bIns="0" anchor="b"/>
          <a:lstStyle>
            <a:lvl1pPr>
              <a:defRPr sz="4100">
                <a:solidFill>
                  <a:srgbClr val="FFFFFF"/>
                </a:solidFill>
              </a:defRPr>
            </a:lvl1pPr>
          </a:lstStyle>
          <a:p>
            <a:pPr lvl="0"/>
            <a:r>
              <a:rPr lang="en-US"/>
              <a:t>Click to edit Master title style</a:t>
            </a:r>
            <a:endParaRPr lang="en-GB"/>
          </a:p>
        </p:txBody>
      </p:sp>
      <p:cxnSp>
        <p:nvCxnSpPr>
          <p:cNvPr id="4" name="Straight Connector 19">
            <a:extLst>
              <a:ext uri="{FF2B5EF4-FFF2-40B4-BE49-F238E27FC236}">
                <a16:creationId xmlns:a16="http://schemas.microsoft.com/office/drawing/2014/main" id="{041D6EF3-C37A-5240-491A-F02DBC524246}"/>
              </a:ext>
            </a:extLst>
          </p:cNvPr>
          <p:cNvCxnSpPr/>
          <p:nvPr/>
        </p:nvCxnSpPr>
        <p:spPr>
          <a:xfrm>
            <a:off x="7154722" y="4003874"/>
            <a:ext cx="2133597" cy="3996"/>
          </a:xfrm>
          <a:prstGeom prst="straightConnector1">
            <a:avLst/>
          </a:prstGeom>
          <a:noFill/>
          <a:ln w="101598" cap="flat">
            <a:solidFill>
              <a:srgbClr val="7CA655"/>
            </a:solidFill>
            <a:prstDash val="solid"/>
            <a:miter/>
          </a:ln>
        </p:spPr>
      </p:cxnSp>
      <p:grpSp>
        <p:nvGrpSpPr>
          <p:cNvPr id="5" name="Group 21">
            <a:extLst>
              <a:ext uri="{FF2B5EF4-FFF2-40B4-BE49-F238E27FC236}">
                <a16:creationId xmlns:a16="http://schemas.microsoft.com/office/drawing/2014/main" id="{BF51F72A-31F2-05A7-7BF4-B04F3B894DAF}"/>
              </a:ext>
            </a:extLst>
          </p:cNvPr>
          <p:cNvGrpSpPr/>
          <p:nvPr/>
        </p:nvGrpSpPr>
        <p:grpSpPr>
          <a:xfrm>
            <a:off x="9509741" y="-1"/>
            <a:ext cx="2682246" cy="2682227"/>
            <a:chOff x="9509741" y="-1"/>
            <a:chExt cx="2682246" cy="2682227"/>
          </a:xfrm>
        </p:grpSpPr>
        <p:sp>
          <p:nvSpPr>
            <p:cNvPr id="6" name="Freeform 22">
              <a:extLst>
                <a:ext uri="{FF2B5EF4-FFF2-40B4-BE49-F238E27FC236}">
                  <a16:creationId xmlns:a16="http://schemas.microsoft.com/office/drawing/2014/main" id="{6D6ACC1E-576D-2CDC-6A86-08ECBDB715E5}"/>
                </a:ext>
              </a:extLst>
            </p:cNvPr>
            <p:cNvSpPr/>
            <p:nvPr/>
          </p:nvSpPr>
          <p:spPr>
            <a:xfrm rot="10799991">
              <a:off x="10840294" y="879972"/>
              <a:ext cx="1351693" cy="1802254"/>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7" name="Freeform 23">
              <a:extLst>
                <a:ext uri="{FF2B5EF4-FFF2-40B4-BE49-F238E27FC236}">
                  <a16:creationId xmlns:a16="http://schemas.microsoft.com/office/drawing/2014/main" id="{CA10B485-1A3F-141F-65DC-755D2E39AA56}"/>
                </a:ext>
              </a:extLst>
            </p:cNvPr>
            <p:cNvSpPr/>
            <p:nvPr/>
          </p:nvSpPr>
          <p:spPr>
            <a:xfrm rot="10799991">
              <a:off x="11314026" y="0"/>
              <a:ext cx="877961" cy="877714"/>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8" name="Freeform 24">
              <a:extLst>
                <a:ext uri="{FF2B5EF4-FFF2-40B4-BE49-F238E27FC236}">
                  <a16:creationId xmlns:a16="http://schemas.microsoft.com/office/drawing/2014/main" id="{04D6D067-44E7-5363-B763-2ED11B447381}"/>
                </a:ext>
              </a:extLst>
            </p:cNvPr>
            <p:cNvSpPr/>
            <p:nvPr/>
          </p:nvSpPr>
          <p:spPr>
            <a:xfrm rot="10799991">
              <a:off x="9509741" y="-1"/>
              <a:ext cx="1759698" cy="879981"/>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Tree>
    <p:extLst>
      <p:ext uri="{BB962C8B-B14F-4D97-AF65-F5344CB8AC3E}">
        <p14:creationId xmlns:p14="http://schemas.microsoft.com/office/powerpoint/2010/main" val="306085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
    <p:bg>
      <p:bgPr>
        <a:solidFill>
          <a:srgbClr val="FFFFFF"/>
        </a:solidFill>
        <a:effectLst/>
      </p:bgPr>
    </p:bg>
    <p:spTree>
      <p:nvGrpSpPr>
        <p:cNvPr id="1" name=""/>
        <p:cNvGrpSpPr/>
        <p:nvPr/>
      </p:nvGrpSpPr>
      <p:grpSpPr>
        <a:xfrm>
          <a:off x="0" y="0"/>
          <a:ext cx="0" cy="0"/>
          <a:chOff x="0" y="0"/>
          <a:chExt cx="0" cy="0"/>
        </a:xfrm>
      </p:grpSpPr>
      <p:sp>
        <p:nvSpPr>
          <p:cNvPr id="2" name="Chart Placeholder 5">
            <a:extLst>
              <a:ext uri="{FF2B5EF4-FFF2-40B4-BE49-F238E27FC236}">
                <a16:creationId xmlns:a16="http://schemas.microsoft.com/office/drawing/2014/main" id="{FC3C98F6-3469-FD7A-A58F-9B00F767BCC2}"/>
              </a:ext>
            </a:extLst>
          </p:cNvPr>
          <p:cNvSpPr txBox="1">
            <a:spLocks noGrp="1"/>
          </p:cNvSpPr>
          <p:nvPr>
            <p:ph type="chart" idx="4294967295"/>
          </p:nvPr>
        </p:nvSpPr>
        <p:spPr>
          <a:xfrm>
            <a:off x="952503" y="1939104"/>
            <a:ext cx="10352809" cy="4110703"/>
          </a:xfrm>
        </p:spPr>
        <p:txBody>
          <a:bodyPr/>
          <a:lstStyle>
            <a:lvl1pPr>
              <a:defRPr lang="en-US">
                <a:solidFill>
                  <a:srgbClr val="FFFFFF"/>
                </a:solidFill>
              </a:defRPr>
            </a:lvl1pPr>
          </a:lstStyle>
          <a:p>
            <a:pPr lvl="0"/>
            <a:r>
              <a:rPr lang="en-US"/>
              <a:t>Click icon to add chart</a:t>
            </a:r>
            <a:endParaRPr lang="en-GB"/>
          </a:p>
        </p:txBody>
      </p:sp>
      <p:sp>
        <p:nvSpPr>
          <p:cNvPr id="3" name="Title 1">
            <a:extLst>
              <a:ext uri="{FF2B5EF4-FFF2-40B4-BE49-F238E27FC236}">
                <a16:creationId xmlns:a16="http://schemas.microsoft.com/office/drawing/2014/main" id="{6848406A-62E7-C176-6FDA-89C39391C1C5}"/>
              </a:ext>
            </a:extLst>
          </p:cNvPr>
          <p:cNvSpPr txBox="1">
            <a:spLocks noGrp="1"/>
          </p:cNvSpPr>
          <p:nvPr>
            <p:ph type="title"/>
          </p:nvPr>
        </p:nvSpPr>
        <p:spPr>
          <a:xfrm>
            <a:off x="964024" y="879058"/>
            <a:ext cx="4941472" cy="610864"/>
          </a:xfrm>
        </p:spPr>
        <p:txBody>
          <a:bodyPr lIns="0" tIns="0" rIns="0" bIns="0" anchor="b"/>
          <a:lstStyle>
            <a:lvl1pPr>
              <a:defRPr/>
            </a:lvl1pPr>
          </a:lstStyle>
          <a:p>
            <a:pPr lvl="0"/>
            <a:r>
              <a:rPr lang="en-US"/>
              <a:t>Click to edit Master title style</a:t>
            </a:r>
            <a:endParaRPr lang="en-GB"/>
          </a:p>
        </p:txBody>
      </p:sp>
      <p:sp>
        <p:nvSpPr>
          <p:cNvPr id="4" name="Date Placeholder 1">
            <a:extLst>
              <a:ext uri="{FF2B5EF4-FFF2-40B4-BE49-F238E27FC236}">
                <a16:creationId xmlns:a16="http://schemas.microsoft.com/office/drawing/2014/main" id="{C5265D5C-BD48-F30D-26B6-3D9A182DB963}"/>
              </a:ext>
            </a:extLst>
          </p:cNvPr>
          <p:cNvSpPr txBox="1">
            <a:spLocks noGrp="1"/>
          </p:cNvSpPr>
          <p:nvPr>
            <p:ph type="dt" sz="half" idx="7"/>
          </p:nvPr>
        </p:nvSpPr>
        <p:spPr/>
        <p:txBody>
          <a:bodyPr/>
          <a:lstStyle>
            <a:lvl1pPr>
              <a:defRPr/>
            </a:lvl1pPr>
          </a:lstStyle>
          <a:p>
            <a:pPr lvl="0"/>
            <a:fld id="{6227C31A-76BB-4D23-B98A-FBECB2CEA4E6}" type="datetime3">
              <a:rPr lang="en-GB"/>
              <a:pPr lvl="0"/>
              <a:t>1 May, 2024</a:t>
            </a:fld>
            <a:endParaRPr lang="en-GB"/>
          </a:p>
        </p:txBody>
      </p:sp>
      <p:sp>
        <p:nvSpPr>
          <p:cNvPr id="5" name="Footer Placeholder 2">
            <a:extLst>
              <a:ext uri="{FF2B5EF4-FFF2-40B4-BE49-F238E27FC236}">
                <a16:creationId xmlns:a16="http://schemas.microsoft.com/office/drawing/2014/main" id="{6188ED33-4839-41BF-32C8-C5104D7ABED0}"/>
              </a:ext>
            </a:extLst>
          </p:cNvPr>
          <p:cNvSpPr txBox="1">
            <a:spLocks noGrp="1"/>
          </p:cNvSpPr>
          <p:nvPr>
            <p:ph type="ftr" sz="quarter" idx="9"/>
          </p:nvPr>
        </p:nvSpPr>
        <p:spPr/>
        <p:txBody>
          <a:bodyPr/>
          <a:lstStyle>
            <a:lvl1pPr>
              <a:defRPr/>
            </a:lvl1pPr>
          </a:lstStyle>
          <a:p>
            <a:pPr lvl="0"/>
            <a:r>
              <a:rPr lang="en-GB"/>
              <a:t>Annual Review</a:t>
            </a:r>
          </a:p>
        </p:txBody>
      </p:sp>
      <p:sp>
        <p:nvSpPr>
          <p:cNvPr id="6" name="Slide Number Placeholder 3">
            <a:extLst>
              <a:ext uri="{FF2B5EF4-FFF2-40B4-BE49-F238E27FC236}">
                <a16:creationId xmlns:a16="http://schemas.microsoft.com/office/drawing/2014/main" id="{8EC2CEE1-F04C-408A-137F-B2C3EEB07641}"/>
              </a:ext>
            </a:extLst>
          </p:cNvPr>
          <p:cNvSpPr txBox="1">
            <a:spLocks noGrp="1"/>
          </p:cNvSpPr>
          <p:nvPr>
            <p:ph type="sldNum" sz="quarter" idx="8"/>
          </p:nvPr>
        </p:nvSpPr>
        <p:spPr/>
        <p:txBody>
          <a:bodyPr/>
          <a:lstStyle>
            <a:lvl1pPr>
              <a:defRPr/>
            </a:lvl1pPr>
          </a:lstStyle>
          <a:p>
            <a:pPr lvl="0"/>
            <a:fld id="{7A06BD13-7BFB-4A09-8CE0-8B48F8018D8D}" type="slidenum">
              <a:t>‹#›</a:t>
            </a:fld>
            <a:endParaRPr lang="en-GB"/>
          </a:p>
        </p:txBody>
      </p:sp>
    </p:spTree>
    <p:extLst>
      <p:ext uri="{BB962C8B-B14F-4D97-AF65-F5344CB8AC3E}">
        <p14:creationId xmlns:p14="http://schemas.microsoft.com/office/powerpoint/2010/main" val="38019117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E6AB-0548-8E44-AA43-3A4E37E5A66F}"/>
              </a:ext>
            </a:extLst>
          </p:cNvPr>
          <p:cNvSpPr txBox="1">
            <a:spLocks noGrp="1"/>
          </p:cNvSpPr>
          <p:nvPr>
            <p:ph type="title"/>
          </p:nvPr>
        </p:nvSpPr>
        <p:spPr>
          <a:xfrm>
            <a:off x="964024" y="879058"/>
            <a:ext cx="4941472" cy="610864"/>
          </a:xfrm>
        </p:spPr>
        <p:txBody>
          <a:bodyPr lIns="0" tIns="0" rIns="0" bIns="0" anchor="b"/>
          <a:lstStyle>
            <a:lvl1pPr>
              <a:defRPr/>
            </a:lvl1pPr>
          </a:lstStyle>
          <a:p>
            <a:pPr lvl="0"/>
            <a:r>
              <a:rPr lang="en-US"/>
              <a:t>Click to edit Master title style</a:t>
            </a:r>
            <a:endParaRPr lang="en-GB"/>
          </a:p>
        </p:txBody>
      </p:sp>
      <p:sp>
        <p:nvSpPr>
          <p:cNvPr id="3" name="Table Placeholder 2">
            <a:extLst>
              <a:ext uri="{FF2B5EF4-FFF2-40B4-BE49-F238E27FC236}">
                <a16:creationId xmlns:a16="http://schemas.microsoft.com/office/drawing/2014/main" id="{93959CE4-A5F4-A91D-0C89-A0C1F4C7C73E}"/>
              </a:ext>
            </a:extLst>
          </p:cNvPr>
          <p:cNvSpPr txBox="1">
            <a:spLocks noGrp="1"/>
          </p:cNvSpPr>
          <p:nvPr>
            <p:ph type="tbl" idx="4294967295"/>
          </p:nvPr>
        </p:nvSpPr>
        <p:spPr>
          <a:xfrm>
            <a:off x="952503" y="2209803"/>
            <a:ext cx="10287000" cy="2593110"/>
          </a:xfrm>
        </p:spPr>
        <p:txBody>
          <a:bodyPr/>
          <a:lstStyle>
            <a:lvl1pPr>
              <a:defRPr lang="en-US"/>
            </a:lvl1pPr>
          </a:lstStyle>
          <a:p>
            <a:pPr lvl="0"/>
            <a:r>
              <a:rPr lang="en-US"/>
              <a:t>Click icon to add table</a:t>
            </a:r>
            <a:endParaRPr lang="en-GB"/>
          </a:p>
        </p:txBody>
      </p:sp>
      <p:sp>
        <p:nvSpPr>
          <p:cNvPr id="4" name="Date Placeholder 1">
            <a:extLst>
              <a:ext uri="{FF2B5EF4-FFF2-40B4-BE49-F238E27FC236}">
                <a16:creationId xmlns:a16="http://schemas.microsoft.com/office/drawing/2014/main" id="{F8EBA126-C6F5-C051-49E9-6EC6F526DCA1}"/>
              </a:ext>
            </a:extLst>
          </p:cNvPr>
          <p:cNvSpPr txBox="1">
            <a:spLocks noGrp="1"/>
          </p:cNvSpPr>
          <p:nvPr>
            <p:ph type="dt" sz="half" idx="7"/>
          </p:nvPr>
        </p:nvSpPr>
        <p:spPr/>
        <p:txBody>
          <a:bodyPr/>
          <a:lstStyle>
            <a:lvl1pPr>
              <a:defRPr/>
            </a:lvl1pPr>
          </a:lstStyle>
          <a:p>
            <a:pPr lvl="0"/>
            <a:fld id="{08FC80E1-208E-4DD0-B751-C61C4F39CC84}" type="datetime3">
              <a:rPr lang="en-GB"/>
              <a:pPr lvl="0"/>
              <a:t>1 May, 2024</a:t>
            </a:fld>
            <a:endParaRPr lang="en-GB"/>
          </a:p>
        </p:txBody>
      </p:sp>
      <p:sp>
        <p:nvSpPr>
          <p:cNvPr id="5" name="Footer Placeholder 2">
            <a:extLst>
              <a:ext uri="{FF2B5EF4-FFF2-40B4-BE49-F238E27FC236}">
                <a16:creationId xmlns:a16="http://schemas.microsoft.com/office/drawing/2014/main" id="{3F6E381E-DE71-5829-B137-9B7635137848}"/>
              </a:ext>
            </a:extLst>
          </p:cNvPr>
          <p:cNvSpPr txBox="1">
            <a:spLocks noGrp="1"/>
          </p:cNvSpPr>
          <p:nvPr>
            <p:ph type="ftr" sz="quarter" idx="9"/>
          </p:nvPr>
        </p:nvSpPr>
        <p:spPr/>
        <p:txBody>
          <a:bodyPr/>
          <a:lstStyle>
            <a:lvl1pPr>
              <a:defRPr/>
            </a:lvl1pPr>
          </a:lstStyle>
          <a:p>
            <a:pPr lvl="0"/>
            <a:r>
              <a:rPr lang="en-GB"/>
              <a:t>Annual Review</a:t>
            </a:r>
          </a:p>
        </p:txBody>
      </p:sp>
      <p:sp>
        <p:nvSpPr>
          <p:cNvPr id="6" name="Slide Number Placeholder 3">
            <a:extLst>
              <a:ext uri="{FF2B5EF4-FFF2-40B4-BE49-F238E27FC236}">
                <a16:creationId xmlns:a16="http://schemas.microsoft.com/office/drawing/2014/main" id="{C70EB1A2-DA9D-6CAB-DAF3-CFE92120604B}"/>
              </a:ext>
            </a:extLst>
          </p:cNvPr>
          <p:cNvSpPr txBox="1">
            <a:spLocks noGrp="1"/>
          </p:cNvSpPr>
          <p:nvPr>
            <p:ph type="sldNum" sz="quarter" idx="8"/>
          </p:nvPr>
        </p:nvSpPr>
        <p:spPr/>
        <p:txBody>
          <a:bodyPr/>
          <a:lstStyle>
            <a:lvl1pPr>
              <a:defRPr/>
            </a:lvl1pPr>
          </a:lstStyle>
          <a:p>
            <a:pPr lvl="0"/>
            <a:fld id="{A48256A9-8972-4E3E-8AAB-D4EBE18B36D7}" type="slidenum">
              <a:t>‹#›</a:t>
            </a:fld>
            <a:endParaRPr lang="en-GB"/>
          </a:p>
        </p:txBody>
      </p:sp>
    </p:spTree>
    <p:extLst>
      <p:ext uri="{BB962C8B-B14F-4D97-AF65-F5344CB8AC3E}">
        <p14:creationId xmlns:p14="http://schemas.microsoft.com/office/powerpoint/2010/main" val="21986220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3F2B-6124-0577-78D3-E930980F9F98}"/>
              </a:ext>
            </a:extLst>
          </p:cNvPr>
          <p:cNvSpPr txBox="1">
            <a:spLocks noGrp="1"/>
          </p:cNvSpPr>
          <p:nvPr>
            <p:ph type="title"/>
          </p:nvPr>
        </p:nvSpPr>
        <p:spPr>
          <a:xfrm>
            <a:off x="964024" y="2476496"/>
            <a:ext cx="7132320" cy="3289974"/>
          </a:xfrm>
        </p:spPr>
        <p:txBody>
          <a:bodyPr lIns="0" tIns="0" rIns="0" bIns="0" anchor="t"/>
          <a:lstStyle>
            <a:lvl1pPr>
              <a:lnSpc>
                <a:spcPct val="100000"/>
              </a:lnSpc>
              <a:defRPr sz="2800" b="0">
                <a:latin typeface="Franklin Gothic Book"/>
              </a:defRPr>
            </a:lvl1pPr>
          </a:lstStyle>
          <a:p>
            <a:pPr lvl="0"/>
            <a:r>
              <a:rPr lang="en-US"/>
              <a:t>Click to edit Master title style</a:t>
            </a:r>
            <a:endParaRPr lang="en-GB"/>
          </a:p>
        </p:txBody>
      </p:sp>
      <p:sp>
        <p:nvSpPr>
          <p:cNvPr id="3" name="TextBox 9">
            <a:extLst>
              <a:ext uri="{FF2B5EF4-FFF2-40B4-BE49-F238E27FC236}">
                <a16:creationId xmlns:a16="http://schemas.microsoft.com/office/drawing/2014/main" id="{CBCF78E1-8EDB-4F99-1908-284638D1201F}"/>
              </a:ext>
            </a:extLst>
          </p:cNvPr>
          <p:cNvSpPr txBox="1"/>
          <p:nvPr/>
        </p:nvSpPr>
        <p:spPr>
          <a:xfrm>
            <a:off x="699945" y="548292"/>
            <a:ext cx="1589373" cy="31700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0" b="1" i="0" u="none" strike="noStrike" kern="1200" cap="none" spc="0" baseline="0">
                <a:solidFill>
                  <a:srgbClr val="000000"/>
                </a:solidFill>
                <a:uFillTx/>
                <a:latin typeface="Franklin Gothic Book"/>
              </a:rPr>
              <a:t>“</a:t>
            </a:r>
          </a:p>
        </p:txBody>
      </p:sp>
      <p:grpSp>
        <p:nvGrpSpPr>
          <p:cNvPr id="4" name="Group 17">
            <a:extLst>
              <a:ext uri="{FF2B5EF4-FFF2-40B4-BE49-F238E27FC236}">
                <a16:creationId xmlns:a16="http://schemas.microsoft.com/office/drawing/2014/main" id="{9B90A84D-8957-05FF-DA9C-3693E79A04F4}"/>
              </a:ext>
            </a:extLst>
          </p:cNvPr>
          <p:cNvGrpSpPr/>
          <p:nvPr/>
        </p:nvGrpSpPr>
        <p:grpSpPr>
          <a:xfrm>
            <a:off x="6362696" y="0"/>
            <a:ext cx="5829300" cy="3235604"/>
            <a:chOff x="6362696" y="0"/>
            <a:chExt cx="5829300" cy="3235604"/>
          </a:xfrm>
        </p:grpSpPr>
        <p:sp>
          <p:nvSpPr>
            <p:cNvPr id="5" name="AutoShape 24">
              <a:extLst>
                <a:ext uri="{FF2B5EF4-FFF2-40B4-BE49-F238E27FC236}">
                  <a16:creationId xmlns:a16="http://schemas.microsoft.com/office/drawing/2014/main" id="{7709E841-67AD-AE2C-6D8A-268A312CC46B}"/>
                </a:ext>
              </a:extLst>
            </p:cNvPr>
            <p:cNvSpPr/>
            <p:nvPr/>
          </p:nvSpPr>
          <p:spPr>
            <a:xfrm>
              <a:off x="6362696" y="0"/>
              <a:ext cx="3884755" cy="3235604"/>
            </a:xfrm>
            <a:custGeom>
              <a:avLst/>
              <a:gdLst>
                <a:gd name="f0" fmla="val 10800000"/>
                <a:gd name="f1" fmla="val 5400000"/>
                <a:gd name="f2" fmla="val 180"/>
                <a:gd name="f3" fmla="val w"/>
                <a:gd name="f4" fmla="val h"/>
                <a:gd name="f5" fmla="val 0"/>
                <a:gd name="f6" fmla="val 3578"/>
                <a:gd name="f7" fmla="val 2980"/>
                <a:gd name="f8" fmla="+- 0 8372 0"/>
                <a:gd name="f9" fmla="+- 0 7780 0"/>
                <a:gd name="f10" fmla="+- 0 6586 0"/>
                <a:gd name="f11" fmla="+- 0 7774 0"/>
                <a:gd name="f12" fmla="+- 0 10163 0"/>
                <a:gd name="f13" fmla="+- 0 9566 0"/>
                <a:gd name="f14" fmla="+- 0 8969 0"/>
                <a:gd name="f15" fmla="val 1786"/>
                <a:gd name="f16" fmla="val 591"/>
                <a:gd name="f17" fmla="val 1194"/>
                <a:gd name="f18" fmla="val 1188"/>
                <a:gd name="f19" fmla="val 3577"/>
                <a:gd name="f20" fmla="val 2383"/>
                <a:gd name="f21" fmla="+- 0 0 -90"/>
                <a:gd name="f22" fmla="*/ f3 1 3578"/>
                <a:gd name="f23" fmla="*/ f4 1 2980"/>
                <a:gd name="f24" fmla="+- f8 0 6586"/>
                <a:gd name="f25" fmla="+- f9 0 6586"/>
                <a:gd name="f26" fmla="+- f10 0 6586"/>
                <a:gd name="f27" fmla="+- f11 0 6586"/>
                <a:gd name="f28" fmla="+- f12 0 6586"/>
                <a:gd name="f29" fmla="+- f13 0 6586"/>
                <a:gd name="f30" fmla="+- f14 0 6586"/>
                <a:gd name="f31" fmla="+- f7 0 f5"/>
                <a:gd name="f32" fmla="+- f6 0 f5"/>
                <a:gd name="f33" fmla="*/ f21 f0 1"/>
                <a:gd name="f34" fmla="*/ f32 1 3578"/>
                <a:gd name="f35" fmla="*/ f31 1 2980"/>
                <a:gd name="f36" fmla="*/ f24 f32 1"/>
                <a:gd name="f37" fmla="*/ 591 f31 1"/>
                <a:gd name="f38" fmla="*/ f25 f32 1"/>
                <a:gd name="f39" fmla="*/ 0 f31 1"/>
                <a:gd name="f40" fmla="*/ f26 f32 1"/>
                <a:gd name="f41" fmla="*/ f27 f32 1"/>
                <a:gd name="f42" fmla="*/ 1188 f31 1"/>
                <a:gd name="f43" fmla="*/ f28 f32 1"/>
                <a:gd name="f44" fmla="*/ 2383 f31 1"/>
                <a:gd name="f45" fmla="*/ f29 f32 1"/>
                <a:gd name="f46" fmla="*/ 1786 f31 1"/>
                <a:gd name="f47" fmla="*/ f30 f32 1"/>
                <a:gd name="f48" fmla="*/ 2980 f31 1"/>
                <a:gd name="f49" fmla="*/ f33 1 f2"/>
                <a:gd name="f50" fmla="*/ f36 1 3578"/>
                <a:gd name="f51" fmla="*/ f37 1 2980"/>
                <a:gd name="f52" fmla="*/ f38 1 3578"/>
                <a:gd name="f53" fmla="*/ f39 1 2980"/>
                <a:gd name="f54" fmla="*/ f40 1 3578"/>
                <a:gd name="f55" fmla="*/ f41 1 3578"/>
                <a:gd name="f56" fmla="*/ f42 1 2980"/>
                <a:gd name="f57" fmla="*/ f43 1 3578"/>
                <a:gd name="f58" fmla="*/ f44 1 2980"/>
                <a:gd name="f59" fmla="*/ f45 1 3578"/>
                <a:gd name="f60" fmla="*/ f46 1 2980"/>
                <a:gd name="f61" fmla="*/ f47 1 3578"/>
                <a:gd name="f62" fmla="*/ f48 1 2980"/>
                <a:gd name="f63" fmla="*/ 0 1 f34"/>
                <a:gd name="f64" fmla="*/ f6 1 f34"/>
                <a:gd name="f65" fmla="*/ 0 1 f35"/>
                <a:gd name="f66" fmla="*/ f7 1 f35"/>
                <a:gd name="f67" fmla="+- f49 0 f1"/>
                <a:gd name="f68" fmla="*/ f50 1 f34"/>
                <a:gd name="f69" fmla="*/ f51 1 f35"/>
                <a:gd name="f70" fmla="*/ f52 1 f34"/>
                <a:gd name="f71" fmla="*/ f53 1 f35"/>
                <a:gd name="f72" fmla="*/ f54 1 f34"/>
                <a:gd name="f73" fmla="*/ f55 1 f34"/>
                <a:gd name="f74" fmla="*/ f56 1 f35"/>
                <a:gd name="f75" fmla="*/ f57 1 f34"/>
                <a:gd name="f76" fmla="*/ f58 1 f35"/>
                <a:gd name="f77" fmla="*/ f59 1 f34"/>
                <a:gd name="f78" fmla="*/ f60 1 f35"/>
                <a:gd name="f79" fmla="*/ f61 1 f34"/>
                <a:gd name="f80" fmla="*/ f62 1 f35"/>
                <a:gd name="f81" fmla="*/ f63 f22 1"/>
                <a:gd name="f82" fmla="*/ f64 f22 1"/>
                <a:gd name="f83" fmla="*/ f66 f23 1"/>
                <a:gd name="f84" fmla="*/ f65 f23 1"/>
                <a:gd name="f85" fmla="*/ f68 f22 1"/>
                <a:gd name="f86" fmla="*/ f69 f23 1"/>
                <a:gd name="f87" fmla="*/ f70 f22 1"/>
                <a:gd name="f88" fmla="*/ f71 f23 1"/>
                <a:gd name="f89" fmla="*/ f72 f22 1"/>
                <a:gd name="f90" fmla="*/ f73 f22 1"/>
                <a:gd name="f91" fmla="*/ f74 f23 1"/>
                <a:gd name="f92" fmla="*/ f75 f22 1"/>
                <a:gd name="f93" fmla="*/ f76 f23 1"/>
                <a:gd name="f94" fmla="*/ f77 f22 1"/>
                <a:gd name="f95" fmla="*/ f78 f23 1"/>
                <a:gd name="f96" fmla="*/ f79 f22 1"/>
                <a:gd name="f97" fmla="*/ f80 f23 1"/>
              </a:gdLst>
              <a:ahLst/>
              <a:cxnLst>
                <a:cxn ang="3cd4">
                  <a:pos x="hc" y="t"/>
                </a:cxn>
                <a:cxn ang="0">
                  <a:pos x="r" y="vc"/>
                </a:cxn>
                <a:cxn ang="cd4">
                  <a:pos x="hc" y="b"/>
                </a:cxn>
                <a:cxn ang="cd2">
                  <a:pos x="l" y="vc"/>
                </a:cxn>
                <a:cxn ang="f67">
                  <a:pos x="f85" y="f86"/>
                </a:cxn>
                <a:cxn ang="f67">
                  <a:pos x="f87" y="f88"/>
                </a:cxn>
                <a:cxn ang="f67">
                  <a:pos x="f89" y="f88"/>
                </a:cxn>
                <a:cxn ang="f67">
                  <a:pos x="f90" y="f91"/>
                </a:cxn>
                <a:cxn ang="f67">
                  <a:pos x="f85" y="f86"/>
                </a:cxn>
                <a:cxn ang="f67">
                  <a:pos x="f92" y="f93"/>
                </a:cxn>
                <a:cxn ang="f67">
                  <a:pos x="f94" y="f95"/>
                </a:cxn>
                <a:cxn ang="f67">
                  <a:pos x="f96" y="f93"/>
                </a:cxn>
                <a:cxn ang="f67">
                  <a:pos x="f94" y="f97"/>
                </a:cxn>
                <a:cxn ang="f67">
                  <a:pos x="f92" y="f93"/>
                </a:cxn>
              </a:cxnLst>
              <a:rect l="f81" t="f84" r="f82" b="f83"/>
              <a:pathLst>
                <a:path w="3578" h="2980">
                  <a:moveTo>
                    <a:pt x="f15" y="f16"/>
                  </a:moveTo>
                  <a:lnTo>
                    <a:pt x="f17" y="f5"/>
                  </a:lnTo>
                  <a:lnTo>
                    <a:pt x="f5" y="f5"/>
                  </a:lnTo>
                  <a:lnTo>
                    <a:pt x="f18" y="f18"/>
                  </a:lnTo>
                  <a:lnTo>
                    <a:pt x="f15" y="f16"/>
                  </a:lnTo>
                  <a:moveTo>
                    <a:pt x="f19" y="f20"/>
                  </a:moveTo>
                  <a:lnTo>
                    <a:pt x="f7" y="f15"/>
                  </a:lnTo>
                  <a:lnTo>
                    <a:pt x="f20" y="f20"/>
                  </a:lnTo>
                  <a:lnTo>
                    <a:pt x="f7" y="f7"/>
                  </a:lnTo>
                  <a:lnTo>
                    <a:pt x="f19" y="f20"/>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6" name="Freeform 19">
              <a:extLst>
                <a:ext uri="{FF2B5EF4-FFF2-40B4-BE49-F238E27FC236}">
                  <a16:creationId xmlns:a16="http://schemas.microsoft.com/office/drawing/2014/main" id="{FC01FFD4-8EBA-EDA2-6C03-10961C777905}"/>
                </a:ext>
              </a:extLst>
            </p:cNvPr>
            <p:cNvSpPr/>
            <p:nvPr/>
          </p:nvSpPr>
          <p:spPr>
            <a:xfrm>
              <a:off x="7004368" y="1289898"/>
              <a:ext cx="1945632" cy="1945706"/>
            </a:xfrm>
            <a:custGeom>
              <a:avLst/>
              <a:gdLst>
                <a:gd name="f0" fmla="val 10800000"/>
                <a:gd name="f1" fmla="val 5400000"/>
                <a:gd name="f2" fmla="val 180"/>
                <a:gd name="f3" fmla="val w"/>
                <a:gd name="f4" fmla="val h"/>
                <a:gd name="f5" fmla="val 0"/>
                <a:gd name="f6" fmla="val 1792"/>
                <a:gd name="f7" fmla="+- 0 7774 0"/>
                <a:gd name="f8" fmla="+- 0 7177 0"/>
                <a:gd name="f9" fmla="+- 0 8372 0"/>
                <a:gd name="f10" fmla="+- 0 8969 0"/>
                <a:gd name="f11" fmla="val 597"/>
                <a:gd name="f12" fmla="val 598"/>
                <a:gd name="f13" fmla="val 1195"/>
                <a:gd name="f14" fmla="+- 0 0 -90"/>
                <a:gd name="f15" fmla="*/ f3 1 1792"/>
                <a:gd name="f16" fmla="*/ f4 1 1792"/>
                <a:gd name="f17" fmla="+- f7 0 7177"/>
                <a:gd name="f18" fmla="+- f8 0 7177"/>
                <a:gd name="f19" fmla="+- f9 0 7177"/>
                <a:gd name="f20" fmla="+- f10 0 7177"/>
                <a:gd name="f21" fmla="+- f6 0 f5"/>
                <a:gd name="f22" fmla="*/ f14 f0 1"/>
                <a:gd name="f23" fmla="*/ f21 1 1792"/>
                <a:gd name="f24" fmla="*/ f17 f21 1"/>
                <a:gd name="f25" fmla="*/ 1188 f21 1"/>
                <a:gd name="f26" fmla="*/ f18 f21 1"/>
                <a:gd name="f27" fmla="*/ 1786 f21 1"/>
                <a:gd name="f28" fmla="*/ f19 f21 1"/>
                <a:gd name="f29" fmla="*/ 2980 f21 1"/>
                <a:gd name="f30" fmla="*/ f20 f21 1"/>
                <a:gd name="f31" fmla="*/ 2383 f21 1"/>
                <a:gd name="f32" fmla="*/ f22 1 f2"/>
                <a:gd name="f33" fmla="*/ f24 1 1792"/>
                <a:gd name="f34" fmla="*/ f25 1 1792"/>
                <a:gd name="f35" fmla="*/ f26 1 1792"/>
                <a:gd name="f36" fmla="*/ f27 1 1792"/>
                <a:gd name="f37" fmla="*/ f28 1 1792"/>
                <a:gd name="f38" fmla="*/ f29 1 1792"/>
                <a:gd name="f39" fmla="*/ f30 1 1792"/>
                <a:gd name="f40" fmla="*/ f31 1 1792"/>
                <a:gd name="f41" fmla="*/ 0 1 f23"/>
                <a:gd name="f42" fmla="*/ f6 1 f23"/>
                <a:gd name="f43" fmla="+- f32 0 f1"/>
                <a:gd name="f44" fmla="*/ f33 1 f23"/>
                <a:gd name="f45" fmla="*/ f34 1 f23"/>
                <a:gd name="f46" fmla="*/ f35 1 f23"/>
                <a:gd name="f47" fmla="*/ f36 1 f23"/>
                <a:gd name="f48" fmla="*/ f37 1 f23"/>
                <a:gd name="f49" fmla="*/ f38 1 f23"/>
                <a:gd name="f50" fmla="*/ f39 1 f23"/>
                <a:gd name="f51" fmla="*/ f40 1 f23"/>
                <a:gd name="f52" fmla="*/ f41 f15 1"/>
                <a:gd name="f53" fmla="*/ f42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cd4">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1792" h="1792">
                  <a:moveTo>
                    <a:pt x="f11" y="f5"/>
                  </a:moveTo>
                  <a:lnTo>
                    <a:pt x="f5" y="f12"/>
                  </a:lnTo>
                  <a:lnTo>
                    <a:pt x="f13" y="f6"/>
                  </a:lnTo>
                  <a:lnTo>
                    <a:pt x="f6" y="f13"/>
                  </a:lnTo>
                  <a:lnTo>
                    <a:pt x="f11" y="f5"/>
                  </a:lnTo>
                  <a:close/>
                </a:path>
              </a:pathLst>
            </a:custGeom>
            <a:solidFill>
              <a:srgbClr val="F9D44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7" name="Freeform 20">
              <a:extLst>
                <a:ext uri="{FF2B5EF4-FFF2-40B4-BE49-F238E27FC236}">
                  <a16:creationId xmlns:a16="http://schemas.microsoft.com/office/drawing/2014/main" id="{26F5CA11-0E19-0592-8634-3BC960E3DC77}"/>
                </a:ext>
              </a:extLst>
            </p:cNvPr>
            <p:cNvSpPr/>
            <p:nvPr/>
          </p:nvSpPr>
          <p:spPr>
            <a:xfrm>
              <a:off x="8955432" y="0"/>
              <a:ext cx="1284421" cy="642777"/>
            </a:xfrm>
            <a:custGeom>
              <a:avLst/>
              <a:gdLst>
                <a:gd name="f0" fmla="val 10800000"/>
                <a:gd name="f1" fmla="val 5400000"/>
                <a:gd name="f2" fmla="val 180"/>
                <a:gd name="f3" fmla="val w"/>
                <a:gd name="f4" fmla="val h"/>
                <a:gd name="f5" fmla="val 0"/>
                <a:gd name="f6" fmla="val 1183"/>
                <a:gd name="f7" fmla="val 592"/>
                <a:gd name="f8" fmla="+- 0 10158 0"/>
                <a:gd name="f9" fmla="+- 0 8975 0"/>
                <a:gd name="f10" fmla="+- 0 9566 0"/>
                <a:gd name="f11" fmla="val 591"/>
                <a:gd name="f12" fmla="+- 0 0 -90"/>
                <a:gd name="f13" fmla="*/ f3 1 1183"/>
                <a:gd name="f14" fmla="*/ f4 1 592"/>
                <a:gd name="f15" fmla="+- f8 0 8975"/>
                <a:gd name="f16" fmla="+- f9 0 8975"/>
                <a:gd name="f17" fmla="+- f10 0 8975"/>
                <a:gd name="f18" fmla="+- f7 0 f5"/>
                <a:gd name="f19" fmla="+- f6 0 f5"/>
                <a:gd name="f20" fmla="*/ f12 f0 1"/>
                <a:gd name="f21" fmla="*/ f19 1 1183"/>
                <a:gd name="f22" fmla="*/ f18 1 592"/>
                <a:gd name="f23" fmla="*/ f15 f19 1"/>
                <a:gd name="f24" fmla="*/ 0 f18 1"/>
                <a:gd name="f25" fmla="*/ f16 f19 1"/>
                <a:gd name="f26" fmla="*/ f17 f19 1"/>
                <a:gd name="f27" fmla="*/ 591 f18 1"/>
                <a:gd name="f28" fmla="*/ f20 1 f2"/>
                <a:gd name="f29" fmla="*/ f23 1 1183"/>
                <a:gd name="f30" fmla="*/ f24 1 592"/>
                <a:gd name="f31" fmla="*/ f25 1 1183"/>
                <a:gd name="f32" fmla="*/ f26 1 1183"/>
                <a:gd name="f33" fmla="*/ f27 1 592"/>
                <a:gd name="f34" fmla="*/ 0 1 f21"/>
                <a:gd name="f35" fmla="*/ f6 1 f21"/>
                <a:gd name="f36" fmla="*/ 0 1 f22"/>
                <a:gd name="f37" fmla="*/ f7 1 f22"/>
                <a:gd name="f38" fmla="+- f28 0 f1"/>
                <a:gd name="f39" fmla="*/ f29 1 f21"/>
                <a:gd name="f40" fmla="*/ f30 1 f22"/>
                <a:gd name="f41" fmla="*/ f31 1 f21"/>
                <a:gd name="f42" fmla="*/ f32 1 f21"/>
                <a:gd name="f43" fmla="*/ f33 1 f22"/>
                <a:gd name="f44" fmla="*/ f34 f13 1"/>
                <a:gd name="f45" fmla="*/ f35 f13 1"/>
                <a:gd name="f46" fmla="*/ f37 f14 1"/>
                <a:gd name="f47" fmla="*/ f36 f14 1"/>
                <a:gd name="f48" fmla="*/ f39 f13 1"/>
                <a:gd name="f49" fmla="*/ f40 f14 1"/>
                <a:gd name="f50" fmla="*/ f41 f13 1"/>
                <a:gd name="f51" fmla="*/ f42 f13 1"/>
                <a:gd name="f52" fmla="*/ f43 f14 1"/>
              </a:gdLst>
              <a:ahLst/>
              <a:cxnLst>
                <a:cxn ang="3cd4">
                  <a:pos x="hc" y="t"/>
                </a:cxn>
                <a:cxn ang="0">
                  <a:pos x="r" y="vc"/>
                </a:cxn>
                <a:cxn ang="cd4">
                  <a:pos x="hc" y="b"/>
                </a:cxn>
                <a:cxn ang="cd2">
                  <a:pos x="l" y="vc"/>
                </a:cxn>
                <a:cxn ang="f38">
                  <a:pos x="f48" y="f49"/>
                </a:cxn>
                <a:cxn ang="f38">
                  <a:pos x="f50" y="f49"/>
                </a:cxn>
                <a:cxn ang="f38">
                  <a:pos x="f51" y="f52"/>
                </a:cxn>
                <a:cxn ang="f38">
                  <a:pos x="f48" y="f49"/>
                </a:cxn>
              </a:cxnLst>
              <a:rect l="f44" t="f47" r="f45" b="f46"/>
              <a:pathLst>
                <a:path w="1183" h="592">
                  <a:moveTo>
                    <a:pt x="f6" y="f5"/>
                  </a:moveTo>
                  <a:lnTo>
                    <a:pt x="f5" y="f5"/>
                  </a:lnTo>
                  <a:lnTo>
                    <a:pt x="f11" y="f11"/>
                  </a:lnTo>
                  <a:lnTo>
                    <a:pt x="f6" y="f5"/>
                  </a:lnTo>
                  <a:close/>
                </a:path>
              </a:pathLst>
            </a:custGeom>
            <a:solidFill>
              <a:srgbClr val="4495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8" name="Freeform 21">
              <a:extLst>
                <a:ext uri="{FF2B5EF4-FFF2-40B4-BE49-F238E27FC236}">
                  <a16:creationId xmlns:a16="http://schemas.microsoft.com/office/drawing/2014/main" id="{3171F7B3-816E-C7F8-921E-7D9066842006}"/>
                </a:ext>
              </a:extLst>
            </p:cNvPr>
            <p:cNvSpPr/>
            <p:nvPr/>
          </p:nvSpPr>
          <p:spPr>
            <a:xfrm>
              <a:off x="7652549" y="641689"/>
              <a:ext cx="1945632" cy="1945706"/>
            </a:xfrm>
            <a:custGeom>
              <a:avLst/>
              <a:gdLst>
                <a:gd name="f0" fmla="val 10800000"/>
                <a:gd name="f1" fmla="val 5400000"/>
                <a:gd name="f2" fmla="val 180"/>
                <a:gd name="f3" fmla="val w"/>
                <a:gd name="f4" fmla="val h"/>
                <a:gd name="f5" fmla="val 0"/>
                <a:gd name="f6" fmla="val 1792"/>
                <a:gd name="f7" fmla="+- 0 8372 0"/>
                <a:gd name="f8" fmla="+- 0 7774 0"/>
                <a:gd name="f9" fmla="+- 0 8969 0"/>
                <a:gd name="f10" fmla="+- 0 9566 0"/>
                <a:gd name="f11" fmla="val 598"/>
                <a:gd name="f12" fmla="val 597"/>
                <a:gd name="f13" fmla="val 1195"/>
                <a:gd name="f14" fmla="+- 0 0 -90"/>
                <a:gd name="f15" fmla="*/ f3 1 1792"/>
                <a:gd name="f16" fmla="*/ f4 1 1792"/>
                <a:gd name="f17" fmla="+- f7 0 7774"/>
                <a:gd name="f18" fmla="+- f8 0 7774"/>
                <a:gd name="f19" fmla="+- f9 0 7774"/>
                <a:gd name="f20" fmla="+- f10 0 7774"/>
                <a:gd name="f21" fmla="+- f6 0 f5"/>
                <a:gd name="f22" fmla="*/ f14 f0 1"/>
                <a:gd name="f23" fmla="*/ f21 1 1792"/>
                <a:gd name="f24" fmla="*/ f17 f21 1"/>
                <a:gd name="f25" fmla="*/ 591 f21 1"/>
                <a:gd name="f26" fmla="*/ f18 f21 1"/>
                <a:gd name="f27" fmla="*/ 1188 f21 1"/>
                <a:gd name="f28" fmla="*/ f19 f21 1"/>
                <a:gd name="f29" fmla="*/ 2383 f21 1"/>
                <a:gd name="f30" fmla="*/ f20 f21 1"/>
                <a:gd name="f31" fmla="*/ 1786 f21 1"/>
                <a:gd name="f32" fmla="*/ f22 1 f2"/>
                <a:gd name="f33" fmla="*/ f24 1 1792"/>
                <a:gd name="f34" fmla="*/ f25 1 1792"/>
                <a:gd name="f35" fmla="*/ f26 1 1792"/>
                <a:gd name="f36" fmla="*/ f27 1 1792"/>
                <a:gd name="f37" fmla="*/ f28 1 1792"/>
                <a:gd name="f38" fmla="*/ f29 1 1792"/>
                <a:gd name="f39" fmla="*/ f30 1 1792"/>
                <a:gd name="f40" fmla="*/ f31 1 1792"/>
                <a:gd name="f41" fmla="*/ 0 1 f23"/>
                <a:gd name="f42" fmla="*/ f6 1 f23"/>
                <a:gd name="f43" fmla="+- f32 0 f1"/>
                <a:gd name="f44" fmla="*/ f33 1 f23"/>
                <a:gd name="f45" fmla="*/ f34 1 f23"/>
                <a:gd name="f46" fmla="*/ f35 1 f23"/>
                <a:gd name="f47" fmla="*/ f36 1 f23"/>
                <a:gd name="f48" fmla="*/ f37 1 f23"/>
                <a:gd name="f49" fmla="*/ f38 1 f23"/>
                <a:gd name="f50" fmla="*/ f39 1 f23"/>
                <a:gd name="f51" fmla="*/ f40 1 f23"/>
                <a:gd name="f52" fmla="*/ f41 f15 1"/>
                <a:gd name="f53" fmla="*/ f42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cd4">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1792" h="1792">
                  <a:moveTo>
                    <a:pt x="f11" y="f5"/>
                  </a:moveTo>
                  <a:lnTo>
                    <a:pt x="f5" y="f12"/>
                  </a:lnTo>
                  <a:lnTo>
                    <a:pt x="f13" y="f6"/>
                  </a:lnTo>
                  <a:lnTo>
                    <a:pt x="f6" y="f13"/>
                  </a:lnTo>
                  <a:lnTo>
                    <a:pt x="f11"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9" name="Freeform 22">
              <a:extLst>
                <a:ext uri="{FF2B5EF4-FFF2-40B4-BE49-F238E27FC236}">
                  <a16:creationId xmlns:a16="http://schemas.microsoft.com/office/drawing/2014/main" id="{8214A2FD-ED25-3683-9EB0-6D07F02A075C}"/>
                </a:ext>
              </a:extLst>
            </p:cNvPr>
            <p:cNvSpPr/>
            <p:nvPr/>
          </p:nvSpPr>
          <p:spPr>
            <a:xfrm>
              <a:off x="9598182" y="641689"/>
              <a:ext cx="2593814" cy="2593905"/>
            </a:xfrm>
            <a:custGeom>
              <a:avLst/>
              <a:gdLst>
                <a:gd name="f0" fmla="val 10800000"/>
                <a:gd name="f1" fmla="val 5400000"/>
                <a:gd name="f2" fmla="val 180"/>
                <a:gd name="f3" fmla="val w"/>
                <a:gd name="f4" fmla="val h"/>
                <a:gd name="f5" fmla="val 0"/>
                <a:gd name="f6" fmla="val 2389"/>
                <a:gd name="f7" fmla="+- 0 11955 0"/>
                <a:gd name="f8" fmla="+- 0 10760 0"/>
                <a:gd name="f9" fmla="+- 0 9566 0"/>
                <a:gd name="f10" fmla="val 1195"/>
                <a:gd name="f11" fmla="val 1194"/>
                <a:gd name="f12" fmla="+- 0 0 -90"/>
                <a:gd name="f13" fmla="*/ f3 1 2389"/>
                <a:gd name="f14" fmla="*/ f4 1 2389"/>
                <a:gd name="f15" fmla="+- f7 0 9566"/>
                <a:gd name="f16" fmla="+- f8 0 9566"/>
                <a:gd name="f17" fmla="+- f9 0 9566"/>
                <a:gd name="f18" fmla="+- f6 0 f5"/>
                <a:gd name="f19" fmla="*/ f12 f0 1"/>
                <a:gd name="f20" fmla="*/ f18 1 2389"/>
                <a:gd name="f21" fmla="*/ f15 f18 1"/>
                <a:gd name="f22" fmla="*/ 1786 f18 1"/>
                <a:gd name="f23" fmla="*/ f16 f18 1"/>
                <a:gd name="f24" fmla="*/ 591 f18 1"/>
                <a:gd name="f25" fmla="*/ f17 f18 1"/>
                <a:gd name="f26" fmla="*/ 2980 f18 1"/>
                <a:gd name="f27" fmla="*/ f19 1 f2"/>
                <a:gd name="f28" fmla="*/ f21 1 2389"/>
                <a:gd name="f29" fmla="*/ f22 1 2389"/>
                <a:gd name="f30" fmla="*/ f23 1 2389"/>
                <a:gd name="f31" fmla="*/ f24 1 2389"/>
                <a:gd name="f32" fmla="*/ f25 1 2389"/>
                <a:gd name="f33" fmla="*/ f26 1 2389"/>
                <a:gd name="f34" fmla="*/ 0 1 f20"/>
                <a:gd name="f35" fmla="*/ f6 1 f20"/>
                <a:gd name="f36" fmla="+- f27 0 f1"/>
                <a:gd name="f37" fmla="*/ f28 1 f20"/>
                <a:gd name="f38" fmla="*/ f29 1 f20"/>
                <a:gd name="f39" fmla="*/ f30 1 f20"/>
                <a:gd name="f40" fmla="*/ f31 1 f20"/>
                <a:gd name="f41" fmla="*/ f32 1 f20"/>
                <a:gd name="f42" fmla="*/ f33 1 f20"/>
                <a:gd name="f43" fmla="*/ f34 f13 1"/>
                <a:gd name="f44" fmla="*/ f35 f13 1"/>
                <a:gd name="f45" fmla="*/ f35 f14 1"/>
                <a:gd name="f46" fmla="*/ f34 f14 1"/>
                <a:gd name="f47" fmla="*/ f37 f13 1"/>
                <a:gd name="f48" fmla="*/ f38 f14 1"/>
                <a:gd name="f49" fmla="*/ f39 f13 1"/>
                <a:gd name="f50" fmla="*/ f40 f14 1"/>
                <a:gd name="f51" fmla="*/ f41 f13 1"/>
                <a:gd name="f52" fmla="*/ f42 f14 1"/>
              </a:gdLst>
              <a:ahLst/>
              <a:cxnLst>
                <a:cxn ang="3cd4">
                  <a:pos x="hc" y="t"/>
                </a:cxn>
                <a:cxn ang="0">
                  <a:pos x="r" y="vc"/>
                </a:cxn>
                <a:cxn ang="cd4">
                  <a:pos x="hc" y="b"/>
                </a:cxn>
                <a:cxn ang="cd2">
                  <a:pos x="l" y="vc"/>
                </a:cxn>
                <a:cxn ang="f36">
                  <a:pos x="f47" y="f48"/>
                </a:cxn>
                <a:cxn ang="f36">
                  <a:pos x="f49" y="f50"/>
                </a:cxn>
                <a:cxn ang="f36">
                  <a:pos x="f51" y="f48"/>
                </a:cxn>
                <a:cxn ang="f36">
                  <a:pos x="f49" y="f52"/>
                </a:cxn>
                <a:cxn ang="f36">
                  <a:pos x="f47" y="f48"/>
                </a:cxn>
              </a:cxnLst>
              <a:rect l="f43" t="f46" r="f44" b="f45"/>
              <a:pathLst>
                <a:path w="2389" h="2389">
                  <a:moveTo>
                    <a:pt x="f6" y="f10"/>
                  </a:moveTo>
                  <a:lnTo>
                    <a:pt x="f11" y="f5"/>
                  </a:lnTo>
                  <a:lnTo>
                    <a:pt x="f5" y="f10"/>
                  </a:lnTo>
                  <a:lnTo>
                    <a:pt x="f11" y="f6"/>
                  </a:lnTo>
                  <a:lnTo>
                    <a:pt x="f6" y="f10"/>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grpSp>
        <p:nvGrpSpPr>
          <p:cNvPr id="10" name="Group 23">
            <a:extLst>
              <a:ext uri="{FF2B5EF4-FFF2-40B4-BE49-F238E27FC236}">
                <a16:creationId xmlns:a16="http://schemas.microsoft.com/office/drawing/2014/main" id="{C6B98CCA-36D2-B736-E2A0-4F1F91783BB3}"/>
              </a:ext>
            </a:extLst>
          </p:cNvPr>
          <p:cNvGrpSpPr/>
          <p:nvPr/>
        </p:nvGrpSpPr>
        <p:grpSpPr>
          <a:xfrm>
            <a:off x="0" y="3900135"/>
            <a:ext cx="2959217" cy="2959217"/>
            <a:chOff x="0" y="3900135"/>
            <a:chExt cx="2959217" cy="2959217"/>
          </a:xfrm>
        </p:grpSpPr>
        <p:sp>
          <p:nvSpPr>
            <p:cNvPr id="11" name="Freeform 24">
              <a:extLst>
                <a:ext uri="{FF2B5EF4-FFF2-40B4-BE49-F238E27FC236}">
                  <a16:creationId xmlns:a16="http://schemas.microsoft.com/office/drawing/2014/main" id="{AB734E68-64C6-E12D-8ADA-6765AAE81E6C}"/>
                </a:ext>
              </a:extLst>
            </p:cNvPr>
            <p:cNvSpPr/>
            <p:nvPr/>
          </p:nvSpPr>
          <p:spPr>
            <a:xfrm rot="16199987" flipV="1">
              <a:off x="1219389" y="5119515"/>
              <a:ext cx="1491285" cy="1988371"/>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F9D44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2" name="Freeform 25">
              <a:extLst>
                <a:ext uri="{FF2B5EF4-FFF2-40B4-BE49-F238E27FC236}">
                  <a16:creationId xmlns:a16="http://schemas.microsoft.com/office/drawing/2014/main" id="{02376E67-5735-4831-D964-4A72A8715539}"/>
                </a:ext>
              </a:extLst>
            </p:cNvPr>
            <p:cNvSpPr/>
            <p:nvPr/>
          </p:nvSpPr>
          <p:spPr>
            <a:xfrm rot="16199987" flipV="1">
              <a:off x="-137" y="5890866"/>
              <a:ext cx="968623" cy="968349"/>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3" name="Freeform 26">
              <a:extLst>
                <a:ext uri="{FF2B5EF4-FFF2-40B4-BE49-F238E27FC236}">
                  <a16:creationId xmlns:a16="http://schemas.microsoft.com/office/drawing/2014/main" id="{143E8B73-8D63-A9E3-35C0-E52BC496E7DB}"/>
                </a:ext>
              </a:extLst>
            </p:cNvPr>
            <p:cNvSpPr/>
            <p:nvPr/>
          </p:nvSpPr>
          <p:spPr>
            <a:xfrm rot="16199987" flipV="1">
              <a:off x="-485281" y="4385416"/>
              <a:ext cx="1941417" cy="970855"/>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Tree>
    <p:extLst>
      <p:ext uri="{BB962C8B-B14F-4D97-AF65-F5344CB8AC3E}">
        <p14:creationId xmlns:p14="http://schemas.microsoft.com/office/powerpoint/2010/main" val="129601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p:bg>
      <p:bgPr>
        <a:solidFill>
          <a:srgbClr val="FFFFFF"/>
        </a:solidFill>
        <a:effectLst/>
      </p:bgPr>
    </p:bg>
    <p:spTree>
      <p:nvGrpSpPr>
        <p:cNvPr id="1" name=""/>
        <p:cNvGrpSpPr/>
        <p:nvPr/>
      </p:nvGrpSpPr>
      <p:grpSpPr>
        <a:xfrm>
          <a:off x="0" y="0"/>
          <a:ext cx="0" cy="0"/>
          <a:chOff x="0" y="0"/>
          <a:chExt cx="0" cy="0"/>
        </a:xfrm>
      </p:grpSpPr>
      <p:grpSp>
        <p:nvGrpSpPr>
          <p:cNvPr id="2" name="Group 24">
            <a:extLst>
              <a:ext uri="{FF2B5EF4-FFF2-40B4-BE49-F238E27FC236}">
                <a16:creationId xmlns:a16="http://schemas.microsoft.com/office/drawing/2014/main" id="{5910F0F3-C47E-4620-5013-BC5F8424A0DE}"/>
              </a:ext>
            </a:extLst>
          </p:cNvPr>
          <p:cNvGrpSpPr/>
          <p:nvPr/>
        </p:nvGrpSpPr>
        <p:grpSpPr>
          <a:xfrm>
            <a:off x="0" y="3900135"/>
            <a:ext cx="2959217" cy="2959217"/>
            <a:chOff x="0" y="3900135"/>
            <a:chExt cx="2959217" cy="2959217"/>
          </a:xfrm>
        </p:grpSpPr>
        <p:sp>
          <p:nvSpPr>
            <p:cNvPr id="3" name="Freeform 25">
              <a:extLst>
                <a:ext uri="{FF2B5EF4-FFF2-40B4-BE49-F238E27FC236}">
                  <a16:creationId xmlns:a16="http://schemas.microsoft.com/office/drawing/2014/main" id="{56C3F28A-65B6-6E09-1FC7-F1E798380447}"/>
                </a:ext>
              </a:extLst>
            </p:cNvPr>
            <p:cNvSpPr/>
            <p:nvPr/>
          </p:nvSpPr>
          <p:spPr>
            <a:xfrm rot="16199987" flipV="1">
              <a:off x="1219389" y="5119515"/>
              <a:ext cx="1491285" cy="1988371"/>
            </a:xfrm>
            <a:custGeom>
              <a:avLst/>
              <a:gdLst>
                <a:gd name="f0" fmla="val 10800000"/>
                <a:gd name="f1" fmla="val 5400000"/>
                <a:gd name="f2" fmla="val 180"/>
                <a:gd name="f3" fmla="val w"/>
                <a:gd name="f4" fmla="val h"/>
                <a:gd name="f5" fmla="val 0"/>
                <a:gd name="f6" fmla="val 1789"/>
                <a:gd name="f7" fmla="val 2386"/>
                <a:gd name="f8" fmla="val 1194"/>
                <a:gd name="f9" fmla="val 1192"/>
                <a:gd name="f10" fmla="+- 0 0 -90"/>
                <a:gd name="f11" fmla="*/ f3 1 1789"/>
                <a:gd name="f12" fmla="*/ f4 1 2386"/>
                <a:gd name="f13" fmla="+- f7 0 f5"/>
                <a:gd name="f14" fmla="+- f6 0 f5"/>
                <a:gd name="f15" fmla="*/ f10 f0 1"/>
                <a:gd name="f16" fmla="*/ f14 1 1789"/>
                <a:gd name="f17" fmla="*/ f13 1 2386"/>
                <a:gd name="f18" fmla="*/ 0 f14 1"/>
                <a:gd name="f19" fmla="*/ 12290 f13 1"/>
                <a:gd name="f20" fmla="*/ 13484 f13 1"/>
                <a:gd name="f21" fmla="*/ 1192 f14 1"/>
                <a:gd name="f22" fmla="*/ 14676 f13 1"/>
                <a:gd name="f23" fmla="*/ 1789 f14 1"/>
                <a:gd name="f24" fmla="*/ 14079 f13 1"/>
                <a:gd name="f25" fmla="*/ f15 1 f2"/>
                <a:gd name="f26" fmla="*/ f18 1 1789"/>
                <a:gd name="f27" fmla="*/ f19 1 2386"/>
                <a:gd name="f28" fmla="*/ f20 1 2386"/>
                <a:gd name="f29" fmla="*/ f21 1 1789"/>
                <a:gd name="f30" fmla="*/ f22 1 2386"/>
                <a:gd name="f31" fmla="*/ f23 1 1789"/>
                <a:gd name="f32" fmla="*/ f24 1 2386"/>
                <a:gd name="f33" fmla="*/ 0 1 f16"/>
                <a:gd name="f34" fmla="*/ f6 1 f16"/>
                <a:gd name="f35" fmla="*/ 0 1 f17"/>
                <a:gd name="f36" fmla="*/ f7 1 f17"/>
                <a:gd name="f37" fmla="+- f25 0 f1"/>
                <a:gd name="f38" fmla="*/ f26 1 f16"/>
                <a:gd name="f39" fmla="*/ f27 1 f17"/>
                <a:gd name="f40" fmla="*/ f28 1 f17"/>
                <a:gd name="f41" fmla="*/ f29 1 f16"/>
                <a:gd name="f42" fmla="*/ f30 1 f17"/>
                <a:gd name="f43" fmla="*/ f31 1 f16"/>
                <a:gd name="f44" fmla="*/ f32 1 f17"/>
                <a:gd name="f45" fmla="*/ f33 f11 1"/>
                <a:gd name="f46" fmla="*/ f34 f11 1"/>
                <a:gd name="f47" fmla="*/ f36 f12 1"/>
                <a:gd name="f48" fmla="*/ f35 f12 1"/>
                <a:gd name="f49" fmla="*/ f38 f11 1"/>
                <a:gd name="f50" fmla="*/ f39 f12 1"/>
                <a:gd name="f51" fmla="*/ f40 f12 1"/>
                <a:gd name="f52" fmla="*/ f41 f11 1"/>
                <a:gd name="f53" fmla="*/ f42 f12 1"/>
                <a:gd name="f54" fmla="*/ f43 f11 1"/>
                <a:gd name="f55" fmla="*/ f44 f12 1"/>
              </a:gdLst>
              <a:ahLst/>
              <a:cxnLst>
                <a:cxn ang="3cd4">
                  <a:pos x="hc" y="t"/>
                </a:cxn>
                <a:cxn ang="0">
                  <a:pos x="r" y="vc"/>
                </a:cxn>
                <a:cxn ang="cd4">
                  <a:pos x="hc" y="b"/>
                </a:cxn>
                <a:cxn ang="cd2">
                  <a:pos x="l" y="vc"/>
                </a:cxn>
                <a:cxn ang="f37">
                  <a:pos x="f49" y="f50"/>
                </a:cxn>
                <a:cxn ang="f37">
                  <a:pos x="f49" y="f51"/>
                </a:cxn>
                <a:cxn ang="f37">
                  <a:pos x="f52" y="f53"/>
                </a:cxn>
                <a:cxn ang="f37">
                  <a:pos x="f54" y="f55"/>
                </a:cxn>
                <a:cxn ang="f37">
                  <a:pos x="f49" y="f50"/>
                </a:cxn>
              </a:cxnLst>
              <a:rect l="f45" t="f48" r="f46" b="f47"/>
              <a:pathLst>
                <a:path w="1789" h="2386">
                  <a:moveTo>
                    <a:pt x="f5" y="f5"/>
                  </a:moveTo>
                  <a:lnTo>
                    <a:pt x="f5" y="f8"/>
                  </a:lnTo>
                  <a:lnTo>
                    <a:pt x="f9" y="f7"/>
                  </a:lnTo>
                  <a:lnTo>
                    <a:pt x="f6" y="f6"/>
                  </a:lnTo>
                  <a:lnTo>
                    <a:pt x="f5" y="f5"/>
                  </a:lnTo>
                  <a:close/>
                </a:path>
              </a:pathLst>
            </a:custGeom>
            <a:solidFill>
              <a:srgbClr val="F9D44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4" name="Freeform 26">
              <a:extLst>
                <a:ext uri="{FF2B5EF4-FFF2-40B4-BE49-F238E27FC236}">
                  <a16:creationId xmlns:a16="http://schemas.microsoft.com/office/drawing/2014/main" id="{7240B1A2-14D1-017F-8F84-EC3B709DE58E}"/>
                </a:ext>
              </a:extLst>
            </p:cNvPr>
            <p:cNvSpPr/>
            <p:nvPr/>
          </p:nvSpPr>
          <p:spPr>
            <a:xfrm rot="16199987" flipV="1">
              <a:off x="-137" y="5890866"/>
              <a:ext cx="968623" cy="968349"/>
            </a:xfrm>
            <a:custGeom>
              <a:avLst/>
              <a:gdLst>
                <a:gd name="f0" fmla="val 10800000"/>
                <a:gd name="f1" fmla="val 5400000"/>
                <a:gd name="f2" fmla="val 180"/>
                <a:gd name="f3" fmla="val w"/>
                <a:gd name="f4" fmla="val h"/>
                <a:gd name="f5" fmla="val 0"/>
                <a:gd name="f6" fmla="val 1162"/>
                <a:gd name="f7" fmla="val 1161"/>
                <a:gd name="f8" fmla="+- 0 0 -90"/>
                <a:gd name="f9" fmla="*/ f3 1 1162"/>
                <a:gd name="f10" fmla="*/ f4 1 1162"/>
                <a:gd name="f11" fmla="+- f6 0 f5"/>
                <a:gd name="f12" fmla="*/ f8 f0 1"/>
                <a:gd name="f13" fmla="*/ f11 1 1162"/>
                <a:gd name="f14" fmla="*/ 0 f11 1"/>
                <a:gd name="f15" fmla="*/ 14679 f11 1"/>
                <a:gd name="f16" fmla="*/ 15840 f11 1"/>
                <a:gd name="f17" fmla="*/ 1161 f11 1"/>
                <a:gd name="f18" fmla="*/ f12 1 f2"/>
                <a:gd name="f19" fmla="*/ f14 1 1162"/>
                <a:gd name="f20" fmla="*/ f15 1 1162"/>
                <a:gd name="f21" fmla="*/ f16 1 1162"/>
                <a:gd name="f22" fmla="*/ f17 1 1162"/>
                <a:gd name="f23" fmla="*/ 0 1 f13"/>
                <a:gd name="f24" fmla="*/ f6 1 f13"/>
                <a:gd name="f25" fmla="+- f18 0 f1"/>
                <a:gd name="f26" fmla="*/ f19 1 f13"/>
                <a:gd name="f27" fmla="*/ f20 1 f13"/>
                <a:gd name="f28" fmla="*/ f21 1 f13"/>
                <a:gd name="f29" fmla="*/ f22 1 f13"/>
                <a:gd name="f30" fmla="*/ f23 f9 1"/>
                <a:gd name="f31" fmla="*/ f24 f9 1"/>
                <a:gd name="f32" fmla="*/ f24 f10 1"/>
                <a:gd name="f33" fmla="*/ f23 f10 1"/>
                <a:gd name="f34" fmla="*/ f26 f9 1"/>
                <a:gd name="f35" fmla="*/ f27 f10 1"/>
                <a:gd name="f36" fmla="*/ f28 f10 1"/>
                <a:gd name="f37" fmla="*/ f29 f9 1"/>
              </a:gdLst>
              <a:ahLst/>
              <a:cxnLst>
                <a:cxn ang="3cd4">
                  <a:pos x="hc" y="t"/>
                </a:cxn>
                <a:cxn ang="0">
                  <a:pos x="r" y="vc"/>
                </a:cxn>
                <a:cxn ang="cd4">
                  <a:pos x="hc" y="b"/>
                </a:cxn>
                <a:cxn ang="cd2">
                  <a:pos x="l" y="vc"/>
                </a:cxn>
                <a:cxn ang="f25">
                  <a:pos x="f34" y="f35"/>
                </a:cxn>
                <a:cxn ang="f25">
                  <a:pos x="f34" y="f36"/>
                </a:cxn>
                <a:cxn ang="f25">
                  <a:pos x="f37" y="f36"/>
                </a:cxn>
                <a:cxn ang="f25">
                  <a:pos x="f34" y="f35"/>
                </a:cxn>
              </a:cxnLst>
              <a:rect l="f30" t="f33" r="f31" b="f32"/>
              <a:pathLst>
                <a:path w="1162" h="1162">
                  <a:moveTo>
                    <a:pt x="f5" y="f5"/>
                  </a:moveTo>
                  <a:lnTo>
                    <a:pt x="f5" y="f7"/>
                  </a:lnTo>
                  <a:lnTo>
                    <a:pt x="f7" y="f7"/>
                  </a:lnTo>
                  <a:lnTo>
                    <a:pt x="f5"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5" name="Freeform 35">
              <a:extLst>
                <a:ext uri="{FF2B5EF4-FFF2-40B4-BE49-F238E27FC236}">
                  <a16:creationId xmlns:a16="http://schemas.microsoft.com/office/drawing/2014/main" id="{CF9EE810-FE1C-97CC-D34E-E77A594B443E}"/>
                </a:ext>
              </a:extLst>
            </p:cNvPr>
            <p:cNvSpPr/>
            <p:nvPr/>
          </p:nvSpPr>
          <p:spPr>
            <a:xfrm rot="16199987" flipV="1">
              <a:off x="-485281" y="4385416"/>
              <a:ext cx="1941417" cy="970855"/>
            </a:xfrm>
            <a:custGeom>
              <a:avLst/>
              <a:gdLst>
                <a:gd name="f0" fmla="val 10800000"/>
                <a:gd name="f1" fmla="val 5400000"/>
                <a:gd name="f2" fmla="val 180"/>
                <a:gd name="f3" fmla="val w"/>
                <a:gd name="f4" fmla="val h"/>
                <a:gd name="f5" fmla="val 0"/>
                <a:gd name="f6" fmla="val 2329"/>
                <a:gd name="f7" fmla="val 1165"/>
                <a:gd name="f8" fmla="+- 0 3550 0"/>
                <a:gd name="f9" fmla="+- 0 2386 0"/>
                <a:gd name="f10" fmla="+- 0 1221 0"/>
                <a:gd name="f11" fmla="val 1164"/>
                <a:gd name="f12" fmla="+- 0 0 -90"/>
                <a:gd name="f13" fmla="*/ f3 1 2329"/>
                <a:gd name="f14" fmla="*/ f4 1 1165"/>
                <a:gd name="f15" fmla="+- f8 0 1221"/>
                <a:gd name="f16" fmla="+- f9 0 1221"/>
                <a:gd name="f17" fmla="+- f10 0 1221"/>
                <a:gd name="f18" fmla="+- f7 0 f5"/>
                <a:gd name="f19" fmla="+- f6 0 f5"/>
                <a:gd name="f20" fmla="*/ f12 f0 1"/>
                <a:gd name="f21" fmla="*/ f19 1 2329"/>
                <a:gd name="f22" fmla="*/ f18 1 1165"/>
                <a:gd name="f23" fmla="*/ f15 f19 1"/>
                <a:gd name="f24" fmla="*/ 15840 f18 1"/>
                <a:gd name="f25" fmla="*/ f16 f19 1"/>
                <a:gd name="f26" fmla="*/ 14676 f18 1"/>
                <a:gd name="f27" fmla="*/ f17 f19 1"/>
                <a:gd name="f28" fmla="*/ f20 1 f2"/>
                <a:gd name="f29" fmla="*/ f23 1 2329"/>
                <a:gd name="f30" fmla="*/ f24 1 1165"/>
                <a:gd name="f31" fmla="*/ f25 1 2329"/>
                <a:gd name="f32" fmla="*/ f26 1 1165"/>
                <a:gd name="f33" fmla="*/ f27 1 2329"/>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3 1"/>
                <a:gd name="f45" fmla="*/ f35 f13 1"/>
                <a:gd name="f46" fmla="*/ f37 f14 1"/>
                <a:gd name="f47" fmla="*/ f36 f14 1"/>
                <a:gd name="f48" fmla="*/ f39 f13 1"/>
                <a:gd name="f49" fmla="*/ f40 f14 1"/>
                <a:gd name="f50" fmla="*/ f41 f13 1"/>
                <a:gd name="f51" fmla="*/ f42 f14 1"/>
                <a:gd name="f52" fmla="*/ f43 f13 1"/>
              </a:gdLst>
              <a:ahLst/>
              <a:cxnLst>
                <a:cxn ang="3cd4">
                  <a:pos x="hc" y="t"/>
                </a:cxn>
                <a:cxn ang="0">
                  <a:pos x="r" y="vc"/>
                </a:cxn>
                <a:cxn ang="cd4">
                  <a:pos x="hc" y="b"/>
                </a:cxn>
                <a:cxn ang="cd2">
                  <a:pos x="l" y="vc"/>
                </a:cxn>
                <a:cxn ang="f38">
                  <a:pos x="f48" y="f49"/>
                </a:cxn>
                <a:cxn ang="f38">
                  <a:pos x="f50" y="f51"/>
                </a:cxn>
                <a:cxn ang="f38">
                  <a:pos x="f52" y="f49"/>
                </a:cxn>
                <a:cxn ang="f38">
                  <a:pos x="f48" y="f49"/>
                </a:cxn>
              </a:cxnLst>
              <a:rect l="f44" t="f47" r="f45" b="f46"/>
              <a:pathLst>
                <a:path w="2329" h="1165">
                  <a:moveTo>
                    <a:pt x="f6" y="f11"/>
                  </a:moveTo>
                  <a:lnTo>
                    <a:pt x="f7" y="f5"/>
                  </a:lnTo>
                  <a:lnTo>
                    <a:pt x="f5" y="f11"/>
                  </a:lnTo>
                  <a:lnTo>
                    <a:pt x="f6" y="f11"/>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
        <p:nvSpPr>
          <p:cNvPr id="6" name="Picture Placeholder 25">
            <a:extLst>
              <a:ext uri="{FF2B5EF4-FFF2-40B4-BE49-F238E27FC236}">
                <a16:creationId xmlns:a16="http://schemas.microsoft.com/office/drawing/2014/main" id="{024AAB08-B7EB-C8D7-6AE0-4EE14E368A7A}"/>
              </a:ext>
            </a:extLst>
          </p:cNvPr>
          <p:cNvSpPr txBox="1">
            <a:spLocks noGrp="1"/>
          </p:cNvSpPr>
          <p:nvPr>
            <p:ph type="pic" idx="4294967295"/>
          </p:nvPr>
        </p:nvSpPr>
        <p:spPr>
          <a:xfrm>
            <a:off x="954267" y="2572883"/>
            <a:ext cx="2118244" cy="2037219"/>
          </a:xfrm>
        </p:spPr>
        <p:txBody>
          <a:bodyPr/>
          <a:lstStyle>
            <a:lvl1pPr>
              <a:defRPr lang="en-US"/>
            </a:lvl1pPr>
          </a:lstStyle>
          <a:p>
            <a:pPr lvl="0"/>
            <a:r>
              <a:rPr lang="en-US"/>
              <a:t>Click icon to add picture</a:t>
            </a:r>
            <a:endParaRPr lang="en-GB"/>
          </a:p>
        </p:txBody>
      </p:sp>
      <p:sp>
        <p:nvSpPr>
          <p:cNvPr id="7" name="Title 1">
            <a:extLst>
              <a:ext uri="{FF2B5EF4-FFF2-40B4-BE49-F238E27FC236}">
                <a16:creationId xmlns:a16="http://schemas.microsoft.com/office/drawing/2014/main" id="{369CB63A-758A-CEFD-3401-1837FFE8FDD9}"/>
              </a:ext>
            </a:extLst>
          </p:cNvPr>
          <p:cNvSpPr txBox="1">
            <a:spLocks noGrp="1"/>
          </p:cNvSpPr>
          <p:nvPr>
            <p:ph type="title"/>
          </p:nvPr>
        </p:nvSpPr>
        <p:spPr>
          <a:xfrm>
            <a:off x="964024" y="879058"/>
            <a:ext cx="7532278" cy="610864"/>
          </a:xfrm>
        </p:spPr>
        <p:txBody>
          <a:bodyPr lIns="0" tIns="0" rIns="0" bIns="0" anchor="b"/>
          <a:lstStyle>
            <a:lvl1pPr>
              <a:defRPr/>
            </a:lvl1pPr>
          </a:lstStyle>
          <a:p>
            <a:pPr lvl="0"/>
            <a:r>
              <a:rPr lang="en-US"/>
              <a:t>Click to edit Master title style</a:t>
            </a:r>
            <a:endParaRPr lang="en-GB"/>
          </a:p>
        </p:txBody>
      </p:sp>
      <p:cxnSp>
        <p:nvCxnSpPr>
          <p:cNvPr id="8" name="Straight Connector 61">
            <a:extLst>
              <a:ext uri="{FF2B5EF4-FFF2-40B4-BE49-F238E27FC236}">
                <a16:creationId xmlns:a16="http://schemas.microsoft.com/office/drawing/2014/main" id="{533FE03C-87E7-99D7-C9A6-0AC3D51DD8DE}"/>
              </a:ext>
            </a:extLst>
          </p:cNvPr>
          <p:cNvCxnSpPr/>
          <p:nvPr/>
        </p:nvCxnSpPr>
        <p:spPr>
          <a:xfrm>
            <a:off x="952503" y="1939104"/>
            <a:ext cx="2133596" cy="0"/>
          </a:xfrm>
          <a:prstGeom prst="straightConnector1">
            <a:avLst/>
          </a:prstGeom>
          <a:noFill/>
          <a:ln w="101598" cap="flat">
            <a:solidFill>
              <a:srgbClr val="FFFFFF"/>
            </a:solidFill>
            <a:prstDash val="solid"/>
            <a:miter/>
          </a:ln>
        </p:spPr>
      </p:cxnSp>
      <p:sp>
        <p:nvSpPr>
          <p:cNvPr id="9" name="Picture Placeholder 25">
            <a:extLst>
              <a:ext uri="{FF2B5EF4-FFF2-40B4-BE49-F238E27FC236}">
                <a16:creationId xmlns:a16="http://schemas.microsoft.com/office/drawing/2014/main" id="{49BA1E00-F5DB-BE02-B9C8-80F9BE1CF74A}"/>
              </a:ext>
            </a:extLst>
          </p:cNvPr>
          <p:cNvSpPr txBox="1">
            <a:spLocks noGrp="1"/>
          </p:cNvSpPr>
          <p:nvPr>
            <p:ph type="pic" idx="4294967295"/>
          </p:nvPr>
        </p:nvSpPr>
        <p:spPr>
          <a:xfrm>
            <a:off x="3658276" y="2572883"/>
            <a:ext cx="2118244" cy="2037219"/>
          </a:xfrm>
        </p:spPr>
        <p:txBody>
          <a:bodyPr/>
          <a:lstStyle>
            <a:lvl1pPr>
              <a:defRPr lang="en-US"/>
            </a:lvl1pPr>
          </a:lstStyle>
          <a:p>
            <a:pPr lvl="0"/>
            <a:r>
              <a:rPr lang="en-US"/>
              <a:t>Click icon to add picture</a:t>
            </a:r>
            <a:endParaRPr lang="en-GB"/>
          </a:p>
        </p:txBody>
      </p:sp>
      <p:sp>
        <p:nvSpPr>
          <p:cNvPr id="10" name="Text Placeholder 29">
            <a:extLst>
              <a:ext uri="{FF2B5EF4-FFF2-40B4-BE49-F238E27FC236}">
                <a16:creationId xmlns:a16="http://schemas.microsoft.com/office/drawing/2014/main" id="{A4CEB2D2-CE42-0DA8-4830-29B197992CB1}"/>
              </a:ext>
            </a:extLst>
          </p:cNvPr>
          <p:cNvSpPr txBox="1">
            <a:spLocks noGrp="1"/>
          </p:cNvSpPr>
          <p:nvPr>
            <p:ph type="body" idx="4294967295"/>
          </p:nvPr>
        </p:nvSpPr>
        <p:spPr>
          <a:xfrm>
            <a:off x="952503" y="5393167"/>
            <a:ext cx="2133596" cy="369335"/>
          </a:xfrm>
        </p:spPr>
        <p:txBody>
          <a:bodyPr lIns="0" tIns="0" rIns="0" bIns="0">
            <a:noAutofit/>
          </a:bodyPr>
          <a:lstStyle>
            <a:lvl1pPr marL="0" indent="0">
              <a:buNone/>
              <a:defRPr lang="en-US" sz="1400"/>
            </a:lvl1pPr>
          </a:lstStyle>
          <a:p>
            <a:pPr lvl="0"/>
            <a:r>
              <a:rPr lang="en-US"/>
              <a:t>Click to edit Master text styles</a:t>
            </a:r>
          </a:p>
        </p:txBody>
      </p:sp>
      <p:sp>
        <p:nvSpPr>
          <p:cNvPr id="11" name="Text Placeholder 29">
            <a:extLst>
              <a:ext uri="{FF2B5EF4-FFF2-40B4-BE49-F238E27FC236}">
                <a16:creationId xmlns:a16="http://schemas.microsoft.com/office/drawing/2014/main" id="{23C1A853-0058-80C9-CEB5-733C8B2FFC8C}"/>
              </a:ext>
            </a:extLst>
          </p:cNvPr>
          <p:cNvSpPr txBox="1">
            <a:spLocks noGrp="1"/>
          </p:cNvSpPr>
          <p:nvPr>
            <p:ph type="body" idx="4294967295"/>
          </p:nvPr>
        </p:nvSpPr>
        <p:spPr>
          <a:xfrm>
            <a:off x="952503" y="4986744"/>
            <a:ext cx="2133596" cy="205840"/>
          </a:xfrm>
        </p:spPr>
        <p:txBody>
          <a:bodyPr lIns="0" tIns="0" rIns="0" bIns="0">
            <a:noAutofit/>
          </a:bodyPr>
          <a:lstStyle>
            <a:lvl1pPr marL="0" indent="0">
              <a:spcBef>
                <a:spcPts val="400"/>
              </a:spcBef>
              <a:buNone/>
              <a:defRPr lang="en-US" sz="1800">
                <a:latin typeface="Franklin Gothic Demi"/>
              </a:defRPr>
            </a:lvl1pPr>
          </a:lstStyle>
          <a:p>
            <a:pPr lvl="0"/>
            <a:r>
              <a:rPr lang="en-US"/>
              <a:t>Click to edit Master text styles</a:t>
            </a:r>
          </a:p>
        </p:txBody>
      </p:sp>
      <p:sp>
        <p:nvSpPr>
          <p:cNvPr id="12" name="Text Placeholder 29">
            <a:extLst>
              <a:ext uri="{FF2B5EF4-FFF2-40B4-BE49-F238E27FC236}">
                <a16:creationId xmlns:a16="http://schemas.microsoft.com/office/drawing/2014/main" id="{345EE2EA-364C-715B-4760-96D2B37BF1EF}"/>
              </a:ext>
            </a:extLst>
          </p:cNvPr>
          <p:cNvSpPr txBox="1">
            <a:spLocks noGrp="1"/>
          </p:cNvSpPr>
          <p:nvPr>
            <p:ph type="body" idx="4294967295"/>
          </p:nvPr>
        </p:nvSpPr>
        <p:spPr>
          <a:xfrm>
            <a:off x="3663040" y="5393167"/>
            <a:ext cx="2128156" cy="369335"/>
          </a:xfrm>
        </p:spPr>
        <p:txBody>
          <a:bodyPr lIns="0" tIns="0" rIns="0" bIns="0">
            <a:noAutofit/>
          </a:bodyPr>
          <a:lstStyle>
            <a:lvl1pPr marL="0" indent="0">
              <a:buNone/>
              <a:defRPr lang="en-US" sz="1400"/>
            </a:lvl1pPr>
          </a:lstStyle>
          <a:p>
            <a:pPr lvl="0"/>
            <a:r>
              <a:rPr lang="en-US"/>
              <a:t>Click to edit Master text styles</a:t>
            </a:r>
          </a:p>
        </p:txBody>
      </p:sp>
      <p:sp>
        <p:nvSpPr>
          <p:cNvPr id="13" name="Text Placeholder 29">
            <a:extLst>
              <a:ext uri="{FF2B5EF4-FFF2-40B4-BE49-F238E27FC236}">
                <a16:creationId xmlns:a16="http://schemas.microsoft.com/office/drawing/2014/main" id="{2D75DA3F-6FB4-89A5-96D1-0B7397219E7B}"/>
              </a:ext>
            </a:extLst>
          </p:cNvPr>
          <p:cNvSpPr txBox="1">
            <a:spLocks noGrp="1"/>
          </p:cNvSpPr>
          <p:nvPr>
            <p:ph type="body" idx="4294967295"/>
          </p:nvPr>
        </p:nvSpPr>
        <p:spPr>
          <a:xfrm>
            <a:off x="3663040" y="4986744"/>
            <a:ext cx="2128156" cy="205840"/>
          </a:xfrm>
        </p:spPr>
        <p:txBody>
          <a:bodyPr lIns="0" tIns="0" rIns="0" bIns="0">
            <a:noAutofit/>
          </a:bodyPr>
          <a:lstStyle>
            <a:lvl1pPr marL="0" indent="0">
              <a:spcBef>
                <a:spcPts val="400"/>
              </a:spcBef>
              <a:buNone/>
              <a:defRPr lang="en-US" sz="1800">
                <a:latin typeface="Franklin Gothic Demi"/>
              </a:defRPr>
            </a:lvl1pPr>
          </a:lstStyle>
          <a:p>
            <a:pPr lvl="0"/>
            <a:r>
              <a:rPr lang="en-US"/>
              <a:t>Click to edit Master text styles</a:t>
            </a:r>
          </a:p>
        </p:txBody>
      </p:sp>
      <p:sp>
        <p:nvSpPr>
          <p:cNvPr id="14" name="Text Placeholder 29">
            <a:extLst>
              <a:ext uri="{FF2B5EF4-FFF2-40B4-BE49-F238E27FC236}">
                <a16:creationId xmlns:a16="http://schemas.microsoft.com/office/drawing/2014/main" id="{4B185B05-FA4A-94BC-490F-93AF6DC8748C}"/>
              </a:ext>
            </a:extLst>
          </p:cNvPr>
          <p:cNvSpPr txBox="1">
            <a:spLocks noGrp="1"/>
          </p:cNvSpPr>
          <p:nvPr>
            <p:ph type="body" idx="4294967295"/>
          </p:nvPr>
        </p:nvSpPr>
        <p:spPr>
          <a:xfrm>
            <a:off x="6367049" y="5393167"/>
            <a:ext cx="2129244" cy="369335"/>
          </a:xfrm>
        </p:spPr>
        <p:txBody>
          <a:bodyPr lIns="0" tIns="0" rIns="0" bIns="0">
            <a:noAutofit/>
          </a:bodyPr>
          <a:lstStyle>
            <a:lvl1pPr marL="0" indent="0">
              <a:buNone/>
              <a:defRPr lang="en-US" sz="1400"/>
            </a:lvl1pPr>
          </a:lstStyle>
          <a:p>
            <a:pPr lvl="0"/>
            <a:r>
              <a:rPr lang="en-US"/>
              <a:t>Click to edit Master text styles</a:t>
            </a:r>
          </a:p>
        </p:txBody>
      </p:sp>
      <p:sp>
        <p:nvSpPr>
          <p:cNvPr id="15" name="Text Placeholder 29">
            <a:extLst>
              <a:ext uri="{FF2B5EF4-FFF2-40B4-BE49-F238E27FC236}">
                <a16:creationId xmlns:a16="http://schemas.microsoft.com/office/drawing/2014/main" id="{AF6D5F29-E4FA-74CC-C832-9C3B2029331E}"/>
              </a:ext>
            </a:extLst>
          </p:cNvPr>
          <p:cNvSpPr txBox="1">
            <a:spLocks noGrp="1"/>
          </p:cNvSpPr>
          <p:nvPr>
            <p:ph type="body" idx="4294967295"/>
          </p:nvPr>
        </p:nvSpPr>
        <p:spPr>
          <a:xfrm>
            <a:off x="6367049" y="4986744"/>
            <a:ext cx="2129244" cy="205840"/>
          </a:xfrm>
        </p:spPr>
        <p:txBody>
          <a:bodyPr lIns="0" tIns="0" rIns="0" bIns="0">
            <a:noAutofit/>
          </a:bodyPr>
          <a:lstStyle>
            <a:lvl1pPr marL="0" indent="0">
              <a:spcBef>
                <a:spcPts val="400"/>
              </a:spcBef>
              <a:buNone/>
              <a:defRPr lang="en-US" sz="1800">
                <a:latin typeface="Franklin Gothic Demi"/>
              </a:defRPr>
            </a:lvl1pPr>
          </a:lstStyle>
          <a:p>
            <a:pPr lvl="0"/>
            <a:r>
              <a:rPr lang="en-US"/>
              <a:t>Click to edit Master text styles</a:t>
            </a:r>
          </a:p>
        </p:txBody>
      </p:sp>
      <p:sp>
        <p:nvSpPr>
          <p:cNvPr id="16" name="Text Placeholder 29">
            <a:extLst>
              <a:ext uri="{FF2B5EF4-FFF2-40B4-BE49-F238E27FC236}">
                <a16:creationId xmlns:a16="http://schemas.microsoft.com/office/drawing/2014/main" id="{9D346AC7-A867-E61A-4CE2-BF81349B5D37}"/>
              </a:ext>
            </a:extLst>
          </p:cNvPr>
          <p:cNvSpPr txBox="1">
            <a:spLocks noGrp="1"/>
          </p:cNvSpPr>
          <p:nvPr>
            <p:ph type="body" idx="4294967295"/>
          </p:nvPr>
        </p:nvSpPr>
        <p:spPr>
          <a:xfrm>
            <a:off x="9110249" y="5393167"/>
            <a:ext cx="2129244" cy="369335"/>
          </a:xfrm>
        </p:spPr>
        <p:txBody>
          <a:bodyPr lIns="0" tIns="0" rIns="0" bIns="0">
            <a:noAutofit/>
          </a:bodyPr>
          <a:lstStyle>
            <a:lvl1pPr marL="0" indent="0">
              <a:buNone/>
              <a:defRPr lang="en-US" sz="1400"/>
            </a:lvl1pPr>
          </a:lstStyle>
          <a:p>
            <a:pPr lvl="0"/>
            <a:r>
              <a:rPr lang="en-US"/>
              <a:t>Click to edit Master text styles</a:t>
            </a:r>
          </a:p>
        </p:txBody>
      </p:sp>
      <p:sp>
        <p:nvSpPr>
          <p:cNvPr id="17" name="Text Placeholder 29">
            <a:extLst>
              <a:ext uri="{FF2B5EF4-FFF2-40B4-BE49-F238E27FC236}">
                <a16:creationId xmlns:a16="http://schemas.microsoft.com/office/drawing/2014/main" id="{6AFBC9D5-54B1-D5F5-C3FE-7BFB1530DC41}"/>
              </a:ext>
            </a:extLst>
          </p:cNvPr>
          <p:cNvSpPr txBox="1">
            <a:spLocks noGrp="1"/>
          </p:cNvSpPr>
          <p:nvPr>
            <p:ph type="body" idx="4294967295"/>
          </p:nvPr>
        </p:nvSpPr>
        <p:spPr>
          <a:xfrm>
            <a:off x="9110249" y="4986744"/>
            <a:ext cx="2129244" cy="205840"/>
          </a:xfrm>
        </p:spPr>
        <p:txBody>
          <a:bodyPr lIns="0" tIns="0" rIns="0" bIns="0">
            <a:noAutofit/>
          </a:bodyPr>
          <a:lstStyle>
            <a:lvl1pPr marL="0" indent="0">
              <a:spcBef>
                <a:spcPts val="400"/>
              </a:spcBef>
              <a:buNone/>
              <a:defRPr lang="en-US" sz="1800">
                <a:latin typeface="Franklin Gothic Demi"/>
              </a:defRPr>
            </a:lvl1pPr>
          </a:lstStyle>
          <a:p>
            <a:pPr lvl="0"/>
            <a:r>
              <a:rPr lang="en-US"/>
              <a:t>Click to edit Master text styles</a:t>
            </a:r>
          </a:p>
        </p:txBody>
      </p:sp>
      <p:grpSp>
        <p:nvGrpSpPr>
          <p:cNvPr id="18" name="Group 22">
            <a:extLst>
              <a:ext uri="{FF2B5EF4-FFF2-40B4-BE49-F238E27FC236}">
                <a16:creationId xmlns:a16="http://schemas.microsoft.com/office/drawing/2014/main" id="{A19198E4-9943-BDA0-B6C3-3C96DA031743}"/>
              </a:ext>
            </a:extLst>
          </p:cNvPr>
          <p:cNvGrpSpPr/>
          <p:nvPr/>
        </p:nvGrpSpPr>
        <p:grpSpPr>
          <a:xfrm>
            <a:off x="6362696" y="0"/>
            <a:ext cx="5829300" cy="3235604"/>
            <a:chOff x="6362696" y="0"/>
            <a:chExt cx="5829300" cy="3235604"/>
          </a:xfrm>
        </p:grpSpPr>
        <p:sp>
          <p:nvSpPr>
            <p:cNvPr id="19" name="AutoShape 24">
              <a:extLst>
                <a:ext uri="{FF2B5EF4-FFF2-40B4-BE49-F238E27FC236}">
                  <a16:creationId xmlns:a16="http://schemas.microsoft.com/office/drawing/2014/main" id="{B9F59C43-B3E7-A48E-7831-149D0CF8E9CB}"/>
                </a:ext>
              </a:extLst>
            </p:cNvPr>
            <p:cNvSpPr/>
            <p:nvPr/>
          </p:nvSpPr>
          <p:spPr>
            <a:xfrm>
              <a:off x="6362696" y="0"/>
              <a:ext cx="3884755" cy="3235604"/>
            </a:xfrm>
            <a:custGeom>
              <a:avLst/>
              <a:gdLst>
                <a:gd name="f0" fmla="val 10800000"/>
                <a:gd name="f1" fmla="val 5400000"/>
                <a:gd name="f2" fmla="val 180"/>
                <a:gd name="f3" fmla="val w"/>
                <a:gd name="f4" fmla="val h"/>
                <a:gd name="f5" fmla="val 0"/>
                <a:gd name="f6" fmla="val 3578"/>
                <a:gd name="f7" fmla="val 2980"/>
                <a:gd name="f8" fmla="+- 0 8372 0"/>
                <a:gd name="f9" fmla="+- 0 7780 0"/>
                <a:gd name="f10" fmla="+- 0 6586 0"/>
                <a:gd name="f11" fmla="+- 0 7774 0"/>
                <a:gd name="f12" fmla="+- 0 10163 0"/>
                <a:gd name="f13" fmla="+- 0 9566 0"/>
                <a:gd name="f14" fmla="+- 0 8969 0"/>
                <a:gd name="f15" fmla="val 1786"/>
                <a:gd name="f16" fmla="val 591"/>
                <a:gd name="f17" fmla="val 1194"/>
                <a:gd name="f18" fmla="val 1188"/>
                <a:gd name="f19" fmla="val 3577"/>
                <a:gd name="f20" fmla="val 2383"/>
                <a:gd name="f21" fmla="+- 0 0 -90"/>
                <a:gd name="f22" fmla="*/ f3 1 3578"/>
                <a:gd name="f23" fmla="*/ f4 1 2980"/>
                <a:gd name="f24" fmla="+- f8 0 6586"/>
                <a:gd name="f25" fmla="+- f9 0 6586"/>
                <a:gd name="f26" fmla="+- f10 0 6586"/>
                <a:gd name="f27" fmla="+- f11 0 6586"/>
                <a:gd name="f28" fmla="+- f12 0 6586"/>
                <a:gd name="f29" fmla="+- f13 0 6586"/>
                <a:gd name="f30" fmla="+- f14 0 6586"/>
                <a:gd name="f31" fmla="+- f7 0 f5"/>
                <a:gd name="f32" fmla="+- f6 0 f5"/>
                <a:gd name="f33" fmla="*/ f21 f0 1"/>
                <a:gd name="f34" fmla="*/ f32 1 3578"/>
                <a:gd name="f35" fmla="*/ f31 1 2980"/>
                <a:gd name="f36" fmla="*/ f24 f32 1"/>
                <a:gd name="f37" fmla="*/ 591 f31 1"/>
                <a:gd name="f38" fmla="*/ f25 f32 1"/>
                <a:gd name="f39" fmla="*/ 0 f31 1"/>
                <a:gd name="f40" fmla="*/ f26 f32 1"/>
                <a:gd name="f41" fmla="*/ f27 f32 1"/>
                <a:gd name="f42" fmla="*/ 1188 f31 1"/>
                <a:gd name="f43" fmla="*/ f28 f32 1"/>
                <a:gd name="f44" fmla="*/ 2383 f31 1"/>
                <a:gd name="f45" fmla="*/ f29 f32 1"/>
                <a:gd name="f46" fmla="*/ 1786 f31 1"/>
                <a:gd name="f47" fmla="*/ f30 f32 1"/>
                <a:gd name="f48" fmla="*/ 2980 f31 1"/>
                <a:gd name="f49" fmla="*/ f33 1 f2"/>
                <a:gd name="f50" fmla="*/ f36 1 3578"/>
                <a:gd name="f51" fmla="*/ f37 1 2980"/>
                <a:gd name="f52" fmla="*/ f38 1 3578"/>
                <a:gd name="f53" fmla="*/ f39 1 2980"/>
                <a:gd name="f54" fmla="*/ f40 1 3578"/>
                <a:gd name="f55" fmla="*/ f41 1 3578"/>
                <a:gd name="f56" fmla="*/ f42 1 2980"/>
                <a:gd name="f57" fmla="*/ f43 1 3578"/>
                <a:gd name="f58" fmla="*/ f44 1 2980"/>
                <a:gd name="f59" fmla="*/ f45 1 3578"/>
                <a:gd name="f60" fmla="*/ f46 1 2980"/>
                <a:gd name="f61" fmla="*/ f47 1 3578"/>
                <a:gd name="f62" fmla="*/ f48 1 2980"/>
                <a:gd name="f63" fmla="*/ 0 1 f34"/>
                <a:gd name="f64" fmla="*/ f6 1 f34"/>
                <a:gd name="f65" fmla="*/ 0 1 f35"/>
                <a:gd name="f66" fmla="*/ f7 1 f35"/>
                <a:gd name="f67" fmla="+- f49 0 f1"/>
                <a:gd name="f68" fmla="*/ f50 1 f34"/>
                <a:gd name="f69" fmla="*/ f51 1 f35"/>
                <a:gd name="f70" fmla="*/ f52 1 f34"/>
                <a:gd name="f71" fmla="*/ f53 1 f35"/>
                <a:gd name="f72" fmla="*/ f54 1 f34"/>
                <a:gd name="f73" fmla="*/ f55 1 f34"/>
                <a:gd name="f74" fmla="*/ f56 1 f35"/>
                <a:gd name="f75" fmla="*/ f57 1 f34"/>
                <a:gd name="f76" fmla="*/ f58 1 f35"/>
                <a:gd name="f77" fmla="*/ f59 1 f34"/>
                <a:gd name="f78" fmla="*/ f60 1 f35"/>
                <a:gd name="f79" fmla="*/ f61 1 f34"/>
                <a:gd name="f80" fmla="*/ f62 1 f35"/>
                <a:gd name="f81" fmla="*/ f63 f22 1"/>
                <a:gd name="f82" fmla="*/ f64 f22 1"/>
                <a:gd name="f83" fmla="*/ f66 f23 1"/>
                <a:gd name="f84" fmla="*/ f65 f23 1"/>
                <a:gd name="f85" fmla="*/ f68 f22 1"/>
                <a:gd name="f86" fmla="*/ f69 f23 1"/>
                <a:gd name="f87" fmla="*/ f70 f22 1"/>
                <a:gd name="f88" fmla="*/ f71 f23 1"/>
                <a:gd name="f89" fmla="*/ f72 f22 1"/>
                <a:gd name="f90" fmla="*/ f73 f22 1"/>
                <a:gd name="f91" fmla="*/ f74 f23 1"/>
                <a:gd name="f92" fmla="*/ f75 f22 1"/>
                <a:gd name="f93" fmla="*/ f76 f23 1"/>
                <a:gd name="f94" fmla="*/ f77 f22 1"/>
                <a:gd name="f95" fmla="*/ f78 f23 1"/>
                <a:gd name="f96" fmla="*/ f79 f22 1"/>
                <a:gd name="f97" fmla="*/ f80 f23 1"/>
              </a:gdLst>
              <a:ahLst/>
              <a:cxnLst>
                <a:cxn ang="3cd4">
                  <a:pos x="hc" y="t"/>
                </a:cxn>
                <a:cxn ang="0">
                  <a:pos x="r" y="vc"/>
                </a:cxn>
                <a:cxn ang="cd4">
                  <a:pos x="hc" y="b"/>
                </a:cxn>
                <a:cxn ang="cd2">
                  <a:pos x="l" y="vc"/>
                </a:cxn>
                <a:cxn ang="f67">
                  <a:pos x="f85" y="f86"/>
                </a:cxn>
                <a:cxn ang="f67">
                  <a:pos x="f87" y="f88"/>
                </a:cxn>
                <a:cxn ang="f67">
                  <a:pos x="f89" y="f88"/>
                </a:cxn>
                <a:cxn ang="f67">
                  <a:pos x="f90" y="f91"/>
                </a:cxn>
                <a:cxn ang="f67">
                  <a:pos x="f85" y="f86"/>
                </a:cxn>
                <a:cxn ang="f67">
                  <a:pos x="f92" y="f93"/>
                </a:cxn>
                <a:cxn ang="f67">
                  <a:pos x="f94" y="f95"/>
                </a:cxn>
                <a:cxn ang="f67">
                  <a:pos x="f96" y="f93"/>
                </a:cxn>
                <a:cxn ang="f67">
                  <a:pos x="f94" y="f97"/>
                </a:cxn>
                <a:cxn ang="f67">
                  <a:pos x="f92" y="f93"/>
                </a:cxn>
              </a:cxnLst>
              <a:rect l="f81" t="f84" r="f82" b="f83"/>
              <a:pathLst>
                <a:path w="3578" h="2980">
                  <a:moveTo>
                    <a:pt x="f15" y="f16"/>
                  </a:moveTo>
                  <a:lnTo>
                    <a:pt x="f17" y="f5"/>
                  </a:lnTo>
                  <a:lnTo>
                    <a:pt x="f5" y="f5"/>
                  </a:lnTo>
                  <a:lnTo>
                    <a:pt x="f18" y="f18"/>
                  </a:lnTo>
                  <a:lnTo>
                    <a:pt x="f15" y="f16"/>
                  </a:lnTo>
                  <a:moveTo>
                    <a:pt x="f19" y="f20"/>
                  </a:moveTo>
                  <a:lnTo>
                    <a:pt x="f7" y="f15"/>
                  </a:lnTo>
                  <a:lnTo>
                    <a:pt x="f20" y="f20"/>
                  </a:lnTo>
                  <a:lnTo>
                    <a:pt x="f7" y="f7"/>
                  </a:lnTo>
                  <a:lnTo>
                    <a:pt x="f19" y="f20"/>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20" name="Freeform 28">
              <a:extLst>
                <a:ext uri="{FF2B5EF4-FFF2-40B4-BE49-F238E27FC236}">
                  <a16:creationId xmlns:a16="http://schemas.microsoft.com/office/drawing/2014/main" id="{EB39232D-8B0A-43A5-14F1-662734355244}"/>
                </a:ext>
              </a:extLst>
            </p:cNvPr>
            <p:cNvSpPr/>
            <p:nvPr/>
          </p:nvSpPr>
          <p:spPr>
            <a:xfrm>
              <a:off x="7004368" y="1289898"/>
              <a:ext cx="1945632" cy="1945706"/>
            </a:xfrm>
            <a:custGeom>
              <a:avLst/>
              <a:gdLst>
                <a:gd name="f0" fmla="val 10800000"/>
                <a:gd name="f1" fmla="val 5400000"/>
                <a:gd name="f2" fmla="val 180"/>
                <a:gd name="f3" fmla="val w"/>
                <a:gd name="f4" fmla="val h"/>
                <a:gd name="f5" fmla="val 0"/>
                <a:gd name="f6" fmla="val 1792"/>
                <a:gd name="f7" fmla="+- 0 7774 0"/>
                <a:gd name="f8" fmla="+- 0 7177 0"/>
                <a:gd name="f9" fmla="+- 0 8372 0"/>
                <a:gd name="f10" fmla="+- 0 8969 0"/>
                <a:gd name="f11" fmla="val 597"/>
                <a:gd name="f12" fmla="val 598"/>
                <a:gd name="f13" fmla="val 1195"/>
                <a:gd name="f14" fmla="+- 0 0 -90"/>
                <a:gd name="f15" fmla="*/ f3 1 1792"/>
                <a:gd name="f16" fmla="*/ f4 1 1792"/>
                <a:gd name="f17" fmla="+- f7 0 7177"/>
                <a:gd name="f18" fmla="+- f8 0 7177"/>
                <a:gd name="f19" fmla="+- f9 0 7177"/>
                <a:gd name="f20" fmla="+- f10 0 7177"/>
                <a:gd name="f21" fmla="+- f6 0 f5"/>
                <a:gd name="f22" fmla="*/ f14 f0 1"/>
                <a:gd name="f23" fmla="*/ f21 1 1792"/>
                <a:gd name="f24" fmla="*/ f17 f21 1"/>
                <a:gd name="f25" fmla="*/ 1188 f21 1"/>
                <a:gd name="f26" fmla="*/ f18 f21 1"/>
                <a:gd name="f27" fmla="*/ 1786 f21 1"/>
                <a:gd name="f28" fmla="*/ f19 f21 1"/>
                <a:gd name="f29" fmla="*/ 2980 f21 1"/>
                <a:gd name="f30" fmla="*/ f20 f21 1"/>
                <a:gd name="f31" fmla="*/ 2383 f21 1"/>
                <a:gd name="f32" fmla="*/ f22 1 f2"/>
                <a:gd name="f33" fmla="*/ f24 1 1792"/>
                <a:gd name="f34" fmla="*/ f25 1 1792"/>
                <a:gd name="f35" fmla="*/ f26 1 1792"/>
                <a:gd name="f36" fmla="*/ f27 1 1792"/>
                <a:gd name="f37" fmla="*/ f28 1 1792"/>
                <a:gd name="f38" fmla="*/ f29 1 1792"/>
                <a:gd name="f39" fmla="*/ f30 1 1792"/>
                <a:gd name="f40" fmla="*/ f31 1 1792"/>
                <a:gd name="f41" fmla="*/ 0 1 f23"/>
                <a:gd name="f42" fmla="*/ f6 1 f23"/>
                <a:gd name="f43" fmla="+- f32 0 f1"/>
                <a:gd name="f44" fmla="*/ f33 1 f23"/>
                <a:gd name="f45" fmla="*/ f34 1 f23"/>
                <a:gd name="f46" fmla="*/ f35 1 f23"/>
                <a:gd name="f47" fmla="*/ f36 1 f23"/>
                <a:gd name="f48" fmla="*/ f37 1 f23"/>
                <a:gd name="f49" fmla="*/ f38 1 f23"/>
                <a:gd name="f50" fmla="*/ f39 1 f23"/>
                <a:gd name="f51" fmla="*/ f40 1 f23"/>
                <a:gd name="f52" fmla="*/ f41 f15 1"/>
                <a:gd name="f53" fmla="*/ f42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cd4">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1792" h="1792">
                  <a:moveTo>
                    <a:pt x="f11" y="f5"/>
                  </a:moveTo>
                  <a:lnTo>
                    <a:pt x="f5" y="f12"/>
                  </a:lnTo>
                  <a:lnTo>
                    <a:pt x="f13" y="f6"/>
                  </a:lnTo>
                  <a:lnTo>
                    <a:pt x="f6" y="f13"/>
                  </a:lnTo>
                  <a:lnTo>
                    <a:pt x="f11" y="f5"/>
                  </a:lnTo>
                  <a:close/>
                </a:path>
              </a:pathLst>
            </a:custGeom>
            <a:solidFill>
              <a:srgbClr val="F9D44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21" name="Freeform 29">
              <a:extLst>
                <a:ext uri="{FF2B5EF4-FFF2-40B4-BE49-F238E27FC236}">
                  <a16:creationId xmlns:a16="http://schemas.microsoft.com/office/drawing/2014/main" id="{7E9187C8-C816-AB3A-8F12-36A52834D626}"/>
                </a:ext>
              </a:extLst>
            </p:cNvPr>
            <p:cNvSpPr/>
            <p:nvPr/>
          </p:nvSpPr>
          <p:spPr>
            <a:xfrm>
              <a:off x="8955432" y="0"/>
              <a:ext cx="1284421" cy="642777"/>
            </a:xfrm>
            <a:custGeom>
              <a:avLst/>
              <a:gdLst>
                <a:gd name="f0" fmla="val 10800000"/>
                <a:gd name="f1" fmla="val 5400000"/>
                <a:gd name="f2" fmla="val 180"/>
                <a:gd name="f3" fmla="val w"/>
                <a:gd name="f4" fmla="val h"/>
                <a:gd name="f5" fmla="val 0"/>
                <a:gd name="f6" fmla="val 1183"/>
                <a:gd name="f7" fmla="val 592"/>
                <a:gd name="f8" fmla="+- 0 10158 0"/>
                <a:gd name="f9" fmla="+- 0 8975 0"/>
                <a:gd name="f10" fmla="+- 0 9566 0"/>
                <a:gd name="f11" fmla="val 591"/>
                <a:gd name="f12" fmla="+- 0 0 -90"/>
                <a:gd name="f13" fmla="*/ f3 1 1183"/>
                <a:gd name="f14" fmla="*/ f4 1 592"/>
                <a:gd name="f15" fmla="+- f8 0 8975"/>
                <a:gd name="f16" fmla="+- f9 0 8975"/>
                <a:gd name="f17" fmla="+- f10 0 8975"/>
                <a:gd name="f18" fmla="+- f7 0 f5"/>
                <a:gd name="f19" fmla="+- f6 0 f5"/>
                <a:gd name="f20" fmla="*/ f12 f0 1"/>
                <a:gd name="f21" fmla="*/ f19 1 1183"/>
                <a:gd name="f22" fmla="*/ f18 1 592"/>
                <a:gd name="f23" fmla="*/ f15 f19 1"/>
                <a:gd name="f24" fmla="*/ 0 f18 1"/>
                <a:gd name="f25" fmla="*/ f16 f19 1"/>
                <a:gd name="f26" fmla="*/ f17 f19 1"/>
                <a:gd name="f27" fmla="*/ 591 f18 1"/>
                <a:gd name="f28" fmla="*/ f20 1 f2"/>
                <a:gd name="f29" fmla="*/ f23 1 1183"/>
                <a:gd name="f30" fmla="*/ f24 1 592"/>
                <a:gd name="f31" fmla="*/ f25 1 1183"/>
                <a:gd name="f32" fmla="*/ f26 1 1183"/>
                <a:gd name="f33" fmla="*/ f27 1 592"/>
                <a:gd name="f34" fmla="*/ 0 1 f21"/>
                <a:gd name="f35" fmla="*/ f6 1 f21"/>
                <a:gd name="f36" fmla="*/ 0 1 f22"/>
                <a:gd name="f37" fmla="*/ f7 1 f22"/>
                <a:gd name="f38" fmla="+- f28 0 f1"/>
                <a:gd name="f39" fmla="*/ f29 1 f21"/>
                <a:gd name="f40" fmla="*/ f30 1 f22"/>
                <a:gd name="f41" fmla="*/ f31 1 f21"/>
                <a:gd name="f42" fmla="*/ f32 1 f21"/>
                <a:gd name="f43" fmla="*/ f33 1 f22"/>
                <a:gd name="f44" fmla="*/ f34 f13 1"/>
                <a:gd name="f45" fmla="*/ f35 f13 1"/>
                <a:gd name="f46" fmla="*/ f37 f14 1"/>
                <a:gd name="f47" fmla="*/ f36 f14 1"/>
                <a:gd name="f48" fmla="*/ f39 f13 1"/>
                <a:gd name="f49" fmla="*/ f40 f14 1"/>
                <a:gd name="f50" fmla="*/ f41 f13 1"/>
                <a:gd name="f51" fmla="*/ f42 f13 1"/>
                <a:gd name="f52" fmla="*/ f43 f14 1"/>
              </a:gdLst>
              <a:ahLst/>
              <a:cxnLst>
                <a:cxn ang="3cd4">
                  <a:pos x="hc" y="t"/>
                </a:cxn>
                <a:cxn ang="0">
                  <a:pos x="r" y="vc"/>
                </a:cxn>
                <a:cxn ang="cd4">
                  <a:pos x="hc" y="b"/>
                </a:cxn>
                <a:cxn ang="cd2">
                  <a:pos x="l" y="vc"/>
                </a:cxn>
                <a:cxn ang="f38">
                  <a:pos x="f48" y="f49"/>
                </a:cxn>
                <a:cxn ang="f38">
                  <a:pos x="f50" y="f49"/>
                </a:cxn>
                <a:cxn ang="f38">
                  <a:pos x="f51" y="f52"/>
                </a:cxn>
                <a:cxn ang="f38">
                  <a:pos x="f48" y="f49"/>
                </a:cxn>
              </a:cxnLst>
              <a:rect l="f44" t="f47" r="f45" b="f46"/>
              <a:pathLst>
                <a:path w="1183" h="592">
                  <a:moveTo>
                    <a:pt x="f6" y="f5"/>
                  </a:moveTo>
                  <a:lnTo>
                    <a:pt x="f5" y="f5"/>
                  </a:lnTo>
                  <a:lnTo>
                    <a:pt x="f11" y="f11"/>
                  </a:lnTo>
                  <a:lnTo>
                    <a:pt x="f6" y="f5"/>
                  </a:lnTo>
                  <a:close/>
                </a:path>
              </a:pathLst>
            </a:custGeom>
            <a:solidFill>
              <a:srgbClr val="4495A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22" name="Freeform 30">
              <a:extLst>
                <a:ext uri="{FF2B5EF4-FFF2-40B4-BE49-F238E27FC236}">
                  <a16:creationId xmlns:a16="http://schemas.microsoft.com/office/drawing/2014/main" id="{A834B6BE-9AB4-B09C-0011-00EEFF23802C}"/>
                </a:ext>
              </a:extLst>
            </p:cNvPr>
            <p:cNvSpPr/>
            <p:nvPr/>
          </p:nvSpPr>
          <p:spPr>
            <a:xfrm>
              <a:off x="7652549" y="641689"/>
              <a:ext cx="1945632" cy="1945706"/>
            </a:xfrm>
            <a:custGeom>
              <a:avLst/>
              <a:gdLst>
                <a:gd name="f0" fmla="val 10800000"/>
                <a:gd name="f1" fmla="val 5400000"/>
                <a:gd name="f2" fmla="val 180"/>
                <a:gd name="f3" fmla="val w"/>
                <a:gd name="f4" fmla="val h"/>
                <a:gd name="f5" fmla="val 0"/>
                <a:gd name="f6" fmla="val 1792"/>
                <a:gd name="f7" fmla="+- 0 8372 0"/>
                <a:gd name="f8" fmla="+- 0 7774 0"/>
                <a:gd name="f9" fmla="+- 0 8969 0"/>
                <a:gd name="f10" fmla="+- 0 9566 0"/>
                <a:gd name="f11" fmla="val 598"/>
                <a:gd name="f12" fmla="val 597"/>
                <a:gd name="f13" fmla="val 1195"/>
                <a:gd name="f14" fmla="+- 0 0 -90"/>
                <a:gd name="f15" fmla="*/ f3 1 1792"/>
                <a:gd name="f16" fmla="*/ f4 1 1792"/>
                <a:gd name="f17" fmla="+- f7 0 7774"/>
                <a:gd name="f18" fmla="+- f8 0 7774"/>
                <a:gd name="f19" fmla="+- f9 0 7774"/>
                <a:gd name="f20" fmla="+- f10 0 7774"/>
                <a:gd name="f21" fmla="+- f6 0 f5"/>
                <a:gd name="f22" fmla="*/ f14 f0 1"/>
                <a:gd name="f23" fmla="*/ f21 1 1792"/>
                <a:gd name="f24" fmla="*/ f17 f21 1"/>
                <a:gd name="f25" fmla="*/ 591 f21 1"/>
                <a:gd name="f26" fmla="*/ f18 f21 1"/>
                <a:gd name="f27" fmla="*/ 1188 f21 1"/>
                <a:gd name="f28" fmla="*/ f19 f21 1"/>
                <a:gd name="f29" fmla="*/ 2383 f21 1"/>
                <a:gd name="f30" fmla="*/ f20 f21 1"/>
                <a:gd name="f31" fmla="*/ 1786 f21 1"/>
                <a:gd name="f32" fmla="*/ f22 1 f2"/>
                <a:gd name="f33" fmla="*/ f24 1 1792"/>
                <a:gd name="f34" fmla="*/ f25 1 1792"/>
                <a:gd name="f35" fmla="*/ f26 1 1792"/>
                <a:gd name="f36" fmla="*/ f27 1 1792"/>
                <a:gd name="f37" fmla="*/ f28 1 1792"/>
                <a:gd name="f38" fmla="*/ f29 1 1792"/>
                <a:gd name="f39" fmla="*/ f30 1 1792"/>
                <a:gd name="f40" fmla="*/ f31 1 1792"/>
                <a:gd name="f41" fmla="*/ 0 1 f23"/>
                <a:gd name="f42" fmla="*/ f6 1 f23"/>
                <a:gd name="f43" fmla="+- f32 0 f1"/>
                <a:gd name="f44" fmla="*/ f33 1 f23"/>
                <a:gd name="f45" fmla="*/ f34 1 f23"/>
                <a:gd name="f46" fmla="*/ f35 1 f23"/>
                <a:gd name="f47" fmla="*/ f36 1 f23"/>
                <a:gd name="f48" fmla="*/ f37 1 f23"/>
                <a:gd name="f49" fmla="*/ f38 1 f23"/>
                <a:gd name="f50" fmla="*/ f39 1 f23"/>
                <a:gd name="f51" fmla="*/ f40 1 f23"/>
                <a:gd name="f52" fmla="*/ f41 f15 1"/>
                <a:gd name="f53" fmla="*/ f42 f15 1"/>
                <a:gd name="f54" fmla="*/ f42 f16 1"/>
                <a:gd name="f55" fmla="*/ f41 f16 1"/>
                <a:gd name="f56" fmla="*/ f44 f15 1"/>
                <a:gd name="f57" fmla="*/ f45 f16 1"/>
                <a:gd name="f58" fmla="*/ f46 f15 1"/>
                <a:gd name="f59" fmla="*/ f47 f16 1"/>
                <a:gd name="f60" fmla="*/ f48 f15 1"/>
                <a:gd name="f61" fmla="*/ f49 f16 1"/>
                <a:gd name="f62" fmla="*/ f50 f15 1"/>
                <a:gd name="f63" fmla="*/ f51 f16 1"/>
              </a:gdLst>
              <a:ahLst/>
              <a:cxnLst>
                <a:cxn ang="3cd4">
                  <a:pos x="hc" y="t"/>
                </a:cxn>
                <a:cxn ang="0">
                  <a:pos x="r" y="vc"/>
                </a:cxn>
                <a:cxn ang="cd4">
                  <a:pos x="hc" y="b"/>
                </a:cxn>
                <a:cxn ang="cd2">
                  <a:pos x="l" y="vc"/>
                </a:cxn>
                <a:cxn ang="f43">
                  <a:pos x="f56" y="f57"/>
                </a:cxn>
                <a:cxn ang="f43">
                  <a:pos x="f58" y="f59"/>
                </a:cxn>
                <a:cxn ang="f43">
                  <a:pos x="f60" y="f61"/>
                </a:cxn>
                <a:cxn ang="f43">
                  <a:pos x="f62" y="f63"/>
                </a:cxn>
                <a:cxn ang="f43">
                  <a:pos x="f56" y="f57"/>
                </a:cxn>
              </a:cxnLst>
              <a:rect l="f52" t="f55" r="f53" b="f54"/>
              <a:pathLst>
                <a:path w="1792" h="1792">
                  <a:moveTo>
                    <a:pt x="f11" y="f5"/>
                  </a:moveTo>
                  <a:lnTo>
                    <a:pt x="f5" y="f12"/>
                  </a:lnTo>
                  <a:lnTo>
                    <a:pt x="f13" y="f6"/>
                  </a:lnTo>
                  <a:lnTo>
                    <a:pt x="f6" y="f13"/>
                  </a:lnTo>
                  <a:lnTo>
                    <a:pt x="f11" y="f5"/>
                  </a:lnTo>
                  <a:close/>
                </a:path>
              </a:pathLst>
            </a:custGeom>
            <a:solidFill>
              <a:srgbClr val="7CA65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23" name="Freeform 31">
              <a:extLst>
                <a:ext uri="{FF2B5EF4-FFF2-40B4-BE49-F238E27FC236}">
                  <a16:creationId xmlns:a16="http://schemas.microsoft.com/office/drawing/2014/main" id="{B24AF8E5-E9E9-1CB5-484D-566202821D67}"/>
                </a:ext>
              </a:extLst>
            </p:cNvPr>
            <p:cNvSpPr/>
            <p:nvPr/>
          </p:nvSpPr>
          <p:spPr>
            <a:xfrm>
              <a:off x="9598182" y="641689"/>
              <a:ext cx="2593814" cy="2593905"/>
            </a:xfrm>
            <a:custGeom>
              <a:avLst/>
              <a:gdLst>
                <a:gd name="f0" fmla="val 10800000"/>
                <a:gd name="f1" fmla="val 5400000"/>
                <a:gd name="f2" fmla="val 180"/>
                <a:gd name="f3" fmla="val w"/>
                <a:gd name="f4" fmla="val h"/>
                <a:gd name="f5" fmla="val 0"/>
                <a:gd name="f6" fmla="val 2389"/>
                <a:gd name="f7" fmla="+- 0 11955 0"/>
                <a:gd name="f8" fmla="+- 0 10760 0"/>
                <a:gd name="f9" fmla="+- 0 9566 0"/>
                <a:gd name="f10" fmla="val 1195"/>
                <a:gd name="f11" fmla="val 1194"/>
                <a:gd name="f12" fmla="+- 0 0 -90"/>
                <a:gd name="f13" fmla="*/ f3 1 2389"/>
                <a:gd name="f14" fmla="*/ f4 1 2389"/>
                <a:gd name="f15" fmla="+- f7 0 9566"/>
                <a:gd name="f16" fmla="+- f8 0 9566"/>
                <a:gd name="f17" fmla="+- f9 0 9566"/>
                <a:gd name="f18" fmla="+- f6 0 f5"/>
                <a:gd name="f19" fmla="*/ f12 f0 1"/>
                <a:gd name="f20" fmla="*/ f18 1 2389"/>
                <a:gd name="f21" fmla="*/ f15 f18 1"/>
                <a:gd name="f22" fmla="*/ 1786 f18 1"/>
                <a:gd name="f23" fmla="*/ f16 f18 1"/>
                <a:gd name="f24" fmla="*/ 591 f18 1"/>
                <a:gd name="f25" fmla="*/ f17 f18 1"/>
                <a:gd name="f26" fmla="*/ 2980 f18 1"/>
                <a:gd name="f27" fmla="*/ f19 1 f2"/>
                <a:gd name="f28" fmla="*/ f21 1 2389"/>
                <a:gd name="f29" fmla="*/ f22 1 2389"/>
                <a:gd name="f30" fmla="*/ f23 1 2389"/>
                <a:gd name="f31" fmla="*/ f24 1 2389"/>
                <a:gd name="f32" fmla="*/ f25 1 2389"/>
                <a:gd name="f33" fmla="*/ f26 1 2389"/>
                <a:gd name="f34" fmla="*/ 0 1 f20"/>
                <a:gd name="f35" fmla="*/ f6 1 f20"/>
                <a:gd name="f36" fmla="+- f27 0 f1"/>
                <a:gd name="f37" fmla="*/ f28 1 f20"/>
                <a:gd name="f38" fmla="*/ f29 1 f20"/>
                <a:gd name="f39" fmla="*/ f30 1 f20"/>
                <a:gd name="f40" fmla="*/ f31 1 f20"/>
                <a:gd name="f41" fmla="*/ f32 1 f20"/>
                <a:gd name="f42" fmla="*/ f33 1 f20"/>
                <a:gd name="f43" fmla="*/ f34 f13 1"/>
                <a:gd name="f44" fmla="*/ f35 f13 1"/>
                <a:gd name="f45" fmla="*/ f35 f14 1"/>
                <a:gd name="f46" fmla="*/ f34 f14 1"/>
                <a:gd name="f47" fmla="*/ f37 f13 1"/>
                <a:gd name="f48" fmla="*/ f38 f14 1"/>
                <a:gd name="f49" fmla="*/ f39 f13 1"/>
                <a:gd name="f50" fmla="*/ f40 f14 1"/>
                <a:gd name="f51" fmla="*/ f41 f13 1"/>
                <a:gd name="f52" fmla="*/ f42 f14 1"/>
              </a:gdLst>
              <a:ahLst/>
              <a:cxnLst>
                <a:cxn ang="3cd4">
                  <a:pos x="hc" y="t"/>
                </a:cxn>
                <a:cxn ang="0">
                  <a:pos x="r" y="vc"/>
                </a:cxn>
                <a:cxn ang="cd4">
                  <a:pos x="hc" y="b"/>
                </a:cxn>
                <a:cxn ang="cd2">
                  <a:pos x="l" y="vc"/>
                </a:cxn>
                <a:cxn ang="f36">
                  <a:pos x="f47" y="f48"/>
                </a:cxn>
                <a:cxn ang="f36">
                  <a:pos x="f49" y="f50"/>
                </a:cxn>
                <a:cxn ang="f36">
                  <a:pos x="f51" y="f48"/>
                </a:cxn>
                <a:cxn ang="f36">
                  <a:pos x="f49" y="f52"/>
                </a:cxn>
                <a:cxn ang="f36">
                  <a:pos x="f47" y="f48"/>
                </a:cxn>
              </a:cxnLst>
              <a:rect l="f43" t="f46" r="f44" b="f45"/>
              <a:pathLst>
                <a:path w="2389" h="2389">
                  <a:moveTo>
                    <a:pt x="f6" y="f10"/>
                  </a:moveTo>
                  <a:lnTo>
                    <a:pt x="f11" y="f5"/>
                  </a:lnTo>
                  <a:lnTo>
                    <a:pt x="f5" y="f10"/>
                  </a:lnTo>
                  <a:lnTo>
                    <a:pt x="f11" y="f6"/>
                  </a:lnTo>
                  <a:lnTo>
                    <a:pt x="f6" y="f10"/>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grpSp>
      <p:sp>
        <p:nvSpPr>
          <p:cNvPr id="24" name="Picture Placeholder 25">
            <a:extLst>
              <a:ext uri="{FF2B5EF4-FFF2-40B4-BE49-F238E27FC236}">
                <a16:creationId xmlns:a16="http://schemas.microsoft.com/office/drawing/2014/main" id="{B54C5CDE-ACA7-0BEB-C731-726135BB0CB0}"/>
              </a:ext>
            </a:extLst>
          </p:cNvPr>
          <p:cNvSpPr txBox="1">
            <a:spLocks noGrp="1"/>
          </p:cNvSpPr>
          <p:nvPr>
            <p:ph type="pic" idx="4294967295"/>
          </p:nvPr>
        </p:nvSpPr>
        <p:spPr>
          <a:xfrm>
            <a:off x="6362294" y="2572883"/>
            <a:ext cx="2118244" cy="2037219"/>
          </a:xfrm>
        </p:spPr>
        <p:txBody>
          <a:bodyPr/>
          <a:lstStyle>
            <a:lvl1pPr>
              <a:defRPr lang="en-US"/>
            </a:lvl1pPr>
          </a:lstStyle>
          <a:p>
            <a:pPr lvl="0"/>
            <a:r>
              <a:rPr lang="en-US"/>
              <a:t>Click icon to add picture</a:t>
            </a:r>
            <a:endParaRPr lang="en-GB"/>
          </a:p>
        </p:txBody>
      </p:sp>
      <p:sp>
        <p:nvSpPr>
          <p:cNvPr id="25" name="Picture Placeholder 25">
            <a:extLst>
              <a:ext uri="{FF2B5EF4-FFF2-40B4-BE49-F238E27FC236}">
                <a16:creationId xmlns:a16="http://schemas.microsoft.com/office/drawing/2014/main" id="{592EF77E-A600-1323-7E31-09F841A68201}"/>
              </a:ext>
            </a:extLst>
          </p:cNvPr>
          <p:cNvSpPr txBox="1">
            <a:spLocks noGrp="1"/>
          </p:cNvSpPr>
          <p:nvPr>
            <p:ph type="pic" idx="4294967295"/>
          </p:nvPr>
        </p:nvSpPr>
        <p:spPr>
          <a:xfrm>
            <a:off x="9112023" y="2572883"/>
            <a:ext cx="2118244" cy="2037219"/>
          </a:xfrm>
        </p:spPr>
        <p:txBody>
          <a:bodyPr/>
          <a:lstStyle>
            <a:lvl1pPr>
              <a:defRPr lang="en-US"/>
            </a:lvl1pPr>
          </a:lstStyle>
          <a:p>
            <a:pPr lvl="0"/>
            <a:r>
              <a:rPr lang="en-US"/>
              <a:t>Click icon to add picture</a:t>
            </a:r>
            <a:endParaRPr lang="en-GB"/>
          </a:p>
        </p:txBody>
      </p:sp>
      <p:sp>
        <p:nvSpPr>
          <p:cNvPr id="26" name="Date Placeholder 1">
            <a:extLst>
              <a:ext uri="{FF2B5EF4-FFF2-40B4-BE49-F238E27FC236}">
                <a16:creationId xmlns:a16="http://schemas.microsoft.com/office/drawing/2014/main" id="{8AD218F9-9718-24CA-777F-29F328B76B77}"/>
              </a:ext>
            </a:extLst>
          </p:cNvPr>
          <p:cNvSpPr txBox="1">
            <a:spLocks noGrp="1"/>
          </p:cNvSpPr>
          <p:nvPr>
            <p:ph type="dt" sz="half" idx="7"/>
          </p:nvPr>
        </p:nvSpPr>
        <p:spPr/>
        <p:txBody>
          <a:bodyPr/>
          <a:lstStyle>
            <a:lvl1pPr>
              <a:defRPr/>
            </a:lvl1pPr>
          </a:lstStyle>
          <a:p>
            <a:pPr lvl="0"/>
            <a:fld id="{93FC828C-9787-48F0-8A3C-84E00B36EF1D}" type="datetime3">
              <a:rPr lang="en-GB"/>
              <a:pPr lvl="0"/>
              <a:t>1 May, 2024</a:t>
            </a:fld>
            <a:endParaRPr lang="en-GB"/>
          </a:p>
        </p:txBody>
      </p:sp>
      <p:sp>
        <p:nvSpPr>
          <p:cNvPr id="27" name="Footer Placeholder 2">
            <a:extLst>
              <a:ext uri="{FF2B5EF4-FFF2-40B4-BE49-F238E27FC236}">
                <a16:creationId xmlns:a16="http://schemas.microsoft.com/office/drawing/2014/main" id="{CAC01332-00E6-05D9-83E3-58FDE0E28CA9}"/>
              </a:ext>
            </a:extLst>
          </p:cNvPr>
          <p:cNvSpPr txBox="1">
            <a:spLocks noGrp="1"/>
          </p:cNvSpPr>
          <p:nvPr>
            <p:ph type="ftr" sz="quarter" idx="9"/>
          </p:nvPr>
        </p:nvSpPr>
        <p:spPr/>
        <p:txBody>
          <a:bodyPr/>
          <a:lstStyle>
            <a:lvl1pPr>
              <a:defRPr/>
            </a:lvl1pPr>
          </a:lstStyle>
          <a:p>
            <a:pPr lvl="0"/>
            <a:r>
              <a:rPr lang="en-GB"/>
              <a:t>Annual Review</a:t>
            </a:r>
          </a:p>
        </p:txBody>
      </p:sp>
      <p:sp>
        <p:nvSpPr>
          <p:cNvPr id="28" name="Slide Number Placeholder 3">
            <a:extLst>
              <a:ext uri="{FF2B5EF4-FFF2-40B4-BE49-F238E27FC236}">
                <a16:creationId xmlns:a16="http://schemas.microsoft.com/office/drawing/2014/main" id="{6848BF6B-C75A-9F33-7C14-183317DFECBF}"/>
              </a:ext>
            </a:extLst>
          </p:cNvPr>
          <p:cNvSpPr txBox="1">
            <a:spLocks noGrp="1"/>
          </p:cNvSpPr>
          <p:nvPr>
            <p:ph type="sldNum" sz="quarter" idx="8"/>
          </p:nvPr>
        </p:nvSpPr>
        <p:spPr/>
        <p:txBody>
          <a:bodyPr/>
          <a:lstStyle>
            <a:lvl1pPr>
              <a:defRPr/>
            </a:lvl1pPr>
          </a:lstStyle>
          <a:p>
            <a:pPr lvl="0"/>
            <a:fld id="{5433225A-17C2-4C39-8430-E8FA90226546}" type="slidenum">
              <a:t>‹#›</a:t>
            </a:fld>
            <a:endParaRPr lang="en-GB"/>
          </a:p>
        </p:txBody>
      </p:sp>
    </p:spTree>
    <p:extLst>
      <p:ext uri="{BB962C8B-B14F-4D97-AF65-F5344CB8AC3E}">
        <p14:creationId xmlns:p14="http://schemas.microsoft.com/office/powerpoint/2010/main" val="314001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meline ">
    <p:bg>
      <p:bgPr>
        <a:solidFill>
          <a:srgbClr val="FFFFFF"/>
        </a:solidFill>
        <a:effectLst/>
      </p:bgPr>
    </p:bg>
    <p:spTree>
      <p:nvGrpSpPr>
        <p:cNvPr id="1" name=""/>
        <p:cNvGrpSpPr/>
        <p:nvPr/>
      </p:nvGrpSpPr>
      <p:grpSpPr>
        <a:xfrm>
          <a:off x="0" y="0"/>
          <a:ext cx="0" cy="0"/>
          <a:chOff x="0" y="0"/>
          <a:chExt cx="0" cy="0"/>
        </a:xfrm>
      </p:grpSpPr>
      <p:cxnSp>
        <p:nvCxnSpPr>
          <p:cNvPr id="2" name="Straight Connector 20">
            <a:extLst>
              <a:ext uri="{FF2B5EF4-FFF2-40B4-BE49-F238E27FC236}">
                <a16:creationId xmlns:a16="http://schemas.microsoft.com/office/drawing/2014/main" id="{4A55AECA-8F8C-3CBB-9F67-64A3DB18222F}"/>
              </a:ext>
            </a:extLst>
          </p:cNvPr>
          <p:cNvCxnSpPr/>
          <p:nvPr/>
        </p:nvCxnSpPr>
        <p:spPr>
          <a:xfrm flipH="1">
            <a:off x="1045954" y="2213780"/>
            <a:ext cx="2140" cy="1828800"/>
          </a:xfrm>
          <a:prstGeom prst="straightConnector1">
            <a:avLst/>
          </a:prstGeom>
          <a:noFill/>
          <a:ln w="165104" cap="flat">
            <a:solidFill>
              <a:srgbClr val="F9D448"/>
            </a:solidFill>
            <a:prstDash val="solid"/>
            <a:miter/>
          </a:ln>
        </p:spPr>
      </p:cxnSp>
      <p:cxnSp>
        <p:nvCxnSpPr>
          <p:cNvPr id="3" name="Straight Connector 25">
            <a:extLst>
              <a:ext uri="{FF2B5EF4-FFF2-40B4-BE49-F238E27FC236}">
                <a16:creationId xmlns:a16="http://schemas.microsoft.com/office/drawing/2014/main" id="{59CA702B-385E-5A09-CBE8-C1FF4EE9DC0E}"/>
              </a:ext>
            </a:extLst>
          </p:cNvPr>
          <p:cNvCxnSpPr/>
          <p:nvPr/>
        </p:nvCxnSpPr>
        <p:spPr>
          <a:xfrm flipH="1">
            <a:off x="6180493" y="2213780"/>
            <a:ext cx="11101" cy="1828800"/>
          </a:xfrm>
          <a:prstGeom prst="straightConnector1">
            <a:avLst/>
          </a:prstGeom>
          <a:noFill/>
          <a:ln w="165104" cap="flat">
            <a:solidFill>
              <a:srgbClr val="F9D448"/>
            </a:solidFill>
            <a:prstDash val="solid"/>
            <a:miter/>
          </a:ln>
        </p:spPr>
      </p:cxnSp>
      <p:cxnSp>
        <p:nvCxnSpPr>
          <p:cNvPr id="4" name="Straight Connector 27">
            <a:extLst>
              <a:ext uri="{FF2B5EF4-FFF2-40B4-BE49-F238E27FC236}">
                <a16:creationId xmlns:a16="http://schemas.microsoft.com/office/drawing/2014/main" id="{14FA841F-AEBF-00D1-F91B-A08106CA1C95}"/>
              </a:ext>
            </a:extLst>
          </p:cNvPr>
          <p:cNvCxnSpPr/>
          <p:nvPr/>
        </p:nvCxnSpPr>
        <p:spPr>
          <a:xfrm flipH="1">
            <a:off x="8745623" y="3904707"/>
            <a:ext cx="2140" cy="1828800"/>
          </a:xfrm>
          <a:prstGeom prst="straightConnector1">
            <a:avLst/>
          </a:prstGeom>
          <a:noFill/>
          <a:ln w="165104" cap="flat">
            <a:solidFill>
              <a:srgbClr val="F9D448"/>
            </a:solidFill>
            <a:prstDash val="solid"/>
            <a:miter/>
          </a:ln>
        </p:spPr>
      </p:cxnSp>
      <p:cxnSp>
        <p:nvCxnSpPr>
          <p:cNvPr id="5" name="Straight Connector 23">
            <a:extLst>
              <a:ext uri="{FF2B5EF4-FFF2-40B4-BE49-F238E27FC236}">
                <a16:creationId xmlns:a16="http://schemas.microsoft.com/office/drawing/2014/main" id="{4C6C9027-5A19-F797-81D8-37C3F6943F02}"/>
              </a:ext>
            </a:extLst>
          </p:cNvPr>
          <p:cNvCxnSpPr/>
          <p:nvPr/>
        </p:nvCxnSpPr>
        <p:spPr>
          <a:xfrm flipH="1">
            <a:off x="3611084" y="3895938"/>
            <a:ext cx="2140" cy="1828800"/>
          </a:xfrm>
          <a:prstGeom prst="straightConnector1">
            <a:avLst/>
          </a:prstGeom>
          <a:noFill/>
          <a:ln w="165104" cap="flat">
            <a:solidFill>
              <a:srgbClr val="F9D448"/>
            </a:solidFill>
            <a:prstDash val="solid"/>
            <a:miter/>
          </a:ln>
        </p:spPr>
      </p:cxnSp>
      <p:sp>
        <p:nvSpPr>
          <p:cNvPr id="6" name="Title 1">
            <a:extLst>
              <a:ext uri="{FF2B5EF4-FFF2-40B4-BE49-F238E27FC236}">
                <a16:creationId xmlns:a16="http://schemas.microsoft.com/office/drawing/2014/main" id="{E1E82E06-9AEB-96C0-905A-95A8E4A3C37D}"/>
              </a:ext>
            </a:extLst>
          </p:cNvPr>
          <p:cNvSpPr txBox="1">
            <a:spLocks noGrp="1"/>
          </p:cNvSpPr>
          <p:nvPr>
            <p:ph type="title"/>
          </p:nvPr>
        </p:nvSpPr>
        <p:spPr>
          <a:xfrm>
            <a:off x="964024" y="879058"/>
            <a:ext cx="4941472" cy="610864"/>
          </a:xfrm>
        </p:spPr>
        <p:txBody>
          <a:bodyPr lIns="0" tIns="0" rIns="0" bIns="0" anchor="b"/>
          <a:lstStyle>
            <a:lvl1pPr>
              <a:defRPr/>
            </a:lvl1pPr>
          </a:lstStyle>
          <a:p>
            <a:pPr lvl="0"/>
            <a:r>
              <a:rPr lang="en-US"/>
              <a:t>Click to edit Master title style</a:t>
            </a:r>
            <a:endParaRPr lang="en-GB"/>
          </a:p>
        </p:txBody>
      </p:sp>
      <p:sp>
        <p:nvSpPr>
          <p:cNvPr id="7" name="Text Placeholder 29">
            <a:extLst>
              <a:ext uri="{FF2B5EF4-FFF2-40B4-BE49-F238E27FC236}">
                <a16:creationId xmlns:a16="http://schemas.microsoft.com/office/drawing/2014/main" id="{D8C2FC0D-1CAF-A2EA-ED8A-C70B8A218331}"/>
              </a:ext>
            </a:extLst>
          </p:cNvPr>
          <p:cNvSpPr txBox="1">
            <a:spLocks noGrp="1"/>
          </p:cNvSpPr>
          <p:nvPr>
            <p:ph type="body" idx="4294967295"/>
          </p:nvPr>
        </p:nvSpPr>
        <p:spPr>
          <a:xfrm>
            <a:off x="1296957" y="2934858"/>
            <a:ext cx="2133596" cy="369335"/>
          </a:xfrm>
        </p:spPr>
        <p:txBody>
          <a:bodyPr lIns="0" tIns="0" rIns="0" bIns="0">
            <a:noAutofit/>
          </a:bodyPr>
          <a:lstStyle>
            <a:lvl1pPr marL="0" indent="0">
              <a:buNone/>
              <a:defRPr lang="en-US" sz="1400"/>
            </a:lvl1pPr>
          </a:lstStyle>
          <a:p>
            <a:pPr lvl="0"/>
            <a:r>
              <a:rPr lang="en-US"/>
              <a:t>Click to edit Master text styles</a:t>
            </a:r>
          </a:p>
        </p:txBody>
      </p:sp>
      <p:sp>
        <p:nvSpPr>
          <p:cNvPr id="8" name="Text Placeholder 29">
            <a:extLst>
              <a:ext uri="{FF2B5EF4-FFF2-40B4-BE49-F238E27FC236}">
                <a16:creationId xmlns:a16="http://schemas.microsoft.com/office/drawing/2014/main" id="{49CB3591-DF88-C362-73B1-4BA5DAB1FCCC}"/>
              </a:ext>
            </a:extLst>
          </p:cNvPr>
          <p:cNvSpPr txBox="1">
            <a:spLocks noGrp="1"/>
          </p:cNvSpPr>
          <p:nvPr>
            <p:ph type="body" idx="4294967295"/>
          </p:nvPr>
        </p:nvSpPr>
        <p:spPr>
          <a:xfrm>
            <a:off x="1296957" y="2568686"/>
            <a:ext cx="2133596" cy="205840"/>
          </a:xfrm>
        </p:spPr>
        <p:txBody>
          <a:bodyPr lIns="0" tIns="0" rIns="0" bIns="0">
            <a:noAutofit/>
          </a:bodyPr>
          <a:lstStyle>
            <a:lvl1pPr marL="0" indent="0">
              <a:spcBef>
                <a:spcPts val="400"/>
              </a:spcBef>
              <a:buNone/>
              <a:defRPr lang="en-US" sz="1800">
                <a:latin typeface="Franklin Gothic Demi"/>
              </a:defRPr>
            </a:lvl1pPr>
          </a:lstStyle>
          <a:p>
            <a:pPr lvl="0"/>
            <a:r>
              <a:rPr lang="en-US"/>
              <a:t>Click to edit Master text styles</a:t>
            </a:r>
          </a:p>
        </p:txBody>
      </p:sp>
      <p:sp>
        <p:nvSpPr>
          <p:cNvPr id="9" name="Text Placeholder 29">
            <a:extLst>
              <a:ext uri="{FF2B5EF4-FFF2-40B4-BE49-F238E27FC236}">
                <a16:creationId xmlns:a16="http://schemas.microsoft.com/office/drawing/2014/main" id="{3BEA5C4D-291A-D436-86CA-99CA8ED1B4C3}"/>
              </a:ext>
            </a:extLst>
          </p:cNvPr>
          <p:cNvSpPr txBox="1">
            <a:spLocks noGrp="1"/>
          </p:cNvSpPr>
          <p:nvPr>
            <p:ph type="body" idx="4294967295"/>
          </p:nvPr>
        </p:nvSpPr>
        <p:spPr>
          <a:xfrm>
            <a:off x="3897794" y="5087328"/>
            <a:ext cx="2133596" cy="369335"/>
          </a:xfrm>
        </p:spPr>
        <p:txBody>
          <a:bodyPr lIns="0" tIns="0" rIns="0" bIns="0">
            <a:noAutofit/>
          </a:bodyPr>
          <a:lstStyle>
            <a:lvl1pPr marL="0" indent="0">
              <a:buNone/>
              <a:defRPr lang="en-US" sz="1400"/>
            </a:lvl1pPr>
          </a:lstStyle>
          <a:p>
            <a:pPr lvl="0"/>
            <a:r>
              <a:rPr lang="en-US"/>
              <a:t>Click to edit Master text styles</a:t>
            </a:r>
          </a:p>
        </p:txBody>
      </p:sp>
      <p:sp>
        <p:nvSpPr>
          <p:cNvPr id="10" name="Text Placeholder 29">
            <a:extLst>
              <a:ext uri="{FF2B5EF4-FFF2-40B4-BE49-F238E27FC236}">
                <a16:creationId xmlns:a16="http://schemas.microsoft.com/office/drawing/2014/main" id="{7A7E9CBC-CEAB-7643-3409-A7835AE3A953}"/>
              </a:ext>
            </a:extLst>
          </p:cNvPr>
          <p:cNvSpPr txBox="1">
            <a:spLocks noGrp="1"/>
          </p:cNvSpPr>
          <p:nvPr>
            <p:ph type="body" idx="4294967295"/>
          </p:nvPr>
        </p:nvSpPr>
        <p:spPr>
          <a:xfrm>
            <a:off x="3897794" y="4701908"/>
            <a:ext cx="2133596" cy="205840"/>
          </a:xfrm>
        </p:spPr>
        <p:txBody>
          <a:bodyPr lIns="0" tIns="0" rIns="0" bIns="0">
            <a:noAutofit/>
          </a:bodyPr>
          <a:lstStyle>
            <a:lvl1pPr marL="0" indent="0">
              <a:spcBef>
                <a:spcPts val="400"/>
              </a:spcBef>
              <a:buNone/>
              <a:defRPr lang="en-US" sz="1800">
                <a:latin typeface="Franklin Gothic Demi"/>
              </a:defRPr>
            </a:lvl1pPr>
          </a:lstStyle>
          <a:p>
            <a:pPr lvl="0"/>
            <a:r>
              <a:rPr lang="en-US"/>
              <a:t>Click to edit Master text styles</a:t>
            </a:r>
          </a:p>
        </p:txBody>
      </p:sp>
      <p:sp>
        <p:nvSpPr>
          <p:cNvPr id="11" name="Text Placeholder 29">
            <a:extLst>
              <a:ext uri="{FF2B5EF4-FFF2-40B4-BE49-F238E27FC236}">
                <a16:creationId xmlns:a16="http://schemas.microsoft.com/office/drawing/2014/main" id="{3A5B70C9-31AF-870C-3257-F6348C639BEF}"/>
              </a:ext>
            </a:extLst>
          </p:cNvPr>
          <p:cNvSpPr txBox="1">
            <a:spLocks noGrp="1"/>
          </p:cNvSpPr>
          <p:nvPr>
            <p:ph type="body" idx="4294967295"/>
          </p:nvPr>
        </p:nvSpPr>
        <p:spPr>
          <a:xfrm>
            <a:off x="9001710" y="5087328"/>
            <a:ext cx="2133596" cy="369335"/>
          </a:xfrm>
        </p:spPr>
        <p:txBody>
          <a:bodyPr lIns="0" tIns="0" rIns="0" bIns="0">
            <a:noAutofit/>
          </a:bodyPr>
          <a:lstStyle>
            <a:lvl1pPr marL="0" indent="0">
              <a:buNone/>
              <a:defRPr lang="en-US" sz="1400"/>
            </a:lvl1pPr>
          </a:lstStyle>
          <a:p>
            <a:pPr lvl="0"/>
            <a:r>
              <a:rPr lang="en-US"/>
              <a:t>Click to edit Master text styles</a:t>
            </a:r>
          </a:p>
        </p:txBody>
      </p:sp>
      <p:sp>
        <p:nvSpPr>
          <p:cNvPr id="12" name="Text Placeholder 29">
            <a:extLst>
              <a:ext uri="{FF2B5EF4-FFF2-40B4-BE49-F238E27FC236}">
                <a16:creationId xmlns:a16="http://schemas.microsoft.com/office/drawing/2014/main" id="{6B49EC78-B622-C5C7-9012-6EDEBA2203F7}"/>
              </a:ext>
            </a:extLst>
          </p:cNvPr>
          <p:cNvSpPr txBox="1">
            <a:spLocks noGrp="1"/>
          </p:cNvSpPr>
          <p:nvPr>
            <p:ph type="body" idx="4294967295"/>
          </p:nvPr>
        </p:nvSpPr>
        <p:spPr>
          <a:xfrm>
            <a:off x="9001710" y="4701908"/>
            <a:ext cx="2133596" cy="205840"/>
          </a:xfrm>
        </p:spPr>
        <p:txBody>
          <a:bodyPr lIns="0" tIns="0" rIns="0" bIns="0">
            <a:noAutofit/>
          </a:bodyPr>
          <a:lstStyle>
            <a:lvl1pPr marL="0" indent="0">
              <a:spcBef>
                <a:spcPts val="400"/>
              </a:spcBef>
              <a:buNone/>
              <a:defRPr lang="en-US" sz="1800">
                <a:latin typeface="Franklin Gothic Demi"/>
              </a:defRPr>
            </a:lvl1pPr>
          </a:lstStyle>
          <a:p>
            <a:pPr lvl="0"/>
            <a:r>
              <a:rPr lang="en-US"/>
              <a:t>Click to edit Master text styles</a:t>
            </a:r>
          </a:p>
        </p:txBody>
      </p:sp>
      <p:sp>
        <p:nvSpPr>
          <p:cNvPr id="13" name="Text Placeholder 29">
            <a:extLst>
              <a:ext uri="{FF2B5EF4-FFF2-40B4-BE49-F238E27FC236}">
                <a16:creationId xmlns:a16="http://schemas.microsoft.com/office/drawing/2014/main" id="{C1F44B2E-3C4B-6EE2-6304-23F1EDA7F9E0}"/>
              </a:ext>
            </a:extLst>
          </p:cNvPr>
          <p:cNvSpPr txBox="1">
            <a:spLocks noGrp="1"/>
          </p:cNvSpPr>
          <p:nvPr>
            <p:ph type="body" idx="4294967295"/>
          </p:nvPr>
        </p:nvSpPr>
        <p:spPr>
          <a:xfrm>
            <a:off x="6438144" y="2934858"/>
            <a:ext cx="2133596" cy="369335"/>
          </a:xfrm>
        </p:spPr>
        <p:txBody>
          <a:bodyPr lIns="0" tIns="0" rIns="0" bIns="0">
            <a:noAutofit/>
          </a:bodyPr>
          <a:lstStyle>
            <a:lvl1pPr marL="0" indent="0">
              <a:buNone/>
              <a:defRPr lang="en-US" sz="1400"/>
            </a:lvl1pPr>
          </a:lstStyle>
          <a:p>
            <a:pPr lvl="0"/>
            <a:r>
              <a:rPr lang="en-US"/>
              <a:t>Click to edit Master text styles</a:t>
            </a:r>
          </a:p>
        </p:txBody>
      </p:sp>
      <p:sp>
        <p:nvSpPr>
          <p:cNvPr id="14" name="Text Placeholder 29">
            <a:extLst>
              <a:ext uri="{FF2B5EF4-FFF2-40B4-BE49-F238E27FC236}">
                <a16:creationId xmlns:a16="http://schemas.microsoft.com/office/drawing/2014/main" id="{020F64DF-A5DB-281A-4E98-9856DB3C6068}"/>
              </a:ext>
            </a:extLst>
          </p:cNvPr>
          <p:cNvSpPr txBox="1">
            <a:spLocks noGrp="1"/>
          </p:cNvSpPr>
          <p:nvPr>
            <p:ph type="body" idx="4294967295"/>
          </p:nvPr>
        </p:nvSpPr>
        <p:spPr>
          <a:xfrm>
            <a:off x="6438144" y="2568686"/>
            <a:ext cx="2133596" cy="205840"/>
          </a:xfrm>
        </p:spPr>
        <p:txBody>
          <a:bodyPr lIns="0" tIns="0" rIns="0" bIns="0">
            <a:noAutofit/>
          </a:bodyPr>
          <a:lstStyle>
            <a:lvl1pPr marL="0" indent="0">
              <a:spcBef>
                <a:spcPts val="400"/>
              </a:spcBef>
              <a:buNone/>
              <a:defRPr lang="en-US" sz="1800">
                <a:latin typeface="Franklin Gothic Demi"/>
              </a:defRPr>
            </a:lvl1pPr>
          </a:lstStyle>
          <a:p>
            <a:pPr lvl="0"/>
            <a:r>
              <a:rPr lang="en-US"/>
              <a:t>Click to edit Master text styles</a:t>
            </a:r>
          </a:p>
        </p:txBody>
      </p:sp>
      <p:cxnSp>
        <p:nvCxnSpPr>
          <p:cNvPr id="15" name="Straight Connector 7">
            <a:extLst>
              <a:ext uri="{FF2B5EF4-FFF2-40B4-BE49-F238E27FC236}">
                <a16:creationId xmlns:a16="http://schemas.microsoft.com/office/drawing/2014/main" id="{0E91E45B-8B79-9505-08D1-E66960E9EE0E}"/>
              </a:ext>
            </a:extLst>
          </p:cNvPr>
          <p:cNvCxnSpPr/>
          <p:nvPr/>
        </p:nvCxnSpPr>
        <p:spPr>
          <a:xfrm>
            <a:off x="967691" y="3968779"/>
            <a:ext cx="10275478" cy="0"/>
          </a:xfrm>
          <a:prstGeom prst="straightConnector1">
            <a:avLst/>
          </a:prstGeom>
          <a:noFill/>
          <a:ln w="165104" cap="flat">
            <a:solidFill>
              <a:srgbClr val="4495A2"/>
            </a:solidFill>
            <a:prstDash val="solid"/>
            <a:miter/>
          </a:ln>
        </p:spPr>
      </p:cxnSp>
      <p:sp>
        <p:nvSpPr>
          <p:cNvPr id="16" name="Rectangle 43">
            <a:extLst>
              <a:ext uri="{FF2B5EF4-FFF2-40B4-BE49-F238E27FC236}">
                <a16:creationId xmlns:a16="http://schemas.microsoft.com/office/drawing/2014/main" id="{200275AB-AD9B-10B9-614E-A19B5567B8E5}"/>
              </a:ext>
            </a:extLst>
          </p:cNvPr>
          <p:cNvSpPr/>
          <p:nvPr/>
        </p:nvSpPr>
        <p:spPr>
          <a:xfrm>
            <a:off x="964326" y="3883237"/>
            <a:ext cx="163275" cy="163275"/>
          </a:xfrm>
          <a:prstGeom prst="rect">
            <a:avLst/>
          </a:prstGeom>
          <a:solidFill>
            <a:srgbClr val="7CA65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7" name="Rectangle 46">
            <a:extLst>
              <a:ext uri="{FF2B5EF4-FFF2-40B4-BE49-F238E27FC236}">
                <a16:creationId xmlns:a16="http://schemas.microsoft.com/office/drawing/2014/main" id="{EDF3F0D2-56E1-BD33-7DD4-47D0C62C1390}"/>
              </a:ext>
            </a:extLst>
          </p:cNvPr>
          <p:cNvSpPr/>
          <p:nvPr/>
        </p:nvSpPr>
        <p:spPr>
          <a:xfrm>
            <a:off x="3531586" y="3892015"/>
            <a:ext cx="163275" cy="163275"/>
          </a:xfrm>
          <a:prstGeom prst="rect">
            <a:avLst/>
          </a:prstGeom>
          <a:solidFill>
            <a:srgbClr val="7CA65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8" name="Rectangle 26">
            <a:extLst>
              <a:ext uri="{FF2B5EF4-FFF2-40B4-BE49-F238E27FC236}">
                <a16:creationId xmlns:a16="http://schemas.microsoft.com/office/drawing/2014/main" id="{7BDD4AE6-714C-84F9-23E2-4B81A044AC86}"/>
              </a:ext>
            </a:extLst>
          </p:cNvPr>
          <p:cNvSpPr/>
          <p:nvPr/>
        </p:nvSpPr>
        <p:spPr>
          <a:xfrm>
            <a:off x="6098855" y="3883237"/>
            <a:ext cx="163275" cy="163275"/>
          </a:xfrm>
          <a:prstGeom prst="rect">
            <a:avLst/>
          </a:prstGeom>
          <a:solidFill>
            <a:srgbClr val="7CA65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9" name="Rectangle 28">
            <a:extLst>
              <a:ext uri="{FF2B5EF4-FFF2-40B4-BE49-F238E27FC236}">
                <a16:creationId xmlns:a16="http://schemas.microsoft.com/office/drawing/2014/main" id="{86FB7471-0FD7-79E3-1BA3-301967E1807F}"/>
              </a:ext>
            </a:extLst>
          </p:cNvPr>
          <p:cNvSpPr/>
          <p:nvPr/>
        </p:nvSpPr>
        <p:spPr>
          <a:xfrm>
            <a:off x="8666125" y="3892015"/>
            <a:ext cx="163275" cy="163275"/>
          </a:xfrm>
          <a:prstGeom prst="rect">
            <a:avLst/>
          </a:prstGeom>
          <a:solidFill>
            <a:srgbClr val="7CA65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20" name="Date Placeholder 1">
            <a:extLst>
              <a:ext uri="{FF2B5EF4-FFF2-40B4-BE49-F238E27FC236}">
                <a16:creationId xmlns:a16="http://schemas.microsoft.com/office/drawing/2014/main" id="{B9D61E02-9C2D-C576-CFB2-0A784C5E874B}"/>
              </a:ext>
            </a:extLst>
          </p:cNvPr>
          <p:cNvSpPr txBox="1">
            <a:spLocks noGrp="1"/>
          </p:cNvSpPr>
          <p:nvPr>
            <p:ph type="dt" sz="half" idx="7"/>
          </p:nvPr>
        </p:nvSpPr>
        <p:spPr/>
        <p:txBody>
          <a:bodyPr/>
          <a:lstStyle>
            <a:lvl1pPr>
              <a:defRPr/>
            </a:lvl1pPr>
          </a:lstStyle>
          <a:p>
            <a:pPr lvl="0"/>
            <a:fld id="{9489CB23-E825-4ADF-9FC2-EBF7C9926510}" type="datetime3">
              <a:rPr lang="en-GB"/>
              <a:pPr lvl="0"/>
              <a:t>1 May, 2024</a:t>
            </a:fld>
            <a:endParaRPr lang="en-GB"/>
          </a:p>
        </p:txBody>
      </p:sp>
      <p:sp>
        <p:nvSpPr>
          <p:cNvPr id="21" name="Footer Placeholder 2">
            <a:extLst>
              <a:ext uri="{FF2B5EF4-FFF2-40B4-BE49-F238E27FC236}">
                <a16:creationId xmlns:a16="http://schemas.microsoft.com/office/drawing/2014/main" id="{A625B429-01D6-6B55-FFC9-B612894101A6}"/>
              </a:ext>
            </a:extLst>
          </p:cNvPr>
          <p:cNvSpPr txBox="1">
            <a:spLocks noGrp="1"/>
          </p:cNvSpPr>
          <p:nvPr>
            <p:ph type="ftr" sz="quarter" idx="9"/>
          </p:nvPr>
        </p:nvSpPr>
        <p:spPr/>
        <p:txBody>
          <a:bodyPr/>
          <a:lstStyle>
            <a:lvl1pPr>
              <a:defRPr/>
            </a:lvl1pPr>
          </a:lstStyle>
          <a:p>
            <a:pPr lvl="0"/>
            <a:r>
              <a:rPr lang="en-GB"/>
              <a:t>Annual Review</a:t>
            </a:r>
          </a:p>
        </p:txBody>
      </p:sp>
      <p:sp>
        <p:nvSpPr>
          <p:cNvPr id="22" name="Slide Number Placeholder 3">
            <a:extLst>
              <a:ext uri="{FF2B5EF4-FFF2-40B4-BE49-F238E27FC236}">
                <a16:creationId xmlns:a16="http://schemas.microsoft.com/office/drawing/2014/main" id="{A079356B-A61B-FDA2-9A92-CCA813773502}"/>
              </a:ext>
            </a:extLst>
          </p:cNvPr>
          <p:cNvSpPr txBox="1">
            <a:spLocks noGrp="1"/>
          </p:cNvSpPr>
          <p:nvPr>
            <p:ph type="sldNum" sz="quarter" idx="8"/>
          </p:nvPr>
        </p:nvSpPr>
        <p:spPr/>
        <p:txBody>
          <a:bodyPr/>
          <a:lstStyle>
            <a:lvl1pPr>
              <a:defRPr/>
            </a:lvl1pPr>
          </a:lstStyle>
          <a:p>
            <a:pPr lvl="0"/>
            <a:fld id="{FDDCE6B0-46E8-41A6-AC7D-7C4510167890}" type="slidenum">
              <a:t>‹#›</a:t>
            </a:fld>
            <a:endParaRPr lang="en-GB"/>
          </a:p>
        </p:txBody>
      </p:sp>
    </p:spTree>
    <p:extLst>
      <p:ext uri="{BB962C8B-B14F-4D97-AF65-F5344CB8AC3E}">
        <p14:creationId xmlns:p14="http://schemas.microsoft.com/office/powerpoint/2010/main" val="22716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15A9E04-F03E-91E1-1ABE-7A64FE8E9B41}"/>
              </a:ext>
            </a:extLst>
          </p:cNvPr>
          <p:cNvSpPr txBox="1">
            <a:spLocks noGrp="1"/>
          </p:cNvSpPr>
          <p:nvPr>
            <p:ph type="body" idx="1"/>
          </p:nvPr>
        </p:nvSpPr>
        <p:spPr>
          <a:xfrm>
            <a:off x="971550" y="1825627"/>
            <a:ext cx="10382253"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Quarter level</a:t>
            </a:r>
          </a:p>
          <a:p>
            <a:pPr lvl="4"/>
            <a:r>
              <a:rPr lang="en-GB"/>
              <a:t>Fifth level</a:t>
            </a:r>
          </a:p>
        </p:txBody>
      </p:sp>
      <p:sp>
        <p:nvSpPr>
          <p:cNvPr id="3" name="Title Placeholder 11">
            <a:extLst>
              <a:ext uri="{FF2B5EF4-FFF2-40B4-BE49-F238E27FC236}">
                <a16:creationId xmlns:a16="http://schemas.microsoft.com/office/drawing/2014/main" id="{B7FB5609-7090-AE49-38D6-990184776032}"/>
              </a:ext>
            </a:extLst>
          </p:cNvPr>
          <p:cNvSpPr txBox="1">
            <a:spLocks noGrp="1"/>
          </p:cNvSpPr>
          <p:nvPr>
            <p:ph type="title"/>
          </p:nvPr>
        </p:nvSpPr>
        <p:spPr>
          <a:xfrm>
            <a:off x="952503" y="365129"/>
            <a:ext cx="104013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4" name="Date Placeholder 3">
            <a:extLst>
              <a:ext uri="{FF2B5EF4-FFF2-40B4-BE49-F238E27FC236}">
                <a16:creationId xmlns:a16="http://schemas.microsoft.com/office/drawing/2014/main" id="{4D36F3A5-990B-5F34-A682-6ABFF3F94672}"/>
              </a:ext>
            </a:extLst>
          </p:cNvPr>
          <p:cNvSpPr txBox="1">
            <a:spLocks noGrp="1"/>
          </p:cNvSpPr>
          <p:nvPr>
            <p:ph type="dt" sz="half" idx="2"/>
          </p:nvPr>
        </p:nvSpPr>
        <p:spPr>
          <a:xfrm>
            <a:off x="2992117" y="6332220"/>
            <a:ext cx="1313178" cy="247646"/>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100000"/>
              </a:lnSpc>
              <a:spcBef>
                <a:spcPts val="0"/>
              </a:spcBef>
              <a:spcAft>
                <a:spcPts val="0"/>
              </a:spcAft>
              <a:buNone/>
              <a:tabLst/>
              <a:defRPr lang="en-GB" sz="1100" b="0" i="0" u="none" strike="noStrike" kern="1200" cap="none" spc="0" baseline="0">
                <a:solidFill>
                  <a:srgbClr val="000000"/>
                </a:solidFill>
                <a:uFillTx/>
                <a:latin typeface="Franklin Gothic Book"/>
              </a:defRPr>
            </a:lvl1pPr>
          </a:lstStyle>
          <a:p>
            <a:pPr lvl="0"/>
            <a:fld id="{C6861A37-A00C-4AD5-9312-611D15A472AC}" type="datetime3">
              <a:rPr lang="en-GB"/>
              <a:pPr lvl="0"/>
              <a:t>1 May, 2024</a:t>
            </a:fld>
            <a:endParaRPr lang="en-GB"/>
          </a:p>
        </p:txBody>
      </p:sp>
      <p:sp>
        <p:nvSpPr>
          <p:cNvPr id="5" name="Footer Placeholder 4">
            <a:extLst>
              <a:ext uri="{FF2B5EF4-FFF2-40B4-BE49-F238E27FC236}">
                <a16:creationId xmlns:a16="http://schemas.microsoft.com/office/drawing/2014/main" id="{B936FB09-20F2-B31F-B4B7-035946EF6046}"/>
              </a:ext>
            </a:extLst>
          </p:cNvPr>
          <p:cNvSpPr txBox="1">
            <a:spLocks noGrp="1"/>
          </p:cNvSpPr>
          <p:nvPr>
            <p:ph type="ftr" sz="quarter" idx="3"/>
          </p:nvPr>
        </p:nvSpPr>
        <p:spPr>
          <a:xfrm>
            <a:off x="1494787" y="6332220"/>
            <a:ext cx="1497330" cy="247646"/>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100000"/>
              </a:lnSpc>
              <a:spcBef>
                <a:spcPts val="0"/>
              </a:spcBef>
              <a:spcAft>
                <a:spcPts val="0"/>
              </a:spcAft>
              <a:buNone/>
              <a:tabLst/>
              <a:defRPr lang="en-GB" sz="1100" b="0" i="0" u="none" strike="noStrike" kern="1200" cap="none" spc="0" baseline="0">
                <a:solidFill>
                  <a:srgbClr val="000000"/>
                </a:solidFill>
                <a:uFillTx/>
                <a:latin typeface="Franklin Gothic Demi"/>
              </a:defRPr>
            </a:lvl1pPr>
          </a:lstStyle>
          <a:p>
            <a:pPr lvl="0"/>
            <a:r>
              <a:rPr lang="en-GB"/>
              <a:t>Annual Review</a:t>
            </a:r>
          </a:p>
        </p:txBody>
      </p:sp>
      <p:sp>
        <p:nvSpPr>
          <p:cNvPr id="6" name="Slide Number Placeholder 5">
            <a:extLst>
              <a:ext uri="{FF2B5EF4-FFF2-40B4-BE49-F238E27FC236}">
                <a16:creationId xmlns:a16="http://schemas.microsoft.com/office/drawing/2014/main" id="{A9F1E03F-915D-920D-27BB-03E1AD3D9D4F}"/>
              </a:ext>
            </a:extLst>
          </p:cNvPr>
          <p:cNvSpPr txBox="1">
            <a:spLocks noGrp="1"/>
          </p:cNvSpPr>
          <p:nvPr>
            <p:ph type="sldNum" sz="quarter" idx="4"/>
          </p:nvPr>
        </p:nvSpPr>
        <p:spPr>
          <a:xfrm>
            <a:off x="971550" y="6332220"/>
            <a:ext cx="523237" cy="247646"/>
          </a:xfrm>
          <a:prstGeom prst="rect">
            <a:avLst/>
          </a:prstGeom>
          <a:noFill/>
          <a:ln>
            <a:noFill/>
          </a:ln>
        </p:spPr>
        <p:txBody>
          <a:bodyPr vert="horz" wrap="square" lIns="0" tIns="0" rIns="0" bIns="0" anchor="t" anchorCtr="0" compatLnSpc="1">
            <a:noAutofit/>
          </a:bodyPr>
          <a:lstStyle>
            <a:lvl1pPr marL="0" marR="0" lvl="0" indent="0" algn="l" defTabSz="914400" rtl="0" fontAlgn="auto" hangingPunct="1">
              <a:lnSpc>
                <a:spcPct val="100000"/>
              </a:lnSpc>
              <a:spcBef>
                <a:spcPts val="0"/>
              </a:spcBef>
              <a:spcAft>
                <a:spcPts val="0"/>
              </a:spcAft>
              <a:buNone/>
              <a:tabLst/>
              <a:defRPr lang="en-GB" sz="1100" b="0" i="0" u="none" strike="noStrike" kern="1200" cap="none" spc="0" baseline="0">
                <a:solidFill>
                  <a:srgbClr val="000000"/>
                </a:solidFill>
                <a:uFillTx/>
                <a:latin typeface="Franklin Gothic Book"/>
              </a:defRPr>
            </a:lvl1pPr>
          </a:lstStyle>
          <a:p>
            <a:pPr lvl="0"/>
            <a:fld id="{938E2263-E3D2-4F19-A229-5C5D277838DC}"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100" baseline="0">
          <a:solidFill>
            <a:srgbClr val="000000"/>
          </a:solidFill>
          <a:uFillTx/>
          <a:latin typeface="Franklin Gothic Dem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Franklin Gothic Book"/>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Franklin Gothic Book"/>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Franklin Gothic Book"/>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Franklin Gothic Book"/>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callum.clay@sleafordchurchlane.lincs.sch.uk"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mailto:Sophie.mccordick@sleafordchurchlane.lincs.sch.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sendat.academy/students/wp-content/uploads/sites/20/2020/03/Bucket-Time-Ideas.pdf" TargetMode="External"/><Relationship Id="rId3" Type="http://schemas.openxmlformats.org/officeDocument/2006/relationships/image" Target="../media/image5.png"/><Relationship Id="rId7" Type="http://schemas.openxmlformats.org/officeDocument/2006/relationships/hyperlink" Target="https://autismspectrumteacher.com/attention-autism-stage-1-attention-bucket/" TargetMode="Externa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ginadavies.co.uk/professional-services/" TargetMode="External"/><Relationship Id="rId5" Type="http://schemas.openxmlformats.org/officeDocument/2006/relationships/hyperlink" Target="https://www.bing.com/videos/riverview/relatedvideo?q=gina+davis+bucket+time&amp;mid=0291D053D585533A81A60291D053D585533A81A6&amp;FORM=VIRE" TargetMode="External"/><Relationship Id="rId4" Type="http://schemas.openxmlformats.org/officeDocument/2006/relationships/hyperlink" Target="https://www.bing.com/videos/riverview/relatedvideo?&amp;q=gina+davis+bucket+time&amp;qpvt=gina+davis+bucket+time&amp;mid=BD111C91250BE43FA688BD111C91250BE43FA688&amp;&amp;FORM=VRDGA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6D06-1866-4654-6088-239BD09F752B}"/>
              </a:ext>
            </a:extLst>
          </p:cNvPr>
          <p:cNvSpPr txBox="1">
            <a:spLocks noGrp="1"/>
          </p:cNvSpPr>
          <p:nvPr>
            <p:ph type="title"/>
          </p:nvPr>
        </p:nvSpPr>
        <p:spPr>
          <a:xfrm>
            <a:off x="6283080" y="2545387"/>
            <a:ext cx="5491575" cy="1514017"/>
          </a:xfrm>
        </p:spPr>
        <p:txBody>
          <a:bodyPr anchorCtr="1"/>
          <a:lstStyle/>
          <a:p>
            <a:pPr lvl="0" algn="ctr"/>
            <a:r>
              <a:rPr lang="en-GB" sz="3600">
                <a:latin typeface="Calibri" pitchFamily="34"/>
              </a:rPr>
              <a:t>Adopting an inclusive approach to teaching and learning in our setting</a:t>
            </a:r>
            <a:endParaRPr lang="en-GB" sz="9600"/>
          </a:p>
        </p:txBody>
      </p:sp>
      <p:pic>
        <p:nvPicPr>
          <p:cNvPr id="3" name="Picture 2" descr="Church Lane Primary School">
            <a:extLst>
              <a:ext uri="{FF2B5EF4-FFF2-40B4-BE49-F238E27FC236}">
                <a16:creationId xmlns:a16="http://schemas.microsoft.com/office/drawing/2014/main" id="{EC437353-98BD-6EF8-5FC2-1B9196E8A032}"/>
              </a:ext>
            </a:extLst>
          </p:cNvPr>
          <p:cNvPicPr>
            <a:picLocks noChangeAspect="1"/>
          </p:cNvPicPr>
          <p:nvPr/>
        </p:nvPicPr>
        <p:blipFill>
          <a:blip r:embed="rId3"/>
          <a:srcRect/>
          <a:stretch>
            <a:fillRect/>
          </a:stretch>
        </p:blipFill>
        <p:spPr>
          <a:xfrm>
            <a:off x="7957300" y="220727"/>
            <a:ext cx="2143125" cy="2143125"/>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4826-14EB-3420-E180-53DE67F084B0}"/>
              </a:ext>
            </a:extLst>
          </p:cNvPr>
          <p:cNvSpPr txBox="1">
            <a:spLocks noGrp="1"/>
          </p:cNvSpPr>
          <p:nvPr>
            <p:ph type="title"/>
          </p:nvPr>
        </p:nvSpPr>
        <p:spPr/>
        <p:txBody>
          <a:bodyPr/>
          <a:lstStyle/>
          <a:p>
            <a:pPr lvl="0"/>
            <a:r>
              <a:rPr lang="en-GB"/>
              <a:t>Everest</a:t>
            </a:r>
          </a:p>
        </p:txBody>
      </p:sp>
      <p:sp>
        <p:nvSpPr>
          <p:cNvPr id="3" name="Table Placeholder 2">
            <a:extLst>
              <a:ext uri="{FF2B5EF4-FFF2-40B4-BE49-F238E27FC236}">
                <a16:creationId xmlns:a16="http://schemas.microsoft.com/office/drawing/2014/main" id="{B73BB257-230E-E3D9-C833-73990E8E4024}"/>
              </a:ext>
            </a:extLst>
          </p:cNvPr>
          <p:cNvSpPr txBox="1">
            <a:spLocks noGrp="1"/>
          </p:cNvSpPr>
          <p:nvPr>
            <p:ph type="tbl" idx="4294967295"/>
          </p:nvPr>
        </p:nvSpPr>
        <p:spPr>
          <a:xfrm>
            <a:off x="952503" y="1689097"/>
            <a:ext cx="10287000" cy="4495803"/>
          </a:xfrm>
        </p:spPr>
        <p:txBody>
          <a:bodyPr/>
          <a:lstStyle/>
          <a:p>
            <a:pPr lvl="0">
              <a:buChar char="-"/>
            </a:pPr>
            <a:r>
              <a:rPr lang="en-GB"/>
              <a:t>1 teacher and 12 children from years 2-6</a:t>
            </a:r>
          </a:p>
          <a:p>
            <a:pPr lvl="0">
              <a:buChar char="-"/>
            </a:pPr>
            <a:r>
              <a:rPr lang="en-GB"/>
              <a:t>2 children have EHCPs. The rest don’t as not required due to needs being met. </a:t>
            </a:r>
          </a:p>
          <a:p>
            <a:pPr lvl="0">
              <a:buChar char="-"/>
            </a:pPr>
            <a:r>
              <a:rPr lang="en-GB"/>
              <a:t>Work on a year 1 and 2 curriculum for the mornings only focussing on Maths and English. Go back to their classrooms in the afternoon for an adapted curriculum. </a:t>
            </a:r>
          </a:p>
          <a:p>
            <a:pPr lvl="0">
              <a:buChar char="-"/>
            </a:pPr>
            <a:r>
              <a:rPr lang="en-GB"/>
              <a:t>Use of InPrint in all lessons. This supports reading and writing in lessons.</a:t>
            </a:r>
          </a:p>
          <a:p>
            <a:pPr lvl="0">
              <a:buChar char="-"/>
            </a:pPr>
            <a:r>
              <a:rPr lang="en-GB"/>
              <a:t>Colourful semantics</a:t>
            </a:r>
          </a:p>
          <a:p>
            <a:pPr lvl="0">
              <a:buChar char="-"/>
            </a:pPr>
            <a:endParaRPr lang="en-GB"/>
          </a:p>
        </p:txBody>
      </p:sp>
      <p:pic>
        <p:nvPicPr>
          <p:cNvPr id="4" name="Picture 6">
            <a:extLst>
              <a:ext uri="{FF2B5EF4-FFF2-40B4-BE49-F238E27FC236}">
                <a16:creationId xmlns:a16="http://schemas.microsoft.com/office/drawing/2014/main" id="{2FDE1944-3087-048F-02AD-C2876C85BFD6}"/>
              </a:ext>
            </a:extLst>
          </p:cNvPr>
          <p:cNvPicPr>
            <a:picLocks noChangeAspect="1"/>
          </p:cNvPicPr>
          <p:nvPr/>
        </p:nvPicPr>
        <p:blipFill>
          <a:blip r:embed="rId2"/>
          <a:stretch>
            <a:fillRect/>
          </a:stretch>
        </p:blipFill>
        <p:spPr>
          <a:xfrm>
            <a:off x="9721461" y="123096"/>
            <a:ext cx="1518032" cy="1511942"/>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EEFDD8B6-6F98-D500-851F-AB8D18FF71D1}"/>
              </a:ext>
            </a:extLst>
          </p:cNvPr>
          <p:cNvSpPr txBox="1">
            <a:spLocks noGrp="1"/>
          </p:cNvSpPr>
          <p:nvPr>
            <p:ph type="chart" idx="4294967295"/>
          </p:nvPr>
        </p:nvSpPr>
        <p:spPr>
          <a:xfrm>
            <a:off x="952503" y="1939104"/>
            <a:ext cx="10352809" cy="4110703"/>
          </a:xfrm>
        </p:spPr>
        <p:txBody>
          <a:bodyPr/>
          <a:lstStyle/>
          <a:p>
            <a:pPr lvl="0"/>
            <a:r>
              <a:rPr lang="en-GB"/>
              <a:t>Rapid progression seen with children with independence skills, reading, writing and number knowledge and function.</a:t>
            </a:r>
          </a:p>
          <a:p>
            <a:pPr lvl="0"/>
            <a:r>
              <a:rPr lang="en-GB"/>
              <a:t>Boost in self-confidence.</a:t>
            </a:r>
          </a:p>
          <a:p>
            <a:pPr lvl="0"/>
            <a:r>
              <a:rPr lang="en-GB"/>
              <a:t>Less behavioural difficulties – meeting their personal needs more effectively. </a:t>
            </a:r>
          </a:p>
          <a:p>
            <a:pPr lvl="0"/>
            <a:r>
              <a:rPr lang="en-GB"/>
              <a:t>Slower pace with lots of repetition of learning.</a:t>
            </a:r>
          </a:p>
          <a:p>
            <a:pPr lvl="0"/>
            <a:r>
              <a:rPr lang="en-GB"/>
              <a:t>Children returning to their classroom permanently for core lessons due to progress and significant gaps being filled. </a:t>
            </a:r>
          </a:p>
          <a:p>
            <a:pPr lvl="0"/>
            <a:endParaRPr lang="en-GB">
              <a:solidFill>
                <a:srgbClr val="FFFFFF"/>
              </a:solidFill>
            </a:endParaRPr>
          </a:p>
        </p:txBody>
      </p:sp>
      <p:sp>
        <p:nvSpPr>
          <p:cNvPr id="3" name="Title 2">
            <a:extLst>
              <a:ext uri="{FF2B5EF4-FFF2-40B4-BE49-F238E27FC236}">
                <a16:creationId xmlns:a16="http://schemas.microsoft.com/office/drawing/2014/main" id="{57AFCC33-1933-7E27-A912-1A4737188729}"/>
              </a:ext>
            </a:extLst>
          </p:cNvPr>
          <p:cNvSpPr txBox="1">
            <a:spLocks noGrp="1"/>
          </p:cNvSpPr>
          <p:nvPr>
            <p:ph type="title"/>
          </p:nvPr>
        </p:nvSpPr>
        <p:spPr/>
        <p:txBody>
          <a:bodyPr/>
          <a:lstStyle/>
          <a:p>
            <a:pPr lvl="0"/>
            <a:r>
              <a:rPr lang="en-GB"/>
              <a:t>Impact</a:t>
            </a:r>
          </a:p>
        </p:txBody>
      </p:sp>
      <p:sp>
        <p:nvSpPr>
          <p:cNvPr id="4" name="Slide Number Placeholder 5">
            <a:extLst>
              <a:ext uri="{FF2B5EF4-FFF2-40B4-BE49-F238E27FC236}">
                <a16:creationId xmlns:a16="http://schemas.microsoft.com/office/drawing/2014/main" id="{C0B186B3-4C2E-B580-9E20-487D13070596}"/>
              </a:ext>
            </a:extLst>
          </p:cNvPr>
          <p:cNvSpPr txBox="1"/>
          <p:nvPr/>
        </p:nvSpPr>
        <p:spPr>
          <a:xfrm>
            <a:off x="971550" y="6332220"/>
            <a:ext cx="523237" cy="247646"/>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0A2839-272C-4E6D-8354-4C397081B91E}" type="slidenum">
              <a:t>11</a:t>
            </a:fld>
            <a:endParaRPr lang="en-GB" sz="1100" b="0" i="0" u="none" strike="noStrike" kern="1200" cap="none" spc="0" baseline="0">
              <a:solidFill>
                <a:srgbClr val="000000"/>
              </a:solidFill>
              <a:uFillTx/>
              <a:latin typeface="Franklin Gothic Book"/>
            </a:endParaRPr>
          </a:p>
        </p:txBody>
      </p:sp>
      <p:pic>
        <p:nvPicPr>
          <p:cNvPr id="5" name="Picture 6">
            <a:extLst>
              <a:ext uri="{FF2B5EF4-FFF2-40B4-BE49-F238E27FC236}">
                <a16:creationId xmlns:a16="http://schemas.microsoft.com/office/drawing/2014/main" id="{3B1380C9-2A0E-5AB0-C7DB-DE62DC51851A}"/>
              </a:ext>
            </a:extLst>
          </p:cNvPr>
          <p:cNvPicPr>
            <a:picLocks noChangeAspect="1"/>
          </p:cNvPicPr>
          <p:nvPr/>
        </p:nvPicPr>
        <p:blipFill>
          <a:blip r:embed="rId2"/>
          <a:stretch>
            <a:fillRect/>
          </a:stretch>
        </p:blipFill>
        <p:spPr>
          <a:xfrm>
            <a:off x="9709940" y="202576"/>
            <a:ext cx="1518032" cy="1511942"/>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8359-F143-D3BC-00A7-AA1540664901}"/>
              </a:ext>
            </a:extLst>
          </p:cNvPr>
          <p:cNvSpPr txBox="1">
            <a:spLocks noGrp="1"/>
          </p:cNvSpPr>
          <p:nvPr>
            <p:ph type="title"/>
          </p:nvPr>
        </p:nvSpPr>
        <p:spPr/>
        <p:txBody>
          <a:bodyPr/>
          <a:lstStyle/>
          <a:p>
            <a:pPr lvl="0"/>
            <a:r>
              <a:rPr lang="en-GB"/>
              <a:t>Challenges</a:t>
            </a:r>
          </a:p>
        </p:txBody>
      </p:sp>
      <p:sp>
        <p:nvSpPr>
          <p:cNvPr id="3" name="Content Placeholder 2">
            <a:extLst>
              <a:ext uri="{FF2B5EF4-FFF2-40B4-BE49-F238E27FC236}">
                <a16:creationId xmlns:a16="http://schemas.microsoft.com/office/drawing/2014/main" id="{90C9142B-0F86-FFA2-0212-DCDC440FDEFA}"/>
              </a:ext>
            </a:extLst>
          </p:cNvPr>
          <p:cNvSpPr txBox="1">
            <a:spLocks noGrp="1"/>
          </p:cNvSpPr>
          <p:nvPr>
            <p:ph idx="1"/>
          </p:nvPr>
        </p:nvSpPr>
        <p:spPr/>
        <p:txBody>
          <a:bodyPr/>
          <a:lstStyle/>
          <a:p>
            <a:pPr lvl="0"/>
            <a:r>
              <a:rPr lang="en-GB"/>
              <a:t>Planning for children with a variety of strength and weaknesses is time consuming.</a:t>
            </a:r>
          </a:p>
          <a:p>
            <a:pPr lvl="0"/>
            <a:r>
              <a:rPr lang="en-GB"/>
              <a:t>Additional resources to support learning.</a:t>
            </a:r>
          </a:p>
          <a:p>
            <a:pPr lvl="0"/>
            <a:r>
              <a:rPr lang="en-GB"/>
              <a:t>Coordinating timetables with the child's year group for non-core subjects that are delivered in the morning (PE).</a:t>
            </a:r>
          </a:p>
          <a:p>
            <a:pPr lvl="0"/>
            <a:r>
              <a:rPr lang="en-GB"/>
              <a:t>Ensuring there is a clear criteria for children who should be accessing the Everest room. </a:t>
            </a:r>
          </a:p>
          <a:p>
            <a:pPr lvl="0"/>
            <a:endParaRPr lang="en-GB"/>
          </a:p>
          <a:p>
            <a:pPr lvl="0"/>
            <a:endParaRPr lang="en-GB"/>
          </a:p>
        </p:txBody>
      </p:sp>
      <p:pic>
        <p:nvPicPr>
          <p:cNvPr id="4" name="Picture 3">
            <a:extLst>
              <a:ext uri="{FF2B5EF4-FFF2-40B4-BE49-F238E27FC236}">
                <a16:creationId xmlns:a16="http://schemas.microsoft.com/office/drawing/2014/main" id="{5C378BF9-A3EF-4C6D-B7FC-B562B6CE7CDA}"/>
              </a:ext>
            </a:extLst>
          </p:cNvPr>
          <p:cNvPicPr>
            <a:picLocks noChangeAspect="1"/>
          </p:cNvPicPr>
          <p:nvPr/>
        </p:nvPicPr>
        <p:blipFill>
          <a:blip r:embed="rId2"/>
          <a:stretch>
            <a:fillRect/>
          </a:stretch>
        </p:blipFill>
        <p:spPr>
          <a:xfrm>
            <a:off x="9613708" y="211134"/>
            <a:ext cx="1518032" cy="1511942"/>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D134234F-1F85-CDB0-8062-61FB18DD830E}"/>
              </a:ext>
            </a:extLst>
          </p:cNvPr>
          <p:cNvPicPr>
            <a:picLocks noGrp="1" noChangeAspect="1"/>
          </p:cNvPicPr>
          <p:nvPr>
            <p:ph type="pic" idx="4294967295"/>
          </p:nvPr>
        </p:nvPicPr>
        <p:blipFill>
          <a:blip r:embed="rId2"/>
          <a:srcRect l="6019" r="6019"/>
          <a:stretch>
            <a:fillRect/>
          </a:stretch>
        </p:blipFill>
        <p:spPr>
          <a:xfrm>
            <a:off x="7134221" y="1387153"/>
            <a:ext cx="4000500" cy="4530147"/>
          </a:xfrm>
        </p:spPr>
      </p:pic>
      <p:sp>
        <p:nvSpPr>
          <p:cNvPr id="3" name="Title 2">
            <a:extLst>
              <a:ext uri="{FF2B5EF4-FFF2-40B4-BE49-F238E27FC236}">
                <a16:creationId xmlns:a16="http://schemas.microsoft.com/office/drawing/2014/main" id="{45531B57-F3E3-F024-9B37-4B61D2FF6129}"/>
              </a:ext>
            </a:extLst>
          </p:cNvPr>
          <p:cNvSpPr txBox="1">
            <a:spLocks noGrp="1"/>
          </p:cNvSpPr>
          <p:nvPr>
            <p:ph type="title"/>
          </p:nvPr>
        </p:nvSpPr>
        <p:spPr/>
        <p:txBody>
          <a:bodyPr>
            <a:normAutofit fontScale="90000"/>
          </a:bodyPr>
          <a:lstStyle/>
          <a:p>
            <a:pPr lvl="0"/>
            <a:r>
              <a:rPr lang="en-GB" sz="3600"/>
              <a:t>If you would like to see us in action…</a:t>
            </a:r>
          </a:p>
        </p:txBody>
      </p:sp>
      <p:sp>
        <p:nvSpPr>
          <p:cNvPr id="4" name="Text Placeholder 3">
            <a:extLst>
              <a:ext uri="{FF2B5EF4-FFF2-40B4-BE49-F238E27FC236}">
                <a16:creationId xmlns:a16="http://schemas.microsoft.com/office/drawing/2014/main" id="{6F6C1165-83AD-87A9-EAC7-D306B6B0616E}"/>
              </a:ext>
            </a:extLst>
          </p:cNvPr>
          <p:cNvSpPr txBox="1">
            <a:spLocks noGrp="1"/>
          </p:cNvSpPr>
          <p:nvPr>
            <p:ph type="body" idx="4294967295"/>
          </p:nvPr>
        </p:nvSpPr>
        <p:spPr>
          <a:xfrm>
            <a:off x="1333496" y="2254617"/>
            <a:ext cx="4572000" cy="2795229"/>
          </a:xfrm>
        </p:spPr>
        <p:txBody>
          <a:bodyPr lIns="0" tIns="0" rIns="0" bIns="0">
            <a:noAutofit/>
          </a:bodyPr>
          <a:lstStyle/>
          <a:p>
            <a:pPr marL="0" lvl="0" indent="0">
              <a:lnSpc>
                <a:spcPct val="100000"/>
              </a:lnSpc>
              <a:buNone/>
            </a:pPr>
            <a:r>
              <a:rPr lang="en-GB" sz="1600"/>
              <a:t>Callum Clay</a:t>
            </a:r>
          </a:p>
          <a:p>
            <a:pPr marL="0" lvl="0" indent="0">
              <a:lnSpc>
                <a:spcPct val="100000"/>
              </a:lnSpc>
              <a:buNone/>
            </a:pPr>
            <a:r>
              <a:rPr lang="en-GB" sz="1600"/>
              <a:t>Headteacher</a:t>
            </a:r>
          </a:p>
          <a:p>
            <a:pPr marL="0" lvl="0" indent="0">
              <a:lnSpc>
                <a:spcPct val="100000"/>
              </a:lnSpc>
              <a:buNone/>
            </a:pPr>
            <a:r>
              <a:rPr lang="en-GB" sz="1600">
                <a:hlinkClick r:id="rId3"/>
              </a:rPr>
              <a:t>callum.clay@sleafordchurchlane.lincs.sch.uk</a:t>
            </a:r>
            <a:endParaRPr lang="en-GB" sz="1600"/>
          </a:p>
          <a:p>
            <a:pPr marL="0" lvl="0" indent="0">
              <a:lnSpc>
                <a:spcPct val="100000"/>
              </a:lnSpc>
              <a:buNone/>
            </a:pPr>
            <a:endParaRPr lang="en-GB" sz="1600"/>
          </a:p>
          <a:p>
            <a:pPr marL="0" lvl="0" indent="0">
              <a:lnSpc>
                <a:spcPct val="100000"/>
              </a:lnSpc>
              <a:buNone/>
            </a:pPr>
            <a:r>
              <a:rPr lang="en-GB" sz="1600"/>
              <a:t>Sophie McCordick</a:t>
            </a:r>
          </a:p>
          <a:p>
            <a:pPr marL="0" lvl="0" indent="0">
              <a:lnSpc>
                <a:spcPct val="100000"/>
              </a:lnSpc>
              <a:buNone/>
            </a:pPr>
            <a:r>
              <a:rPr lang="en-GB" sz="1600"/>
              <a:t>SENDCo</a:t>
            </a:r>
          </a:p>
          <a:p>
            <a:pPr marL="0" lvl="0" indent="0">
              <a:lnSpc>
                <a:spcPct val="100000"/>
              </a:lnSpc>
              <a:buNone/>
            </a:pPr>
            <a:r>
              <a:rPr lang="en-GB" sz="1600">
                <a:hlinkClick r:id="rId4"/>
              </a:rPr>
              <a:t>Sophie.mccordick@sleafordchurchlane.lincs.sch.uk</a:t>
            </a:r>
            <a:endParaRPr lang="en-GB" sz="1600"/>
          </a:p>
          <a:p>
            <a:pPr marL="0" lvl="0" indent="0">
              <a:lnSpc>
                <a:spcPct val="100000"/>
              </a:lnSpc>
              <a:buNone/>
            </a:pPr>
            <a:endParaRPr lang="en-GB" sz="1600"/>
          </a:p>
        </p:txBody>
      </p:sp>
      <p:sp>
        <p:nvSpPr>
          <p:cNvPr id="5" name="Date Placeholder 4">
            <a:extLst>
              <a:ext uri="{FF2B5EF4-FFF2-40B4-BE49-F238E27FC236}">
                <a16:creationId xmlns:a16="http://schemas.microsoft.com/office/drawing/2014/main" id="{A3145E93-D0C0-0711-768E-CEAA501B214C}"/>
              </a:ext>
            </a:extLst>
          </p:cNvPr>
          <p:cNvSpPr txBox="1"/>
          <p:nvPr/>
        </p:nvSpPr>
        <p:spPr>
          <a:xfrm>
            <a:off x="2992117" y="6332220"/>
            <a:ext cx="1313178" cy="247646"/>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3DD871-3138-4923-8CF0-8ED55C28CCAD}" type="datetime3">
              <a:rPr lang="en-GB" sz="1100" b="0" i="0" u="none" strike="noStrike" kern="1200" cap="none" spc="0" baseline="0">
                <a:solidFill>
                  <a:srgbClr val="000000"/>
                </a:solidFill>
                <a:uFillTx/>
                <a:latin typeface="Franklin Gothic Book"/>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 May, 2024</a:t>
            </a:fld>
            <a:endParaRPr lang="en-GB" sz="1100" b="0" i="0" u="none" strike="noStrike" kern="1200" cap="none" spc="0" baseline="0">
              <a:solidFill>
                <a:srgbClr val="000000"/>
              </a:solidFill>
              <a:uFillTx/>
              <a:latin typeface="Franklin Gothic Book"/>
            </a:endParaRPr>
          </a:p>
        </p:txBody>
      </p:sp>
      <p:sp>
        <p:nvSpPr>
          <p:cNvPr id="6" name="Slide Number Placeholder 6">
            <a:extLst>
              <a:ext uri="{FF2B5EF4-FFF2-40B4-BE49-F238E27FC236}">
                <a16:creationId xmlns:a16="http://schemas.microsoft.com/office/drawing/2014/main" id="{9BE131ED-91CE-62F9-2CE0-03524379B73F}"/>
              </a:ext>
            </a:extLst>
          </p:cNvPr>
          <p:cNvSpPr txBox="1"/>
          <p:nvPr/>
        </p:nvSpPr>
        <p:spPr>
          <a:xfrm>
            <a:off x="971550" y="6332220"/>
            <a:ext cx="523237" cy="247646"/>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73E1F1-CB4B-41B1-AB0C-C65C37399E38}" type="slidenum">
              <a:t>13</a:t>
            </a:fld>
            <a:endParaRPr lang="en-GB" sz="1100" b="0" i="0" u="none" strike="noStrike" kern="1200" cap="none" spc="0" baseline="0">
              <a:solidFill>
                <a:srgbClr val="000000"/>
              </a:solidFill>
              <a:uFillTx/>
              <a:latin typeface="Franklin Gothic 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266E3783-DAFD-4076-C8AE-16AE9A7DC241}"/>
              </a:ext>
            </a:extLst>
          </p:cNvPr>
          <p:cNvSpPr txBox="1">
            <a:spLocks noGrp="1"/>
          </p:cNvSpPr>
          <p:nvPr>
            <p:ph type="chart" idx="4294967295"/>
          </p:nvPr>
        </p:nvSpPr>
        <p:spPr>
          <a:xfrm>
            <a:off x="952503" y="1463963"/>
            <a:ext cx="10352809" cy="4963335"/>
          </a:xfrm>
        </p:spPr>
        <p:txBody>
          <a:bodyPr/>
          <a:lstStyle/>
          <a:p>
            <a:pPr lvl="0">
              <a:lnSpc>
                <a:spcPct val="80000"/>
              </a:lnSpc>
              <a:buChar char="-"/>
            </a:pPr>
            <a:r>
              <a:rPr lang="en-GB" sz="2000"/>
              <a:t>Began in 2020, following the OFSTED review regarding children with 1:1s in the corridors with an adult and not accessing the full curriculum, us seeing an increase in SEND needs entering our school, limited spaces for SEND places across the county, it creates a middle ground where children can succeed whilst evidence is gathered for an EHCP and a desire to offer something different for our community. </a:t>
            </a:r>
          </a:p>
          <a:p>
            <a:pPr lvl="0">
              <a:lnSpc>
                <a:spcPct val="80000"/>
              </a:lnSpc>
              <a:buChar char="-"/>
            </a:pPr>
            <a:r>
              <a:rPr lang="en-GB" sz="2000"/>
              <a:t>Carried out a review of the impact of 1:1 teaching assistants and found there was a huge variance depending on confidence and qualifications of the TA. Children often over reliant and TAs struggled to facilitate learning effectively often due to subject knowledge. </a:t>
            </a:r>
          </a:p>
          <a:p>
            <a:pPr lvl="0">
              <a:lnSpc>
                <a:spcPct val="80000"/>
              </a:lnSpc>
              <a:buChar char="-"/>
            </a:pPr>
            <a:r>
              <a:rPr lang="en-GB" sz="2000"/>
              <a:t>Planned a different model following a revolving door approach. Children in year 2-6 who were still accessing a Reception/Y1 curriculum were grouped together for Maths, English and communication and language using a play-based approach in the mornings only. </a:t>
            </a:r>
          </a:p>
          <a:p>
            <a:pPr lvl="0">
              <a:lnSpc>
                <a:spcPct val="80000"/>
              </a:lnSpc>
              <a:buChar char="-"/>
            </a:pPr>
            <a:r>
              <a:rPr lang="en-GB" sz="2000"/>
              <a:t>There were 8 children (half with EHCPs) accessing the provision with one teacher (special school trained) and a TA.</a:t>
            </a:r>
          </a:p>
          <a:p>
            <a:pPr lvl="0">
              <a:lnSpc>
                <a:spcPct val="80000"/>
              </a:lnSpc>
              <a:buChar char="-"/>
            </a:pPr>
            <a:r>
              <a:rPr lang="en-GB" sz="2000"/>
              <a:t>After 4 months we found that significantly more progress was being made in that period of time, than the last year. Children were growing in self-esteem which was resulting in them being more confident and this was seen in non-core lessons with their age-related peers. Some then started moving back into their year group class for Maths and English.</a:t>
            </a:r>
          </a:p>
          <a:p>
            <a:pPr lvl="0">
              <a:lnSpc>
                <a:spcPct val="80000"/>
              </a:lnSpc>
              <a:buChar char="-"/>
            </a:pPr>
            <a:endParaRPr lang="en-GB" sz="2000"/>
          </a:p>
          <a:p>
            <a:pPr lvl="0">
              <a:lnSpc>
                <a:spcPct val="80000"/>
              </a:lnSpc>
              <a:buChar char="-"/>
            </a:pPr>
            <a:endParaRPr lang="en-GB"/>
          </a:p>
        </p:txBody>
      </p:sp>
      <p:sp>
        <p:nvSpPr>
          <p:cNvPr id="3" name="Title 2">
            <a:extLst>
              <a:ext uri="{FF2B5EF4-FFF2-40B4-BE49-F238E27FC236}">
                <a16:creationId xmlns:a16="http://schemas.microsoft.com/office/drawing/2014/main" id="{9FDC9C31-657E-9316-72C5-DF3D5F1D7CA5}"/>
              </a:ext>
            </a:extLst>
          </p:cNvPr>
          <p:cNvSpPr txBox="1">
            <a:spLocks noGrp="1"/>
          </p:cNvSpPr>
          <p:nvPr>
            <p:ph type="title"/>
          </p:nvPr>
        </p:nvSpPr>
        <p:spPr>
          <a:xfrm>
            <a:off x="952503" y="502755"/>
            <a:ext cx="6519132" cy="610864"/>
          </a:xfrm>
        </p:spPr>
        <p:txBody>
          <a:bodyPr/>
          <a:lstStyle/>
          <a:p>
            <a:pPr lvl="0"/>
            <a:r>
              <a:rPr lang="en-GB" sz="4000"/>
              <a:t>How did our journey begin?</a:t>
            </a:r>
          </a:p>
        </p:txBody>
      </p:sp>
      <p:sp>
        <p:nvSpPr>
          <p:cNvPr id="4" name="Slide Number Placeholder 5">
            <a:extLst>
              <a:ext uri="{FF2B5EF4-FFF2-40B4-BE49-F238E27FC236}">
                <a16:creationId xmlns:a16="http://schemas.microsoft.com/office/drawing/2014/main" id="{B972C8DD-BEF1-8345-6F20-1C9FF4A08CE4}"/>
              </a:ext>
            </a:extLst>
          </p:cNvPr>
          <p:cNvSpPr txBox="1"/>
          <p:nvPr/>
        </p:nvSpPr>
        <p:spPr>
          <a:xfrm>
            <a:off x="971550" y="6332220"/>
            <a:ext cx="523237" cy="247646"/>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C137C3-9814-4D7F-AA48-4B239CDFCF76}" type="slidenum">
              <a:rPr/>
              <a:t>2</a:t>
            </a:fld>
            <a:endParaRPr lang="en-GB" sz="1100" b="0" i="0" u="none" strike="noStrike" kern="1200" cap="none" spc="0" baseline="0">
              <a:solidFill>
                <a:srgbClr val="000000"/>
              </a:solidFill>
              <a:uFillTx/>
              <a:latin typeface="Franklin Gothic Book"/>
            </a:endParaRPr>
          </a:p>
        </p:txBody>
      </p:sp>
      <p:pic>
        <p:nvPicPr>
          <p:cNvPr id="5" name="Picture 6">
            <a:extLst>
              <a:ext uri="{FF2B5EF4-FFF2-40B4-BE49-F238E27FC236}">
                <a16:creationId xmlns:a16="http://schemas.microsoft.com/office/drawing/2014/main" id="{A34EB539-13FB-C07A-C5EB-A3083D5C427E}"/>
              </a:ext>
            </a:extLst>
          </p:cNvPr>
          <p:cNvPicPr>
            <a:picLocks noChangeAspect="1"/>
          </p:cNvPicPr>
          <p:nvPr/>
        </p:nvPicPr>
        <p:blipFill>
          <a:blip r:embed="rId2"/>
          <a:stretch>
            <a:fillRect/>
          </a:stretch>
        </p:blipFill>
        <p:spPr>
          <a:xfrm>
            <a:off x="9016514" y="-8485"/>
            <a:ext cx="1534856" cy="1534856"/>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75219F70-CDEE-002B-0F86-81D101C8BA08}"/>
              </a:ext>
            </a:extLst>
          </p:cNvPr>
          <p:cNvSpPr txBox="1">
            <a:spLocks noGrp="1"/>
          </p:cNvSpPr>
          <p:nvPr>
            <p:ph type="chart" idx="4294967295"/>
          </p:nvPr>
        </p:nvSpPr>
        <p:spPr>
          <a:xfrm>
            <a:off x="971550" y="1600200"/>
            <a:ext cx="10352809" cy="4732020"/>
          </a:xfrm>
        </p:spPr>
        <p:txBody>
          <a:bodyPr/>
          <a:lstStyle/>
          <a:p>
            <a:pPr lvl="0">
              <a:lnSpc>
                <a:spcPct val="80000"/>
              </a:lnSpc>
            </a:pPr>
            <a:r>
              <a:rPr lang="en-GB"/>
              <a:t>From working with local nurseries and our own we knew there was a large influx of children with need coming up (8 children in our 23/24 reception cohort have EHCPs (most with significant needs)</a:t>
            </a:r>
          </a:p>
          <a:p>
            <a:pPr lvl="0">
              <a:lnSpc>
                <a:spcPct val="80000"/>
              </a:lnSpc>
            </a:pPr>
            <a:r>
              <a:rPr lang="en-GB"/>
              <a:t>Now have 2 provisions- Atlas (2023) and Everest (2020)</a:t>
            </a:r>
          </a:p>
          <a:p>
            <a:pPr lvl="0">
              <a:lnSpc>
                <a:spcPct val="80000"/>
              </a:lnSpc>
            </a:pPr>
            <a:r>
              <a:rPr lang="en-GB"/>
              <a:t>We have 4 curriculums running across our school. Informal, semi formal, formal and mainstream. </a:t>
            </a:r>
          </a:p>
          <a:p>
            <a:pPr lvl="0">
              <a:lnSpc>
                <a:spcPct val="80000"/>
              </a:lnSpc>
            </a:pPr>
            <a:r>
              <a:rPr lang="en-GB"/>
              <a:t>Atlas room caters for children with high needs who are working on an informal/semi-formal curriculum using an EYFS approach. </a:t>
            </a:r>
          </a:p>
          <a:p>
            <a:pPr lvl="0">
              <a:lnSpc>
                <a:spcPct val="80000"/>
              </a:lnSpc>
            </a:pPr>
            <a:r>
              <a:rPr lang="en-GB"/>
              <a:t>Everest room works on a formal curriculum (Year 1 / 2) is aimed at children who require a slower pace and are significantly behind their academic year group. </a:t>
            </a:r>
          </a:p>
          <a:p>
            <a:pPr marL="0" lvl="0" indent="0">
              <a:lnSpc>
                <a:spcPct val="80000"/>
              </a:lnSpc>
              <a:buNone/>
            </a:pPr>
            <a:endParaRPr lang="en-GB"/>
          </a:p>
        </p:txBody>
      </p:sp>
      <p:sp>
        <p:nvSpPr>
          <p:cNvPr id="3" name="Title 2">
            <a:extLst>
              <a:ext uri="{FF2B5EF4-FFF2-40B4-BE49-F238E27FC236}">
                <a16:creationId xmlns:a16="http://schemas.microsoft.com/office/drawing/2014/main" id="{54E09D10-A973-C8F5-80AF-9BBDA9B8EA82}"/>
              </a:ext>
            </a:extLst>
          </p:cNvPr>
          <p:cNvSpPr txBox="1">
            <a:spLocks noGrp="1"/>
          </p:cNvSpPr>
          <p:nvPr>
            <p:ph type="title"/>
          </p:nvPr>
        </p:nvSpPr>
        <p:spPr>
          <a:xfrm>
            <a:off x="1233168" y="741688"/>
            <a:ext cx="7798972" cy="610864"/>
          </a:xfrm>
        </p:spPr>
        <p:txBody>
          <a:bodyPr>
            <a:normAutofit fontScale="90000"/>
          </a:bodyPr>
          <a:lstStyle/>
          <a:p>
            <a:pPr lvl="0"/>
            <a:r>
              <a:rPr lang="en-GB" sz="3600"/>
              <a:t>4 years on …</a:t>
            </a:r>
            <a:br>
              <a:rPr lang="en-GB" sz="3600"/>
            </a:br>
            <a:r>
              <a:rPr lang="en-GB" sz="3600"/>
              <a:t>Where are we now? </a:t>
            </a:r>
          </a:p>
        </p:txBody>
      </p:sp>
      <p:sp>
        <p:nvSpPr>
          <p:cNvPr id="4" name="Slide Number Placeholder 5">
            <a:extLst>
              <a:ext uri="{FF2B5EF4-FFF2-40B4-BE49-F238E27FC236}">
                <a16:creationId xmlns:a16="http://schemas.microsoft.com/office/drawing/2014/main" id="{781665F0-C39F-4B78-5CB4-EEDB40CE3C2C}"/>
              </a:ext>
            </a:extLst>
          </p:cNvPr>
          <p:cNvSpPr txBox="1"/>
          <p:nvPr/>
        </p:nvSpPr>
        <p:spPr>
          <a:xfrm>
            <a:off x="971550" y="6332220"/>
            <a:ext cx="523237" cy="247646"/>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D3A8A0-A4C3-4FC9-BBCA-997EED1CCD5F}" type="slidenum">
              <a:rPr/>
              <a:t>3</a:t>
            </a:fld>
            <a:endParaRPr lang="en-GB" sz="1100" b="0" i="0" u="none" strike="noStrike" kern="1200" cap="none" spc="0" baseline="0">
              <a:solidFill>
                <a:srgbClr val="000000"/>
              </a:solidFill>
              <a:uFillTx/>
              <a:latin typeface="Franklin Gothic Book"/>
            </a:endParaRPr>
          </a:p>
        </p:txBody>
      </p:sp>
      <p:pic>
        <p:nvPicPr>
          <p:cNvPr id="5" name="Picture 6">
            <a:extLst>
              <a:ext uri="{FF2B5EF4-FFF2-40B4-BE49-F238E27FC236}">
                <a16:creationId xmlns:a16="http://schemas.microsoft.com/office/drawing/2014/main" id="{5CE7C09E-B64A-A710-3559-B8CC6A8DA818}"/>
              </a:ext>
            </a:extLst>
          </p:cNvPr>
          <p:cNvPicPr>
            <a:picLocks noChangeAspect="1"/>
          </p:cNvPicPr>
          <p:nvPr/>
        </p:nvPicPr>
        <p:blipFill>
          <a:blip r:embed="rId2"/>
          <a:stretch>
            <a:fillRect/>
          </a:stretch>
        </p:blipFill>
        <p:spPr>
          <a:xfrm>
            <a:off x="10170377" y="92583"/>
            <a:ext cx="1513615" cy="1507617"/>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D00FD33A-7121-57D5-0018-EFD8968D58FD}"/>
              </a:ext>
            </a:extLst>
          </p:cNvPr>
          <p:cNvSpPr txBox="1">
            <a:spLocks noGrp="1"/>
          </p:cNvSpPr>
          <p:nvPr>
            <p:ph type="chart" idx="4294967295"/>
          </p:nvPr>
        </p:nvSpPr>
        <p:spPr>
          <a:xfrm>
            <a:off x="875163" y="1921730"/>
            <a:ext cx="10352809" cy="4559884"/>
          </a:xfrm>
        </p:spPr>
        <p:txBody>
          <a:bodyPr/>
          <a:lstStyle/>
          <a:p>
            <a:pPr lvl="0">
              <a:lnSpc>
                <a:spcPct val="70000"/>
              </a:lnSpc>
            </a:pPr>
            <a:r>
              <a:rPr lang="en-GB" sz="2000"/>
              <a:t>Opened in September 2023.</a:t>
            </a:r>
          </a:p>
          <a:p>
            <a:pPr lvl="0">
              <a:lnSpc>
                <a:spcPct val="70000"/>
              </a:lnSpc>
            </a:pPr>
            <a:r>
              <a:rPr lang="en-GB" sz="2000"/>
              <a:t>Staffed with x2 full time TA’s both with experience of SEN needs and x1 full time teacher.</a:t>
            </a:r>
          </a:p>
          <a:p>
            <a:pPr lvl="0">
              <a:lnSpc>
                <a:spcPct val="70000"/>
              </a:lnSpc>
            </a:pPr>
            <a:r>
              <a:rPr lang="en-GB" sz="2000"/>
              <a:t>Currently has 10 children from Reception to year 2. All children have an EHCP (most with significant need) or in the process of receiving one. (Next year this will be 12.)</a:t>
            </a:r>
          </a:p>
          <a:p>
            <a:pPr lvl="0">
              <a:lnSpc>
                <a:spcPct val="70000"/>
              </a:lnSpc>
            </a:pPr>
            <a:r>
              <a:rPr lang="en-GB" sz="2000"/>
              <a:t>Offer of a pathway curriculum (used in SEN schools)</a:t>
            </a:r>
          </a:p>
          <a:p>
            <a:pPr lvl="0">
              <a:lnSpc>
                <a:spcPct val="70000"/>
              </a:lnSpc>
            </a:pPr>
            <a:r>
              <a:rPr lang="en-GB" sz="2000"/>
              <a:t>Children are in a room with minimal stimulation. All equipment is stored and brought out when used. </a:t>
            </a:r>
          </a:p>
          <a:p>
            <a:pPr lvl="0">
              <a:lnSpc>
                <a:spcPct val="70000"/>
              </a:lnSpc>
            </a:pPr>
            <a:r>
              <a:rPr lang="en-GB" sz="2000"/>
              <a:t>Day broken into shorter activities, more outdoor continuous provision, regular snack breaks, toileting and nappy changes timetabled into the day to support with toilet training.</a:t>
            </a:r>
          </a:p>
          <a:p>
            <a:pPr lvl="0">
              <a:lnSpc>
                <a:spcPct val="70000"/>
              </a:lnSpc>
            </a:pPr>
            <a:r>
              <a:rPr lang="en-GB" sz="2000"/>
              <a:t>Children are more regulated throughout the day.</a:t>
            </a:r>
          </a:p>
          <a:p>
            <a:pPr lvl="0">
              <a:lnSpc>
                <a:spcPct val="70000"/>
              </a:lnSpc>
            </a:pPr>
            <a:r>
              <a:rPr lang="en-GB" sz="2000"/>
              <a:t>More thorough handovers with parents due to smaller class size and higher adult ratio.</a:t>
            </a:r>
          </a:p>
          <a:p>
            <a:pPr lvl="0">
              <a:lnSpc>
                <a:spcPct val="70000"/>
              </a:lnSpc>
            </a:pPr>
            <a:r>
              <a:rPr lang="en-GB" sz="2000"/>
              <a:t>All children are making small steps of development in communication and interaction.</a:t>
            </a:r>
          </a:p>
          <a:p>
            <a:pPr lvl="0">
              <a:lnSpc>
                <a:spcPct val="70000"/>
              </a:lnSpc>
            </a:pPr>
            <a:r>
              <a:rPr lang="en-GB" sz="2000"/>
              <a:t>Able to accept more consults due to the provision we can offer. </a:t>
            </a:r>
          </a:p>
          <a:p>
            <a:pPr lvl="0">
              <a:lnSpc>
                <a:spcPct val="70000"/>
              </a:lnSpc>
            </a:pPr>
            <a:endParaRPr lang="en-GB" sz="2000"/>
          </a:p>
        </p:txBody>
      </p:sp>
      <p:sp>
        <p:nvSpPr>
          <p:cNvPr id="3" name="Title 2">
            <a:extLst>
              <a:ext uri="{FF2B5EF4-FFF2-40B4-BE49-F238E27FC236}">
                <a16:creationId xmlns:a16="http://schemas.microsoft.com/office/drawing/2014/main" id="{26DB2AC8-3E75-9FC9-8052-D885D4B574D4}"/>
              </a:ext>
            </a:extLst>
          </p:cNvPr>
          <p:cNvSpPr txBox="1">
            <a:spLocks noGrp="1"/>
          </p:cNvSpPr>
          <p:nvPr>
            <p:ph type="title"/>
          </p:nvPr>
        </p:nvSpPr>
        <p:spPr/>
        <p:txBody>
          <a:bodyPr/>
          <a:lstStyle/>
          <a:p>
            <a:pPr lvl="0"/>
            <a:r>
              <a:rPr lang="en-GB"/>
              <a:t>Atlas</a:t>
            </a:r>
          </a:p>
        </p:txBody>
      </p:sp>
      <p:pic>
        <p:nvPicPr>
          <p:cNvPr id="4" name="Picture 8">
            <a:extLst>
              <a:ext uri="{FF2B5EF4-FFF2-40B4-BE49-F238E27FC236}">
                <a16:creationId xmlns:a16="http://schemas.microsoft.com/office/drawing/2014/main" id="{D5568B89-F6D0-957B-7827-5FBB8E76C393}"/>
              </a:ext>
            </a:extLst>
          </p:cNvPr>
          <p:cNvPicPr>
            <a:picLocks noChangeAspect="1"/>
          </p:cNvPicPr>
          <p:nvPr/>
        </p:nvPicPr>
        <p:blipFill>
          <a:blip r:embed="rId2"/>
          <a:stretch>
            <a:fillRect/>
          </a:stretch>
        </p:blipFill>
        <p:spPr>
          <a:xfrm>
            <a:off x="9278453" y="391500"/>
            <a:ext cx="1536329" cy="153023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2D0E47B-21E1-F7E1-6C49-3A340BEE552B}"/>
              </a:ext>
            </a:extLst>
          </p:cNvPr>
          <p:cNvPicPr>
            <a:picLocks noChangeAspect="1"/>
          </p:cNvPicPr>
          <p:nvPr/>
        </p:nvPicPr>
        <p:blipFill>
          <a:blip r:embed="rId2"/>
          <a:stretch>
            <a:fillRect/>
          </a:stretch>
        </p:blipFill>
        <p:spPr>
          <a:xfrm>
            <a:off x="959105" y="179113"/>
            <a:ext cx="2538164" cy="3384221"/>
          </a:xfrm>
          <a:prstGeom prst="rect">
            <a:avLst/>
          </a:prstGeom>
          <a:noFill/>
          <a:ln cap="flat">
            <a:noFill/>
          </a:ln>
        </p:spPr>
      </p:pic>
      <p:pic>
        <p:nvPicPr>
          <p:cNvPr id="6" name="Picture 7">
            <a:extLst>
              <a:ext uri="{FF2B5EF4-FFF2-40B4-BE49-F238E27FC236}">
                <a16:creationId xmlns:a16="http://schemas.microsoft.com/office/drawing/2014/main" id="{5756EA66-079B-8090-295F-60D3AB15CEFA}"/>
              </a:ext>
            </a:extLst>
          </p:cNvPr>
          <p:cNvPicPr>
            <a:picLocks noChangeAspect="1"/>
          </p:cNvPicPr>
          <p:nvPr/>
        </p:nvPicPr>
        <p:blipFill>
          <a:blip r:embed="rId3"/>
          <a:srcRect l="14505" t="15120" b="8179"/>
          <a:stretch>
            <a:fillRect/>
          </a:stretch>
        </p:blipFill>
        <p:spPr>
          <a:xfrm>
            <a:off x="8404623" y="3491145"/>
            <a:ext cx="2616381" cy="3129698"/>
          </a:xfrm>
          <a:prstGeom prst="rect">
            <a:avLst/>
          </a:prstGeom>
          <a:noFill/>
          <a:ln cap="flat">
            <a:noFill/>
          </a:ln>
        </p:spPr>
      </p:pic>
      <p:sp>
        <p:nvSpPr>
          <p:cNvPr id="9" name="TextBox 8">
            <a:extLst>
              <a:ext uri="{FF2B5EF4-FFF2-40B4-BE49-F238E27FC236}">
                <a16:creationId xmlns:a16="http://schemas.microsoft.com/office/drawing/2014/main" id="{DCFF5C06-49C4-AB71-4D85-CB9090E00A99}"/>
              </a:ext>
            </a:extLst>
          </p:cNvPr>
          <p:cNvSpPr txBox="1"/>
          <p:nvPr/>
        </p:nvSpPr>
        <p:spPr>
          <a:xfrm>
            <a:off x="4058652" y="670894"/>
            <a:ext cx="6096000" cy="2031325"/>
          </a:xfrm>
          <a:prstGeom prst="rect">
            <a:avLst/>
          </a:prstGeom>
          <a:noFill/>
        </p:spPr>
        <p:txBody>
          <a:bodyPr wrap="square">
            <a:spAutoFit/>
          </a:bodyPr>
          <a:lstStyle/>
          <a:p>
            <a:endParaRPr lang="en-GB" dirty="0">
              <a:solidFill>
                <a:srgbClr val="0563C1"/>
              </a:solidFill>
              <a:hlinkClick r:id="rId4">
                <a:extLst>
                  <a:ext uri="{A12FA001-AC4F-418D-AE19-62706E023703}">
                    <ahyp:hlinkClr xmlns:ahyp="http://schemas.microsoft.com/office/drawing/2018/hyperlinkcolor" val="tx"/>
                  </a:ext>
                </a:extLst>
              </a:hlinkClick>
            </a:endParaRPr>
          </a:p>
          <a:p>
            <a:r>
              <a:rPr lang="en-GB" dirty="0">
                <a:hlinkClick r:id="rId5"/>
              </a:rPr>
              <a:t>https://www.bing.com/videos/riverview/relatedvideo?q=gina+davis+bucket+time&amp;mid=0291D053D585533A81A60291D053D585533A81A6&amp;FORM=VIRE</a:t>
            </a:r>
            <a:endParaRPr lang="en-GB" dirty="0"/>
          </a:p>
          <a:p>
            <a:endParaRPr lang="en-GB" dirty="0">
              <a:solidFill>
                <a:srgbClr val="0563C1"/>
              </a:solidFill>
            </a:endParaRPr>
          </a:p>
          <a:p>
            <a:r>
              <a:rPr lang="en-US" dirty="0">
                <a:hlinkClick r:id="rId6"/>
              </a:rPr>
              <a:t>Practical Help with Autism | Gina Davies Autism Centre</a:t>
            </a:r>
            <a:endParaRPr lang="en-GB" dirty="0"/>
          </a:p>
          <a:p>
            <a:endParaRPr lang="en-GB" dirty="0"/>
          </a:p>
        </p:txBody>
      </p:sp>
      <p:sp>
        <p:nvSpPr>
          <p:cNvPr id="10" name="TextBox 9">
            <a:extLst>
              <a:ext uri="{FF2B5EF4-FFF2-40B4-BE49-F238E27FC236}">
                <a16:creationId xmlns:a16="http://schemas.microsoft.com/office/drawing/2014/main" id="{14CAD842-3E61-E864-DFFE-3C283D8CBB2A}"/>
              </a:ext>
            </a:extLst>
          </p:cNvPr>
          <p:cNvSpPr txBox="1"/>
          <p:nvPr/>
        </p:nvSpPr>
        <p:spPr>
          <a:xfrm>
            <a:off x="3946358" y="344905"/>
            <a:ext cx="5879431" cy="369332"/>
          </a:xfrm>
          <a:prstGeom prst="rect">
            <a:avLst/>
          </a:prstGeom>
          <a:noFill/>
        </p:spPr>
        <p:txBody>
          <a:bodyPr wrap="square" rtlCol="0">
            <a:spAutoFit/>
          </a:bodyPr>
          <a:lstStyle/>
          <a:p>
            <a:r>
              <a:rPr lang="en-US" dirty="0"/>
              <a:t>Some useful Gina Davies Bucket Time links…</a:t>
            </a:r>
            <a:endParaRPr lang="en-GB" dirty="0"/>
          </a:p>
        </p:txBody>
      </p:sp>
      <p:sp>
        <p:nvSpPr>
          <p:cNvPr id="11" name="TextBox 10">
            <a:extLst>
              <a:ext uri="{FF2B5EF4-FFF2-40B4-BE49-F238E27FC236}">
                <a16:creationId xmlns:a16="http://schemas.microsoft.com/office/drawing/2014/main" id="{F03F9A22-4A7D-8B03-5CA6-A453186EE95D}"/>
              </a:ext>
            </a:extLst>
          </p:cNvPr>
          <p:cNvSpPr txBox="1"/>
          <p:nvPr/>
        </p:nvSpPr>
        <p:spPr>
          <a:xfrm>
            <a:off x="449179" y="3898232"/>
            <a:ext cx="6200274" cy="1477328"/>
          </a:xfrm>
          <a:prstGeom prst="rect">
            <a:avLst/>
          </a:prstGeom>
          <a:noFill/>
        </p:spPr>
        <p:txBody>
          <a:bodyPr wrap="square" rtlCol="0">
            <a:spAutoFit/>
          </a:bodyPr>
          <a:lstStyle/>
          <a:p>
            <a:r>
              <a:rPr lang="en-US" dirty="0">
                <a:hlinkClick r:id="rId7"/>
              </a:rPr>
              <a:t>Attention Autism stage 1: Attention bucket and comments from Gina Davies (autismspectrumteacher.com)</a:t>
            </a:r>
            <a:endParaRPr lang="en-US" dirty="0"/>
          </a:p>
          <a:p>
            <a:endParaRPr lang="en-US" dirty="0"/>
          </a:p>
          <a:p>
            <a:endParaRPr lang="en-US" dirty="0"/>
          </a:p>
          <a:p>
            <a:r>
              <a:rPr lang="en-GB" dirty="0">
                <a:hlinkClick r:id="rId8"/>
              </a:rPr>
              <a:t>Bucket-Time-Ideas.pdf (</a:t>
            </a:r>
            <a:r>
              <a:rPr lang="en-GB" dirty="0" err="1">
                <a:hlinkClick r:id="rId8"/>
              </a:rPr>
              <a:t>sendat.academy</a:t>
            </a:r>
            <a:r>
              <a:rPr lang="en-GB" dirty="0">
                <a:hlinkClick r:id="rId8"/>
              </a:rPr>
              <a: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98AA-5B4F-5296-8402-58F82C5D1093}"/>
              </a:ext>
            </a:extLst>
          </p:cNvPr>
          <p:cNvSpPr txBox="1">
            <a:spLocks noGrp="1"/>
          </p:cNvSpPr>
          <p:nvPr>
            <p:ph type="title"/>
          </p:nvPr>
        </p:nvSpPr>
        <p:spPr/>
        <p:txBody>
          <a:bodyPr/>
          <a:lstStyle/>
          <a:p>
            <a:pPr lvl="0"/>
            <a:r>
              <a:rPr lang="en-GB"/>
              <a:t>SEN Curriculum </a:t>
            </a:r>
          </a:p>
        </p:txBody>
      </p:sp>
      <p:sp>
        <p:nvSpPr>
          <p:cNvPr id="3" name="Content Placeholder 2">
            <a:extLst>
              <a:ext uri="{FF2B5EF4-FFF2-40B4-BE49-F238E27FC236}">
                <a16:creationId xmlns:a16="http://schemas.microsoft.com/office/drawing/2014/main" id="{88429667-1DAA-E947-EA5F-584376823BE9}"/>
              </a:ext>
            </a:extLst>
          </p:cNvPr>
          <p:cNvSpPr txBox="1">
            <a:spLocks noGrp="1"/>
          </p:cNvSpPr>
          <p:nvPr>
            <p:ph idx="1"/>
          </p:nvPr>
        </p:nvSpPr>
        <p:spPr/>
        <p:txBody>
          <a:bodyPr/>
          <a:lstStyle/>
          <a:p>
            <a:pPr lvl="0"/>
            <a:r>
              <a:rPr lang="en-GB"/>
              <a:t>Researched and looked at a lot of SEN schools over the country to see what they offer with regards to curriculum and tracking. </a:t>
            </a:r>
          </a:p>
          <a:p>
            <a:pPr lvl="0"/>
            <a:r>
              <a:rPr lang="en-GB"/>
              <a:t>Adopted the pathway curriculum alongside a themed curriculum. Try to align as best we can with the EYFS curriculum.</a:t>
            </a:r>
          </a:p>
          <a:p>
            <a:pPr lvl="0"/>
            <a:r>
              <a:rPr lang="en-GB"/>
              <a:t>Tracking – we use Tapestry and use the Cherry Tree tracking alongside the WTT AET progression framework.</a:t>
            </a:r>
          </a:p>
          <a:p>
            <a:pPr lvl="0"/>
            <a:r>
              <a:rPr lang="en-GB"/>
              <a:t>Planning – use PLIMS developed from a child’s EHC. </a:t>
            </a:r>
          </a:p>
          <a:p>
            <a:pPr lvl="0"/>
            <a:r>
              <a:rPr lang="en-GB"/>
              <a:t>Child friendly targets and how to help me guides visible in classroom. </a:t>
            </a:r>
          </a:p>
        </p:txBody>
      </p:sp>
      <p:pic>
        <p:nvPicPr>
          <p:cNvPr id="4" name="Picture 3">
            <a:extLst>
              <a:ext uri="{FF2B5EF4-FFF2-40B4-BE49-F238E27FC236}">
                <a16:creationId xmlns:a16="http://schemas.microsoft.com/office/drawing/2014/main" id="{69A9BECA-5E47-E9F3-EAAE-A1D6F1FBDCB6}"/>
              </a:ext>
            </a:extLst>
          </p:cNvPr>
          <p:cNvPicPr>
            <a:picLocks noChangeAspect="1"/>
          </p:cNvPicPr>
          <p:nvPr/>
        </p:nvPicPr>
        <p:blipFill>
          <a:blip r:embed="rId2"/>
          <a:stretch>
            <a:fillRect/>
          </a:stretch>
        </p:blipFill>
        <p:spPr>
          <a:xfrm>
            <a:off x="10036993" y="178746"/>
            <a:ext cx="1518032" cy="1511942"/>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C04C-90EB-D892-4DC2-7FFD5C16A4AD}"/>
              </a:ext>
            </a:extLst>
          </p:cNvPr>
          <p:cNvSpPr txBox="1">
            <a:spLocks noGrp="1"/>
          </p:cNvSpPr>
          <p:nvPr>
            <p:ph type="title"/>
          </p:nvPr>
        </p:nvSpPr>
        <p:spPr>
          <a:xfrm>
            <a:off x="1951741" y="-219510"/>
            <a:ext cx="10401300" cy="1325559"/>
          </a:xfrm>
        </p:spPr>
        <p:txBody>
          <a:bodyPr/>
          <a:lstStyle/>
          <a:p>
            <a:pPr lvl="0"/>
            <a:r>
              <a:rPr lang="en-GB"/>
              <a:t>Typical day in the Atlas room</a:t>
            </a:r>
          </a:p>
        </p:txBody>
      </p:sp>
      <p:sp>
        <p:nvSpPr>
          <p:cNvPr id="3" name="Content Placeholder 2">
            <a:extLst>
              <a:ext uri="{FF2B5EF4-FFF2-40B4-BE49-F238E27FC236}">
                <a16:creationId xmlns:a16="http://schemas.microsoft.com/office/drawing/2014/main" id="{0042F806-9FB8-3A99-F062-83D5BCA26017}"/>
              </a:ext>
            </a:extLst>
          </p:cNvPr>
          <p:cNvSpPr txBox="1">
            <a:spLocks noGrp="1"/>
          </p:cNvSpPr>
          <p:nvPr>
            <p:ph idx="1"/>
          </p:nvPr>
        </p:nvSpPr>
        <p:spPr>
          <a:xfrm>
            <a:off x="508004" y="793955"/>
            <a:ext cx="10799621" cy="5971461"/>
          </a:xfrm>
        </p:spPr>
        <p:txBody>
          <a:bodyPr/>
          <a:lstStyle/>
          <a:p>
            <a:pPr lvl="0">
              <a:lnSpc>
                <a:spcPct val="70000"/>
              </a:lnSpc>
            </a:pPr>
            <a:r>
              <a:rPr lang="en-GB" sz="2400"/>
              <a:t>Breakfast </a:t>
            </a:r>
          </a:p>
          <a:p>
            <a:pPr lvl="0">
              <a:lnSpc>
                <a:spcPct val="70000"/>
              </a:lnSpc>
            </a:pPr>
            <a:r>
              <a:rPr lang="en-GB" sz="2400"/>
              <a:t>Circle time – songs, days of the week, register</a:t>
            </a:r>
          </a:p>
          <a:p>
            <a:pPr lvl="0">
              <a:lnSpc>
                <a:spcPct val="70000"/>
              </a:lnSpc>
            </a:pPr>
            <a:r>
              <a:rPr lang="en-GB" sz="2400"/>
              <a:t>Activity – creative/fine motor</a:t>
            </a:r>
          </a:p>
          <a:p>
            <a:pPr lvl="0">
              <a:lnSpc>
                <a:spcPct val="70000"/>
              </a:lnSpc>
            </a:pPr>
            <a:r>
              <a:rPr lang="en-GB" sz="2400"/>
              <a:t>Outdoor provision</a:t>
            </a:r>
          </a:p>
          <a:p>
            <a:pPr lvl="0">
              <a:lnSpc>
                <a:spcPct val="70000"/>
              </a:lnSpc>
            </a:pPr>
            <a:r>
              <a:rPr lang="en-GB" sz="2400"/>
              <a:t>Snack</a:t>
            </a:r>
          </a:p>
          <a:p>
            <a:pPr lvl="0">
              <a:lnSpc>
                <a:spcPct val="70000"/>
              </a:lnSpc>
            </a:pPr>
            <a:r>
              <a:rPr lang="en-GB" sz="2400"/>
              <a:t>Bucket phonics</a:t>
            </a:r>
          </a:p>
          <a:p>
            <a:pPr lvl="0">
              <a:lnSpc>
                <a:spcPct val="70000"/>
              </a:lnSpc>
            </a:pPr>
            <a:r>
              <a:rPr lang="en-GB" sz="2400"/>
              <a:t>Outdoor provision</a:t>
            </a:r>
          </a:p>
          <a:p>
            <a:pPr lvl="0">
              <a:lnSpc>
                <a:spcPct val="70000"/>
              </a:lnSpc>
            </a:pPr>
            <a:r>
              <a:rPr lang="en-GB" sz="2400"/>
              <a:t>Lunch</a:t>
            </a:r>
          </a:p>
          <a:p>
            <a:pPr lvl="0">
              <a:lnSpc>
                <a:spcPct val="70000"/>
              </a:lnSpc>
            </a:pPr>
            <a:r>
              <a:rPr lang="en-GB" sz="2400"/>
              <a:t>Bucket time</a:t>
            </a:r>
          </a:p>
          <a:p>
            <a:pPr lvl="0">
              <a:lnSpc>
                <a:spcPct val="70000"/>
              </a:lnSpc>
            </a:pPr>
            <a:r>
              <a:rPr lang="en-GB" sz="2400"/>
              <a:t>Indoor continuous provision </a:t>
            </a:r>
          </a:p>
          <a:p>
            <a:pPr lvl="0">
              <a:lnSpc>
                <a:spcPct val="70000"/>
              </a:lnSpc>
            </a:pPr>
            <a:r>
              <a:rPr lang="en-GB" sz="2400"/>
              <a:t>Tray time (working on individual targets from their PLIMS)</a:t>
            </a:r>
          </a:p>
          <a:p>
            <a:pPr lvl="0">
              <a:lnSpc>
                <a:spcPct val="70000"/>
              </a:lnSpc>
            </a:pPr>
            <a:r>
              <a:rPr lang="en-GB" sz="2400"/>
              <a:t>Bucket Maths</a:t>
            </a:r>
          </a:p>
          <a:p>
            <a:pPr lvl="0">
              <a:lnSpc>
                <a:spcPct val="70000"/>
              </a:lnSpc>
            </a:pPr>
            <a:r>
              <a:rPr lang="en-GB" sz="2400"/>
              <a:t>Outdoor provision</a:t>
            </a:r>
          </a:p>
          <a:p>
            <a:pPr lvl="0">
              <a:lnSpc>
                <a:spcPct val="70000"/>
              </a:lnSpc>
            </a:pPr>
            <a:r>
              <a:rPr lang="en-GB" sz="2400"/>
              <a:t>Sensory time/deep pressure massage</a:t>
            </a:r>
          </a:p>
          <a:p>
            <a:pPr lvl="0">
              <a:lnSpc>
                <a:spcPct val="70000"/>
              </a:lnSpc>
            </a:pPr>
            <a:r>
              <a:rPr lang="en-GB" sz="2400"/>
              <a:t>Home time</a:t>
            </a:r>
          </a:p>
          <a:p>
            <a:pPr lvl="0">
              <a:lnSpc>
                <a:spcPct val="70000"/>
              </a:lnSpc>
            </a:pPr>
            <a:endParaRPr lang="en-GB" sz="2400"/>
          </a:p>
          <a:p>
            <a:pPr lvl="0">
              <a:lnSpc>
                <a:spcPct val="60000"/>
              </a:lnSpc>
            </a:pPr>
            <a:endParaRPr lang="en-GB" sz="2400"/>
          </a:p>
        </p:txBody>
      </p:sp>
      <p:pic>
        <p:nvPicPr>
          <p:cNvPr id="4" name="Picture 3">
            <a:extLst>
              <a:ext uri="{FF2B5EF4-FFF2-40B4-BE49-F238E27FC236}">
                <a16:creationId xmlns:a16="http://schemas.microsoft.com/office/drawing/2014/main" id="{884FEA5A-CD5A-7166-046D-7753761B09AC}"/>
              </a:ext>
            </a:extLst>
          </p:cNvPr>
          <p:cNvPicPr>
            <a:picLocks noChangeAspect="1"/>
          </p:cNvPicPr>
          <p:nvPr/>
        </p:nvPicPr>
        <p:blipFill>
          <a:blip r:embed="rId2"/>
          <a:stretch>
            <a:fillRect/>
          </a:stretch>
        </p:blipFill>
        <p:spPr>
          <a:xfrm>
            <a:off x="10170377" y="92583"/>
            <a:ext cx="1513615" cy="1507617"/>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AE89-65A0-E642-2E80-94DA2A61D667}"/>
              </a:ext>
            </a:extLst>
          </p:cNvPr>
          <p:cNvSpPr txBox="1">
            <a:spLocks noGrp="1"/>
          </p:cNvSpPr>
          <p:nvPr>
            <p:ph type="title"/>
          </p:nvPr>
        </p:nvSpPr>
        <p:spPr/>
        <p:txBody>
          <a:bodyPr/>
          <a:lstStyle/>
          <a:p>
            <a:pPr lvl="0"/>
            <a:r>
              <a:rPr lang="en-GB"/>
              <a:t>Challenges</a:t>
            </a:r>
          </a:p>
        </p:txBody>
      </p:sp>
      <p:sp>
        <p:nvSpPr>
          <p:cNvPr id="3" name="Content Placeholder 2">
            <a:extLst>
              <a:ext uri="{FF2B5EF4-FFF2-40B4-BE49-F238E27FC236}">
                <a16:creationId xmlns:a16="http://schemas.microsoft.com/office/drawing/2014/main" id="{97AA7608-593A-FB0D-968C-581EFCB74432}"/>
              </a:ext>
            </a:extLst>
          </p:cNvPr>
          <p:cNvSpPr txBox="1">
            <a:spLocks noGrp="1"/>
          </p:cNvSpPr>
          <p:nvPr>
            <p:ph idx="1"/>
          </p:nvPr>
        </p:nvSpPr>
        <p:spPr>
          <a:xfrm>
            <a:off x="838203" y="1427021"/>
            <a:ext cx="10515600" cy="4749942"/>
          </a:xfrm>
        </p:spPr>
        <p:txBody>
          <a:bodyPr/>
          <a:lstStyle/>
          <a:p>
            <a:pPr lvl="0"/>
            <a:r>
              <a:rPr lang="en-GB"/>
              <a:t>Every day is different – must be highly flexible to manage children's daily needs.</a:t>
            </a:r>
          </a:p>
          <a:p>
            <a:pPr lvl="0"/>
            <a:r>
              <a:rPr lang="en-GB"/>
              <a:t>Resources for weekly themed planning.</a:t>
            </a:r>
          </a:p>
          <a:p>
            <a:pPr lvl="0"/>
            <a:r>
              <a:rPr lang="en-GB"/>
              <a:t>Higher rates of illness and absence. This impacts children and adults in the room.</a:t>
            </a:r>
          </a:p>
          <a:p>
            <a:pPr lvl="0"/>
            <a:r>
              <a:rPr lang="en-GB"/>
              <a:t>Managing physical behaviours – change of room layout, equipment, more physical contact with children.</a:t>
            </a:r>
          </a:p>
          <a:p>
            <a:pPr lvl="0"/>
            <a:r>
              <a:rPr lang="en-GB"/>
              <a:t>Tracking and monitoring children.</a:t>
            </a:r>
          </a:p>
          <a:p>
            <a:pPr lvl="0"/>
            <a:r>
              <a:rPr lang="en-GB"/>
              <a:t>Future planning for children.</a:t>
            </a:r>
          </a:p>
          <a:p>
            <a:pPr marL="0" lvl="0" indent="0">
              <a:buNone/>
            </a:pPr>
            <a:endParaRPr lang="en-GB"/>
          </a:p>
          <a:p>
            <a:pPr lvl="0"/>
            <a:endParaRPr lang="en-GB"/>
          </a:p>
        </p:txBody>
      </p:sp>
      <p:pic>
        <p:nvPicPr>
          <p:cNvPr id="4" name="Picture 3">
            <a:extLst>
              <a:ext uri="{FF2B5EF4-FFF2-40B4-BE49-F238E27FC236}">
                <a16:creationId xmlns:a16="http://schemas.microsoft.com/office/drawing/2014/main" id="{CA781027-2EDA-89D4-62E4-CFCF194E1E81}"/>
              </a:ext>
            </a:extLst>
          </p:cNvPr>
          <p:cNvPicPr>
            <a:picLocks noChangeAspect="1"/>
          </p:cNvPicPr>
          <p:nvPr/>
        </p:nvPicPr>
        <p:blipFill>
          <a:blip r:embed="rId2"/>
          <a:stretch>
            <a:fillRect/>
          </a:stretch>
        </p:blipFill>
        <p:spPr>
          <a:xfrm>
            <a:off x="10480477" y="0"/>
            <a:ext cx="1518032" cy="1511942"/>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20C061DB-1E1E-AC0A-75B1-55A858BD3C2A}"/>
              </a:ext>
            </a:extLst>
          </p:cNvPr>
          <p:cNvSpPr txBox="1">
            <a:spLocks noGrp="1"/>
          </p:cNvSpPr>
          <p:nvPr>
            <p:ph type="chart" idx="4294967295"/>
          </p:nvPr>
        </p:nvSpPr>
        <p:spPr>
          <a:xfrm>
            <a:off x="952503" y="1489923"/>
            <a:ext cx="10352809" cy="4559884"/>
          </a:xfrm>
        </p:spPr>
        <p:txBody>
          <a:bodyPr/>
          <a:lstStyle/>
          <a:p>
            <a:pPr lvl="0">
              <a:lnSpc>
                <a:spcPct val="80000"/>
              </a:lnSpc>
              <a:buChar char="-"/>
            </a:pPr>
            <a:r>
              <a:rPr lang="en-GB" sz="2600"/>
              <a:t>Children receive an individualised curriculum</a:t>
            </a:r>
          </a:p>
          <a:p>
            <a:pPr lvl="0">
              <a:lnSpc>
                <a:spcPct val="80000"/>
              </a:lnSpc>
              <a:buChar char="-"/>
            </a:pPr>
            <a:r>
              <a:rPr lang="en-GB" sz="2600"/>
              <a:t>Children are making more rapid small steps of progress due to this approach</a:t>
            </a:r>
          </a:p>
          <a:p>
            <a:pPr lvl="0">
              <a:lnSpc>
                <a:spcPct val="80000"/>
              </a:lnSpc>
              <a:buChar char="-"/>
            </a:pPr>
            <a:r>
              <a:rPr lang="en-GB" sz="2600"/>
              <a:t>Children have opportunity to access a wider array of resources. E.g children taught to communicate using Makaton, PECs, electrotonic communication aids. </a:t>
            </a:r>
          </a:p>
          <a:p>
            <a:pPr lvl="0">
              <a:lnSpc>
                <a:spcPct val="80000"/>
              </a:lnSpc>
              <a:buChar char="-"/>
            </a:pPr>
            <a:r>
              <a:rPr lang="en-GB" sz="2600"/>
              <a:t>Bucket time has had a dramatic impact on focus and listening skills (Gina Davis is well worth looking at)</a:t>
            </a:r>
          </a:p>
          <a:p>
            <a:pPr lvl="0">
              <a:lnSpc>
                <a:spcPct val="80000"/>
              </a:lnSpc>
              <a:buChar char="-"/>
            </a:pPr>
            <a:r>
              <a:rPr lang="en-GB" sz="2600"/>
              <a:t>Visual routine and music has helped with developing calm transitions</a:t>
            </a:r>
          </a:p>
          <a:p>
            <a:pPr lvl="0">
              <a:lnSpc>
                <a:spcPct val="80000"/>
              </a:lnSpc>
              <a:buChar char="-"/>
            </a:pPr>
            <a:r>
              <a:rPr lang="en-GB" sz="2600"/>
              <a:t>Lots of CPD for our staff from Gosberton house and other training providers. </a:t>
            </a:r>
          </a:p>
          <a:p>
            <a:pPr lvl="0">
              <a:lnSpc>
                <a:spcPct val="80000"/>
              </a:lnSpc>
              <a:buChar char="-"/>
            </a:pPr>
            <a:endParaRPr lang="en-GB" sz="2600"/>
          </a:p>
          <a:p>
            <a:pPr lvl="0">
              <a:lnSpc>
                <a:spcPct val="80000"/>
              </a:lnSpc>
              <a:buChar char="-"/>
            </a:pPr>
            <a:endParaRPr lang="en-GB" sz="2600"/>
          </a:p>
          <a:p>
            <a:pPr lvl="0">
              <a:lnSpc>
                <a:spcPct val="80000"/>
              </a:lnSpc>
              <a:buChar char="-"/>
            </a:pPr>
            <a:endParaRPr lang="en-GB" sz="2600"/>
          </a:p>
        </p:txBody>
      </p:sp>
      <p:sp>
        <p:nvSpPr>
          <p:cNvPr id="3" name="Title 2">
            <a:extLst>
              <a:ext uri="{FF2B5EF4-FFF2-40B4-BE49-F238E27FC236}">
                <a16:creationId xmlns:a16="http://schemas.microsoft.com/office/drawing/2014/main" id="{2100E903-691E-91C4-4A01-FD4F61106DEC}"/>
              </a:ext>
            </a:extLst>
          </p:cNvPr>
          <p:cNvSpPr txBox="1">
            <a:spLocks noGrp="1"/>
          </p:cNvSpPr>
          <p:nvPr>
            <p:ph type="title"/>
          </p:nvPr>
        </p:nvSpPr>
        <p:spPr>
          <a:xfrm>
            <a:off x="1018906" y="420486"/>
            <a:ext cx="4941472" cy="610864"/>
          </a:xfrm>
        </p:spPr>
        <p:txBody>
          <a:bodyPr/>
          <a:lstStyle/>
          <a:p>
            <a:pPr lvl="0"/>
            <a:r>
              <a:rPr lang="en-GB"/>
              <a:t>Impact</a:t>
            </a:r>
          </a:p>
        </p:txBody>
      </p:sp>
      <p:sp>
        <p:nvSpPr>
          <p:cNvPr id="4" name="Date Placeholder 3">
            <a:extLst>
              <a:ext uri="{FF2B5EF4-FFF2-40B4-BE49-F238E27FC236}">
                <a16:creationId xmlns:a16="http://schemas.microsoft.com/office/drawing/2014/main" id="{5D132D23-0453-EF21-4771-21DE42170D50}"/>
              </a:ext>
            </a:extLst>
          </p:cNvPr>
          <p:cNvSpPr txBox="1"/>
          <p:nvPr/>
        </p:nvSpPr>
        <p:spPr>
          <a:xfrm>
            <a:off x="2992117" y="6332220"/>
            <a:ext cx="1313178" cy="247646"/>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3475A5-1B59-4B05-88E4-D182CE59FA7A}" type="datetime3">
              <a:rPr lang="en-GB" sz="1100" b="0" i="0" u="none" strike="noStrike" kern="1200" cap="none" spc="0" baseline="0">
                <a:solidFill>
                  <a:srgbClr val="000000"/>
                </a:solidFill>
                <a:uFillTx/>
                <a:latin typeface="Franklin Gothic Book"/>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 May, 2024</a:t>
            </a:fld>
            <a:endParaRPr lang="en-GB" sz="1100" b="0" i="0" u="none" strike="noStrike" kern="1200" cap="none" spc="0" baseline="0">
              <a:solidFill>
                <a:srgbClr val="000000"/>
              </a:solidFill>
              <a:uFillTx/>
              <a:latin typeface="Franklin Gothic Book"/>
            </a:endParaRPr>
          </a:p>
        </p:txBody>
      </p:sp>
      <p:sp>
        <p:nvSpPr>
          <p:cNvPr id="5" name="Slide Number Placeholder 5">
            <a:extLst>
              <a:ext uri="{FF2B5EF4-FFF2-40B4-BE49-F238E27FC236}">
                <a16:creationId xmlns:a16="http://schemas.microsoft.com/office/drawing/2014/main" id="{71980557-2BA7-C46A-59E6-C5A442059A78}"/>
              </a:ext>
            </a:extLst>
          </p:cNvPr>
          <p:cNvSpPr txBox="1"/>
          <p:nvPr/>
        </p:nvSpPr>
        <p:spPr>
          <a:xfrm>
            <a:off x="971550" y="6332220"/>
            <a:ext cx="523237" cy="247646"/>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D36D4B-44D2-432F-B52E-9800A789DA3B}" type="slidenum">
              <a:t>9</a:t>
            </a:fld>
            <a:endParaRPr lang="en-GB" sz="1100" b="0" i="0" u="none" strike="noStrike" kern="1200" cap="none" spc="0" baseline="0">
              <a:solidFill>
                <a:srgbClr val="000000"/>
              </a:solidFill>
              <a:uFillTx/>
              <a:latin typeface="Franklin Gothic Book"/>
            </a:endParaRPr>
          </a:p>
        </p:txBody>
      </p:sp>
      <p:pic>
        <p:nvPicPr>
          <p:cNvPr id="6" name="Picture 6">
            <a:extLst>
              <a:ext uri="{FF2B5EF4-FFF2-40B4-BE49-F238E27FC236}">
                <a16:creationId xmlns:a16="http://schemas.microsoft.com/office/drawing/2014/main" id="{2E9E7DBB-7140-CB5A-99C1-43BA46C66639}"/>
              </a:ext>
            </a:extLst>
          </p:cNvPr>
          <p:cNvPicPr>
            <a:picLocks noChangeAspect="1"/>
          </p:cNvPicPr>
          <p:nvPr/>
        </p:nvPicPr>
        <p:blipFill>
          <a:blip r:embed="rId2"/>
          <a:stretch>
            <a:fillRect/>
          </a:stretch>
        </p:blipFill>
        <p:spPr>
          <a:xfrm>
            <a:off x="9173690" y="52221"/>
            <a:ext cx="1518032" cy="1511942"/>
          </a:xfrm>
          <a:prstGeom prst="rect">
            <a:avLst/>
          </a:prstGeom>
          <a:noFill/>
          <a:ln cap="flat">
            <a:noFill/>
          </a:ln>
        </p:spPr>
      </p:pic>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%7b4EB51733-EDC2-4E03-A1EE-11E9128F0A6C%7dtf78853419_win32</Template>
  <TotalTime>11612</TotalTime>
  <Words>1177</Words>
  <Application>Microsoft Office PowerPoint</Application>
  <PresentationFormat>Widescreen</PresentationFormat>
  <Paragraphs>103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Demi</vt:lpstr>
      <vt:lpstr>Wingdings</vt:lpstr>
      <vt:lpstr>Theme1</vt:lpstr>
      <vt:lpstr>Adopting an inclusive approach to teaching and learning in our setting</vt:lpstr>
      <vt:lpstr>How did our journey begin?</vt:lpstr>
      <vt:lpstr>4 years on … Where are we now? </vt:lpstr>
      <vt:lpstr>Atlas</vt:lpstr>
      <vt:lpstr>PowerPoint Presentation</vt:lpstr>
      <vt:lpstr>SEN Curriculum </vt:lpstr>
      <vt:lpstr>Typical day in the Atlas room</vt:lpstr>
      <vt:lpstr>Challenges</vt:lpstr>
      <vt:lpstr>Impact</vt:lpstr>
      <vt:lpstr>Everest</vt:lpstr>
      <vt:lpstr>Impact</vt:lpstr>
      <vt:lpstr>Challenges</vt:lpstr>
      <vt:lpstr>If you would like to see us in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Adopting an inclusive approach to teaching and learning in our setting</dc:title>
  <dc:creator>Callum Clay</dc:creator>
  <cp:lastModifiedBy>Nicola Carter</cp:lastModifiedBy>
  <cp:revision>10</cp:revision>
  <dcterms:created xsi:type="dcterms:W3CDTF">2024-04-17T08:02:32Z</dcterms:created>
  <dcterms:modified xsi:type="dcterms:W3CDTF">2024-05-01T11:41:01Z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