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322" r:id="rId3"/>
    <p:sldId id="323" r:id="rId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White" initials="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C82"/>
    <a:srgbClr val="953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57CD6-5A3A-4339-9E1B-95878CBA8D1A}" v="29" dt="2023-06-28T09:30:18.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5" autoAdjust="0"/>
    <p:restoredTop sz="93073" autoAdjust="0"/>
  </p:normalViewPr>
  <p:slideViewPr>
    <p:cSldViewPr>
      <p:cViewPr varScale="1">
        <p:scale>
          <a:sx n="126" d="100"/>
          <a:sy n="126" d="100"/>
        </p:scale>
        <p:origin x="109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F5953F-C0FF-46F2-87DE-FB6A64C205E5}" type="datetimeFigureOut">
              <a:rPr lang="en-GB" smtClean="0"/>
              <a:t>28/06/2023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2391825-3308-4D00-BB01-7DFD8F130692}" type="slidenum">
              <a:rPr lang="en-GB" smtClean="0"/>
              <a:t>‹#›</a:t>
            </a:fld>
            <a:endParaRPr lang="en-GB"/>
          </a:p>
        </p:txBody>
      </p:sp>
    </p:spTree>
    <p:extLst>
      <p:ext uri="{BB962C8B-B14F-4D97-AF65-F5344CB8AC3E}">
        <p14:creationId xmlns:p14="http://schemas.microsoft.com/office/powerpoint/2010/main" val="327365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CB0F432-BC42-4B47-95DD-42A44C5E3BA3}" type="slidenum">
              <a:rPr lang="en-US" sz="1200">
                <a:solidFill>
                  <a:prstClr val="black"/>
                </a:solidFill>
              </a:rPr>
              <a:pPr/>
              <a:t>1</a:t>
            </a:fld>
            <a:endParaRPr lang="en-US" sz="1200" dirty="0">
              <a:solidFill>
                <a:prstClr val="black"/>
              </a:solidFill>
            </a:endParaRPr>
          </a:p>
        </p:txBody>
      </p:sp>
      <p:sp>
        <p:nvSpPr>
          <p:cNvPr id="5122"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r>
              <a:rPr lang="en-US" b="1" dirty="0">
                <a:latin typeface="Arial" pitchFamily="34" charset="0"/>
                <a:ea typeface="ＭＳ Ｐゴシック" pitchFamily="34" charset="-128"/>
              </a:rPr>
              <a:t>Template instructions</a:t>
            </a:r>
            <a:br>
              <a:rPr lang="en-US" dirty="0">
                <a:latin typeface="Arial" pitchFamily="34" charset="0"/>
                <a:ea typeface="ＭＳ Ｐゴシック" pitchFamily="34" charset="-128"/>
              </a:rPr>
            </a:br>
            <a:r>
              <a:rPr lang="en-US" dirty="0">
                <a:latin typeface="Arial" pitchFamily="34" charset="0"/>
                <a:ea typeface="ＭＳ Ｐゴシック" pitchFamily="34" charset="-128"/>
              </a:rPr>
              <a:t>This is the opening slide to your Powerpoint presentation.</a:t>
            </a:r>
            <a:br>
              <a:rPr lang="en-US" dirty="0">
                <a:latin typeface="Arial" pitchFamily="34" charset="0"/>
                <a:ea typeface="ＭＳ Ｐゴシック" pitchFamily="34" charset="-128"/>
              </a:rPr>
            </a:br>
            <a:br>
              <a:rPr lang="en-US" dirty="0">
                <a:latin typeface="Arial" pitchFamily="34" charset="0"/>
                <a:ea typeface="ＭＳ Ｐゴシック" pitchFamily="34" charset="-128"/>
              </a:rPr>
            </a:br>
            <a:r>
              <a:rPr lang="en-US" dirty="0">
                <a:latin typeface="Arial" pitchFamily="34" charset="0"/>
                <a:ea typeface="ＭＳ Ｐゴシック" pitchFamily="34" charset="-128"/>
              </a:rPr>
              <a:t>The main image should be changed to something that is relevant to your presentation.  To do this, click on the image and press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Delete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on your keyboard.  Then click on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Insert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in the menu at the top of the screen, then select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Picture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In the new window that appears, choose your image and click the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Insert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button.  Your picture will appear on the slide – make sure it is enlarged to fit the whole slide by moving the picture to the top left and then click and drag the bottom right dot on the corner of the picture to the right hand side of the slide.  You should ensure that the picture is of good quality and is not distorted by re-sizing it.  Now, select the image by right-clicking on it.  In the menu that appears, select </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Send to back</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 to position your picture behind the council</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logo.  You can now delete these comments.</a:t>
            </a:r>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86813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38463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75812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57907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4CA43-29FC-40C4-872D-BD10EEBA2A98}"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374112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4CA43-29FC-40C4-872D-BD10EEBA2A98}"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41559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84CA43-29FC-40C4-872D-BD10EEBA2A98}"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58643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84CA43-29FC-40C4-872D-BD10EEBA2A98}" type="datetimeFigureOut">
              <a:rPr lang="en-GB" smtClean="0"/>
              <a:t>28/06/2023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75863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84CA43-29FC-40C4-872D-BD10EEBA2A98}"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7222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4CA43-29FC-40C4-872D-BD10EEBA2A98}" type="datetimeFigureOut">
              <a:rPr lang="en-GB" smtClean="0"/>
              <a:t>28/06/2023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122323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4CA43-29FC-40C4-872D-BD10EEBA2A98}"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277519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4CA43-29FC-40C4-872D-BD10EEBA2A98}"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9EA69-F32B-4C8D-9D01-3A4FE95EB721}" type="slidenum">
              <a:rPr lang="en-GB" smtClean="0"/>
              <a:t>‹#›</a:t>
            </a:fld>
            <a:endParaRPr lang="en-GB"/>
          </a:p>
        </p:txBody>
      </p:sp>
    </p:spTree>
    <p:extLst>
      <p:ext uri="{BB962C8B-B14F-4D97-AF65-F5344CB8AC3E}">
        <p14:creationId xmlns:p14="http://schemas.microsoft.com/office/powerpoint/2010/main" val="48301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4CA43-29FC-40C4-872D-BD10EEBA2A98}" type="datetimeFigureOut">
              <a:rPr lang="en-GB" smtClean="0"/>
              <a:t>28/06/2023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9EA69-F32B-4C8D-9D01-3A4FE95EB721}" type="slidenum">
              <a:rPr lang="en-GB" smtClean="0"/>
              <a:t>‹#›</a:t>
            </a:fld>
            <a:endParaRPr lang="en-GB"/>
          </a:p>
        </p:txBody>
      </p:sp>
    </p:spTree>
    <p:extLst>
      <p:ext uri="{BB962C8B-B14F-4D97-AF65-F5344CB8AC3E}">
        <p14:creationId xmlns:p14="http://schemas.microsoft.com/office/powerpoint/2010/main" val="131040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CC Powerpoint footer with strapline.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 y="5157192"/>
            <a:ext cx="9189891"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07704" y="2319015"/>
            <a:ext cx="5148064"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3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3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3400">
                <a:solidFill>
                  <a:schemeClr val="tx2"/>
                </a:solidFill>
                <a:latin typeface="Arial" charset="0"/>
                <a:ea typeface="ＭＳ Ｐゴシック" charset="0"/>
                <a:cs typeface="ＭＳ Ｐゴシック" charset="0"/>
              </a:defRPr>
            </a:lvl9pPr>
          </a:lstStyle>
          <a:p>
            <a:endParaRPr lang="en-GB" sz="4400" kern="0" dirty="0">
              <a:solidFill>
                <a:prstClr val="white"/>
              </a:solidFill>
            </a:endParaRPr>
          </a:p>
        </p:txBody>
      </p:sp>
      <p:sp>
        <p:nvSpPr>
          <p:cNvPr id="7" name="Subtitle 2"/>
          <p:cNvSpPr>
            <a:spLocks noGrp="1"/>
          </p:cNvSpPr>
          <p:nvPr>
            <p:ph type="ctrTitle"/>
          </p:nvPr>
        </p:nvSpPr>
        <p:spPr>
          <a:xfrm>
            <a:off x="688032" y="4149080"/>
            <a:ext cx="7772400" cy="1008112"/>
          </a:xfrm>
        </p:spPr>
        <p:txBody>
          <a:bodyPr>
            <a:normAutofit/>
          </a:bodyPr>
          <a:lstStyle/>
          <a:p>
            <a:endParaRPr lang="en-GB" sz="5400" b="1" dirty="0">
              <a:solidFill>
                <a:schemeClr val="bg1"/>
              </a:solidFill>
            </a:endParaRPr>
          </a:p>
        </p:txBody>
      </p:sp>
      <p:pic>
        <p:nvPicPr>
          <p:cNvPr id="3" name="Picture 2" descr="A picture containing text, outdoor, water, nature">
            <a:extLst>
              <a:ext uri="{FF2B5EF4-FFF2-40B4-BE49-F238E27FC236}">
                <a16:creationId xmlns:a16="http://schemas.microsoft.com/office/drawing/2014/main" id="{EA07B14E-9DC2-7ABA-7A24-12FED9D38D3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8989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856F4933-E541-F755-1573-D19D3EF29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600" y="645219"/>
            <a:ext cx="1076325" cy="876300"/>
          </a:xfrm>
          <a:prstGeom prst="rect">
            <a:avLst/>
          </a:prstGeom>
        </p:spPr>
      </p:pic>
      <p:sp>
        <p:nvSpPr>
          <p:cNvPr id="9" name="TextBox 8">
            <a:extLst>
              <a:ext uri="{FF2B5EF4-FFF2-40B4-BE49-F238E27FC236}">
                <a16:creationId xmlns:a16="http://schemas.microsoft.com/office/drawing/2014/main" id="{549AA308-E8C1-79AF-33E0-82354DC63BFE}"/>
              </a:ext>
            </a:extLst>
          </p:cNvPr>
          <p:cNvSpPr txBox="1"/>
          <p:nvPr/>
        </p:nvSpPr>
        <p:spPr>
          <a:xfrm>
            <a:off x="197260" y="1846362"/>
            <a:ext cx="8568952" cy="4708981"/>
          </a:xfrm>
          <a:prstGeom prst="rect">
            <a:avLst/>
          </a:prstGeom>
          <a:noFill/>
        </p:spPr>
        <p:txBody>
          <a:bodyPr wrap="square" rtlCol="0">
            <a:spAutoFit/>
          </a:bodyPr>
          <a:lstStyle/>
          <a:p>
            <a:pPr algn="ctr"/>
            <a:r>
              <a:rPr lang="en-US" sz="4800" b="1" u="sng" dirty="0">
                <a:solidFill>
                  <a:schemeClr val="bg1"/>
                </a:solidFill>
              </a:rPr>
              <a:t>Update on the EHC Hub</a:t>
            </a:r>
            <a:endParaRPr lang="en-US" sz="2800" b="1" u="sng" dirty="0">
              <a:solidFill>
                <a:schemeClr val="bg1"/>
              </a:solidFill>
            </a:endParaRPr>
          </a:p>
          <a:p>
            <a:pPr marL="457200" indent="-457200" algn="ctr">
              <a:buFont typeface="Arial" panose="020B0604020202020204" pitchFamily="34" charset="0"/>
              <a:buChar char="•"/>
            </a:pPr>
            <a:r>
              <a:rPr lang="en-US" sz="2800" b="1" dirty="0">
                <a:solidFill>
                  <a:schemeClr val="bg1"/>
                </a:solidFill>
              </a:rPr>
              <a:t>The Hub went live for new EHC needs assessment requests on 21</a:t>
            </a:r>
            <a:r>
              <a:rPr lang="en-US" sz="2800" b="1" baseline="30000" dirty="0">
                <a:solidFill>
                  <a:schemeClr val="bg1"/>
                </a:solidFill>
              </a:rPr>
              <a:t>st</a:t>
            </a:r>
            <a:r>
              <a:rPr lang="en-US" sz="2800" b="1" dirty="0">
                <a:solidFill>
                  <a:schemeClr val="bg1"/>
                </a:solidFill>
              </a:rPr>
              <a:t> February 2023. We have received </a:t>
            </a:r>
            <a:r>
              <a:rPr lang="en-US" sz="2800" b="1" u="sng" dirty="0">
                <a:solidFill>
                  <a:schemeClr val="bg1"/>
                </a:solidFill>
              </a:rPr>
              <a:t>598</a:t>
            </a:r>
            <a:r>
              <a:rPr lang="en-US" sz="2800" b="1" dirty="0">
                <a:solidFill>
                  <a:schemeClr val="bg1"/>
                </a:solidFill>
              </a:rPr>
              <a:t> requests since ‘go live’.</a:t>
            </a:r>
          </a:p>
          <a:p>
            <a:pPr marL="457200" indent="-457200" algn="ctr">
              <a:buFont typeface="Arial" panose="020B0604020202020204" pitchFamily="34" charset="0"/>
              <a:buChar char="•"/>
            </a:pPr>
            <a:r>
              <a:rPr lang="en-US" sz="2800" b="1" dirty="0">
                <a:solidFill>
                  <a:schemeClr val="bg1"/>
                </a:solidFill>
              </a:rPr>
              <a:t>We are now coming to the end of those first needs assessments and issuing the very first final EHC plans via the Hub.</a:t>
            </a:r>
          </a:p>
          <a:p>
            <a:pPr marL="457200" indent="-457200" algn="ctr">
              <a:buFont typeface="Arial" panose="020B0604020202020204" pitchFamily="34" charset="0"/>
              <a:buChar char="•"/>
            </a:pPr>
            <a:r>
              <a:rPr lang="en-US" sz="2800" b="1" dirty="0">
                <a:solidFill>
                  <a:schemeClr val="bg1"/>
                </a:solidFill>
              </a:rPr>
              <a:t>Next will be uploading over 7,000 existing final plans, and going live with annual reviews…</a:t>
            </a:r>
          </a:p>
          <a:p>
            <a:pPr marL="457200" indent="-457200" algn="ctr">
              <a:buFont typeface="Arial" panose="020B0604020202020204" pitchFamily="34" charset="0"/>
              <a:buChar char="•"/>
            </a:pPr>
            <a:endParaRPr lang="en-US" sz="2800" b="1" dirty="0">
              <a:solidFill>
                <a:schemeClr val="bg1"/>
              </a:solidFill>
            </a:endParaRPr>
          </a:p>
        </p:txBody>
      </p:sp>
    </p:spTree>
    <p:extLst>
      <p:ext uri="{BB962C8B-B14F-4D97-AF65-F5344CB8AC3E}">
        <p14:creationId xmlns:p14="http://schemas.microsoft.com/office/powerpoint/2010/main" val="247119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1E5D-E8D8-92DB-7881-A5BFDA9D710A}"/>
              </a:ext>
            </a:extLst>
          </p:cNvPr>
          <p:cNvSpPr>
            <a:spLocks noGrp="1"/>
          </p:cNvSpPr>
          <p:nvPr>
            <p:ph type="title"/>
          </p:nvPr>
        </p:nvSpPr>
        <p:spPr/>
        <p:txBody>
          <a:bodyPr/>
          <a:lstStyle/>
          <a:p>
            <a:endParaRPr lang="en-GB" dirty="0"/>
          </a:p>
        </p:txBody>
      </p:sp>
      <p:pic>
        <p:nvPicPr>
          <p:cNvPr id="5" name="Picture 4" descr="LCC green footer with strapline.png">
            <a:extLst>
              <a:ext uri="{FF2B5EF4-FFF2-40B4-BE49-F238E27FC236}">
                <a16:creationId xmlns:a16="http://schemas.microsoft.com/office/drawing/2014/main" id="{C44162AE-E019-306C-BD81-10BE060FA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 y="5153414"/>
            <a:ext cx="9144000" cy="1704586"/>
          </a:xfrm>
          <a:prstGeom prst="rect">
            <a:avLst/>
          </a:prstGeom>
        </p:spPr>
      </p:pic>
      <p:sp>
        <p:nvSpPr>
          <p:cNvPr id="6" name="Content Placeholder 5">
            <a:extLst>
              <a:ext uri="{FF2B5EF4-FFF2-40B4-BE49-F238E27FC236}">
                <a16:creationId xmlns:a16="http://schemas.microsoft.com/office/drawing/2014/main" id="{6CF29CD6-5A48-101B-E18C-EDF8BF80310D}"/>
              </a:ext>
            </a:extLst>
          </p:cNvPr>
          <p:cNvSpPr>
            <a:spLocks noGrp="1"/>
          </p:cNvSpPr>
          <p:nvPr>
            <p:ph sz="half" idx="1"/>
          </p:nvPr>
        </p:nvSpPr>
        <p:spPr>
          <a:xfrm>
            <a:off x="-30589" y="0"/>
            <a:ext cx="4686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400" dirty="0"/>
              <a:t>All annual reviews to be conducted via the Hub after the October half term – starting Tuesday 31</a:t>
            </a:r>
            <a:r>
              <a:rPr lang="en-US" sz="2400" baseline="30000" dirty="0"/>
              <a:t>st</a:t>
            </a:r>
            <a:r>
              <a:rPr lang="en-US" sz="2400" dirty="0"/>
              <a:t> October 2023.</a:t>
            </a:r>
          </a:p>
          <a:p>
            <a:pPr marL="0" indent="0">
              <a:buNone/>
            </a:pPr>
            <a:endParaRPr lang="en-US" sz="2400" dirty="0"/>
          </a:p>
          <a:p>
            <a:r>
              <a:rPr lang="en-US" sz="2400" dirty="0"/>
              <a:t>Virtual training workshops to be held in September – please keep an eye on School News/Perspective Lite for dates and more info.</a:t>
            </a:r>
          </a:p>
          <a:p>
            <a:pPr marL="0" indent="0">
              <a:buNone/>
            </a:pPr>
            <a:endParaRPr lang="en-US" sz="2400" dirty="0"/>
          </a:p>
          <a:p>
            <a:r>
              <a:rPr lang="en-GB" sz="2400" dirty="0"/>
              <a:t>LCC SEND team will be uploading existing plans to the Hub over the next few months, in advance of the </a:t>
            </a:r>
            <a:r>
              <a:rPr lang="en-GB" sz="2400"/>
              <a:t>review process ‘go live’.</a:t>
            </a:r>
            <a:endParaRPr lang="en-GB" sz="2400" dirty="0"/>
          </a:p>
        </p:txBody>
      </p:sp>
      <p:pic>
        <p:nvPicPr>
          <p:cNvPr id="7" name="Content Placeholder 6" descr="A group of children raising their hands&#10;&#10;Description automatically generated with medium confidence">
            <a:extLst>
              <a:ext uri="{FF2B5EF4-FFF2-40B4-BE49-F238E27FC236}">
                <a16:creationId xmlns:a16="http://schemas.microsoft.com/office/drawing/2014/main" id="{BAEDFD29-B9E2-9A01-B817-70BD0C2D59E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655758" y="0"/>
            <a:ext cx="4514882" cy="6858000"/>
          </a:xfrm>
          <a:prstGeom prst="rect">
            <a:avLst/>
          </a:prstGeom>
        </p:spPr>
      </p:pic>
      <p:grpSp>
        <p:nvGrpSpPr>
          <p:cNvPr id="8" name="Group 7">
            <a:extLst>
              <a:ext uri="{FF2B5EF4-FFF2-40B4-BE49-F238E27FC236}">
                <a16:creationId xmlns:a16="http://schemas.microsoft.com/office/drawing/2014/main" id="{41588D6F-76B2-33FE-F453-3261ACF12D5D}"/>
              </a:ext>
            </a:extLst>
          </p:cNvPr>
          <p:cNvGrpSpPr/>
          <p:nvPr/>
        </p:nvGrpSpPr>
        <p:grpSpPr>
          <a:xfrm>
            <a:off x="7640219" y="404664"/>
            <a:ext cx="692853" cy="513081"/>
            <a:chOff x="10337800" y="420687"/>
            <a:chExt cx="1421905" cy="1052969"/>
          </a:xfrm>
        </p:grpSpPr>
        <p:grpSp>
          <p:nvGrpSpPr>
            <p:cNvPr id="9" name="Group 8">
              <a:extLst>
                <a:ext uri="{FF2B5EF4-FFF2-40B4-BE49-F238E27FC236}">
                  <a16:creationId xmlns:a16="http://schemas.microsoft.com/office/drawing/2014/main" id="{CCE56575-095A-C433-2DC7-D87FA395A3B5}"/>
                </a:ext>
              </a:extLst>
            </p:cNvPr>
            <p:cNvGrpSpPr/>
            <p:nvPr userDrawn="1"/>
          </p:nvGrpSpPr>
          <p:grpSpPr>
            <a:xfrm>
              <a:off x="11289918" y="420687"/>
              <a:ext cx="469787" cy="535523"/>
              <a:chOff x="11289918" y="420687"/>
              <a:chExt cx="469787" cy="535523"/>
            </a:xfrm>
          </p:grpSpPr>
          <p:sp>
            <p:nvSpPr>
              <p:cNvPr id="17" name="Freeform: Shape 16">
                <a:extLst>
                  <a:ext uri="{FF2B5EF4-FFF2-40B4-BE49-F238E27FC236}">
                    <a16:creationId xmlns:a16="http://schemas.microsoft.com/office/drawing/2014/main" id="{84950915-79F1-BC52-F158-18238DA0F46A}"/>
                  </a:ext>
                </a:extLst>
              </p:cNvPr>
              <p:cNvSpPr/>
              <p:nvPr/>
            </p:nvSpPr>
            <p:spPr>
              <a:xfrm>
                <a:off x="11289918" y="420687"/>
                <a:ext cx="469787" cy="267737"/>
              </a:xfrm>
              <a:custGeom>
                <a:avLst/>
                <a:gdLst>
                  <a:gd name="connsiteX0" fmla="*/ 234894 w 469787"/>
                  <a:gd name="connsiteY0" fmla="*/ 0 h 267737"/>
                  <a:gd name="connsiteX1" fmla="*/ 0 w 469787"/>
                  <a:gd name="connsiteY1" fmla="*/ 133893 h 267737"/>
                  <a:gd name="connsiteX2" fmla="*/ 234795 w 469787"/>
                  <a:gd name="connsiteY2" fmla="*/ 267737 h 267737"/>
                  <a:gd name="connsiteX3" fmla="*/ 469787 w 469787"/>
                  <a:gd name="connsiteY3" fmla="*/ 133893 h 267737"/>
                  <a:gd name="connsiteX4" fmla="*/ 234894 w 469787"/>
                  <a:gd name="connsiteY4" fmla="*/ 0 h 26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87" h="267737">
                    <a:moveTo>
                      <a:pt x="234894" y="0"/>
                    </a:moveTo>
                    <a:lnTo>
                      <a:pt x="0" y="133893"/>
                    </a:lnTo>
                    <a:lnTo>
                      <a:pt x="234795" y="267737"/>
                    </a:lnTo>
                    <a:lnTo>
                      <a:pt x="469787" y="133893"/>
                    </a:lnTo>
                    <a:lnTo>
                      <a:pt x="234894" y="0"/>
                    </a:lnTo>
                    <a:close/>
                  </a:path>
                </a:pathLst>
              </a:custGeom>
              <a:solidFill>
                <a:srgbClr val="6B696E"/>
              </a:solidFill>
              <a:ln w="492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2DD014E-2125-6601-7C04-2BFCD10A7F6C}"/>
                  </a:ext>
                </a:extLst>
              </p:cNvPr>
              <p:cNvSpPr/>
              <p:nvPr/>
            </p:nvSpPr>
            <p:spPr>
              <a:xfrm>
                <a:off x="11289918" y="554580"/>
                <a:ext cx="234893" cy="401630"/>
              </a:xfrm>
              <a:custGeom>
                <a:avLst/>
                <a:gdLst>
                  <a:gd name="connsiteX0" fmla="*/ 0 w 234893"/>
                  <a:gd name="connsiteY0" fmla="*/ 0 h 401630"/>
                  <a:gd name="connsiteX1" fmla="*/ 234795 w 234893"/>
                  <a:gd name="connsiteY1" fmla="*/ 133893 h 401630"/>
                  <a:gd name="connsiteX2" fmla="*/ 234894 w 234893"/>
                  <a:gd name="connsiteY2" fmla="*/ 401630 h 401630"/>
                  <a:gd name="connsiteX3" fmla="*/ 0 w 234893"/>
                  <a:gd name="connsiteY3" fmla="*/ 267737 h 401630"/>
                  <a:gd name="connsiteX4" fmla="*/ 0 w 234893"/>
                  <a:gd name="connsiteY4" fmla="*/ 0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93" h="401630">
                    <a:moveTo>
                      <a:pt x="0" y="0"/>
                    </a:moveTo>
                    <a:lnTo>
                      <a:pt x="234795" y="133893"/>
                    </a:lnTo>
                    <a:lnTo>
                      <a:pt x="234894" y="401630"/>
                    </a:lnTo>
                    <a:lnTo>
                      <a:pt x="0" y="267737"/>
                    </a:lnTo>
                    <a:lnTo>
                      <a:pt x="0" y="0"/>
                    </a:lnTo>
                    <a:close/>
                  </a:path>
                </a:pathLst>
              </a:custGeom>
              <a:solidFill>
                <a:srgbClr val="009FE3"/>
              </a:solidFill>
              <a:ln w="492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A14282D-DF88-A500-06AC-9772D3A60E4E}"/>
                  </a:ext>
                </a:extLst>
              </p:cNvPr>
              <p:cNvSpPr/>
              <p:nvPr/>
            </p:nvSpPr>
            <p:spPr>
              <a:xfrm>
                <a:off x="11524713" y="554580"/>
                <a:ext cx="234992" cy="401630"/>
              </a:xfrm>
              <a:custGeom>
                <a:avLst/>
                <a:gdLst>
                  <a:gd name="connsiteX0" fmla="*/ 0 w 234992"/>
                  <a:gd name="connsiteY0" fmla="*/ 133893 h 401630"/>
                  <a:gd name="connsiteX1" fmla="*/ 99 w 234992"/>
                  <a:gd name="connsiteY1" fmla="*/ 401630 h 401630"/>
                  <a:gd name="connsiteX2" fmla="*/ 234992 w 234992"/>
                  <a:gd name="connsiteY2" fmla="*/ 267737 h 401630"/>
                  <a:gd name="connsiteX3" fmla="*/ 234992 w 234992"/>
                  <a:gd name="connsiteY3" fmla="*/ 0 h 401630"/>
                  <a:gd name="connsiteX4" fmla="*/ 0 w 234992"/>
                  <a:gd name="connsiteY4" fmla="*/ 133893 h 40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92" h="401630">
                    <a:moveTo>
                      <a:pt x="0" y="133893"/>
                    </a:moveTo>
                    <a:lnTo>
                      <a:pt x="99" y="401630"/>
                    </a:lnTo>
                    <a:lnTo>
                      <a:pt x="234992" y="267737"/>
                    </a:lnTo>
                    <a:lnTo>
                      <a:pt x="234992" y="0"/>
                    </a:lnTo>
                    <a:lnTo>
                      <a:pt x="0" y="133893"/>
                    </a:lnTo>
                    <a:close/>
                  </a:path>
                </a:pathLst>
              </a:custGeom>
              <a:solidFill>
                <a:srgbClr val="273778"/>
              </a:solidFill>
              <a:ln w="492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D69C9DD-7AEC-0CD5-3907-F25B25D7F9D7}"/>
                  </a:ext>
                </a:extLst>
              </p:cNvPr>
              <p:cNvSpPr/>
              <p:nvPr/>
            </p:nvSpPr>
            <p:spPr>
              <a:xfrm>
                <a:off x="11524812"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7B78AB"/>
              </a:solidFill>
              <a:ln w="492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DF8AF26-D79E-170C-46CA-47A56C96DCAE}"/>
                  </a:ext>
                </a:extLst>
              </p:cNvPr>
              <p:cNvSpPr/>
              <p:nvPr/>
            </p:nvSpPr>
            <p:spPr>
              <a:xfrm>
                <a:off x="11524812" y="755395"/>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7B78AB"/>
              </a:solidFill>
              <a:ln w="492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E474A5-C0D3-C3D4-DEB6-CB0E1A42B8A2}"/>
                  </a:ext>
                </a:extLst>
              </p:cNvPr>
              <p:cNvSpPr/>
              <p:nvPr/>
            </p:nvSpPr>
            <p:spPr>
              <a:xfrm>
                <a:off x="11642209" y="554580"/>
                <a:ext cx="117496" cy="133893"/>
              </a:xfrm>
              <a:custGeom>
                <a:avLst/>
                <a:gdLst>
                  <a:gd name="connsiteX0" fmla="*/ 0 w 117496"/>
                  <a:gd name="connsiteY0" fmla="*/ 66922 h 133893"/>
                  <a:gd name="connsiteX1" fmla="*/ 117496 w 117496"/>
                  <a:gd name="connsiteY1" fmla="*/ 133893 h 133893"/>
                  <a:gd name="connsiteX2" fmla="*/ 117496 w 117496"/>
                  <a:gd name="connsiteY2" fmla="*/ 0 h 133893"/>
                  <a:gd name="connsiteX3" fmla="*/ 0 w 11749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96" h="133893">
                    <a:moveTo>
                      <a:pt x="0" y="66922"/>
                    </a:moveTo>
                    <a:lnTo>
                      <a:pt x="117496" y="133893"/>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9AD3657-4971-7ED5-8021-EA4C29748D83}"/>
                  </a:ext>
                </a:extLst>
              </p:cNvPr>
              <p:cNvSpPr/>
              <p:nvPr/>
            </p:nvSpPr>
            <p:spPr>
              <a:xfrm>
                <a:off x="11642209" y="688473"/>
                <a:ext cx="117496" cy="133843"/>
              </a:xfrm>
              <a:custGeom>
                <a:avLst/>
                <a:gdLst>
                  <a:gd name="connsiteX0" fmla="*/ 0 w 117496"/>
                  <a:gd name="connsiteY0" fmla="*/ 66922 h 133843"/>
                  <a:gd name="connsiteX1" fmla="*/ 117496 w 117496"/>
                  <a:gd name="connsiteY1" fmla="*/ 133844 h 133843"/>
                  <a:gd name="connsiteX2" fmla="*/ 117496 w 117496"/>
                  <a:gd name="connsiteY2" fmla="*/ 0 h 133843"/>
                  <a:gd name="connsiteX3" fmla="*/ 0 w 11749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96" h="133843">
                    <a:moveTo>
                      <a:pt x="0" y="66922"/>
                    </a:moveTo>
                    <a:lnTo>
                      <a:pt x="117496" y="133844"/>
                    </a:lnTo>
                    <a:lnTo>
                      <a:pt x="117496" y="0"/>
                    </a:lnTo>
                    <a:lnTo>
                      <a:pt x="0" y="66922"/>
                    </a:lnTo>
                    <a:close/>
                  </a:path>
                </a:pathLst>
              </a:custGeom>
              <a:solidFill>
                <a:srgbClr val="52528F"/>
              </a:solidFill>
              <a:ln w="492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5C41CE6-3DA2-A886-C968-AD39FDF7F86C}"/>
                  </a:ext>
                </a:extLst>
              </p:cNvPr>
              <p:cNvSpPr/>
              <p:nvPr/>
            </p:nvSpPr>
            <p:spPr>
              <a:xfrm>
                <a:off x="11289918" y="621502"/>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B6DCF5"/>
              </a:solidFill>
              <a:ln w="492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8DBA37-2734-FE64-C882-3411D8B9EDCA}"/>
                  </a:ext>
                </a:extLst>
              </p:cNvPr>
              <p:cNvSpPr/>
              <p:nvPr/>
            </p:nvSpPr>
            <p:spPr>
              <a:xfrm>
                <a:off x="11407365" y="688473"/>
                <a:ext cx="117446" cy="133843"/>
              </a:xfrm>
              <a:custGeom>
                <a:avLst/>
                <a:gdLst>
                  <a:gd name="connsiteX0" fmla="*/ 0 w 117446"/>
                  <a:gd name="connsiteY0" fmla="*/ 66922 h 133843"/>
                  <a:gd name="connsiteX1" fmla="*/ 117447 w 117446"/>
                  <a:gd name="connsiteY1" fmla="*/ 0 h 133843"/>
                  <a:gd name="connsiteX2" fmla="*/ 117447 w 117446"/>
                  <a:gd name="connsiteY2" fmla="*/ 133844 h 133843"/>
                  <a:gd name="connsiteX3" fmla="*/ 0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66922"/>
                    </a:moveTo>
                    <a:lnTo>
                      <a:pt x="117447" y="0"/>
                    </a:lnTo>
                    <a:lnTo>
                      <a:pt x="117447" y="133844"/>
                    </a:lnTo>
                    <a:lnTo>
                      <a:pt x="0" y="66922"/>
                    </a:lnTo>
                    <a:close/>
                  </a:path>
                </a:pathLst>
              </a:custGeom>
              <a:solidFill>
                <a:srgbClr val="B6DCF5"/>
              </a:solidFill>
              <a:ln w="492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28E4FCD-4BD2-3357-958B-7DC4BFB32C99}"/>
                  </a:ext>
                </a:extLst>
              </p:cNvPr>
              <p:cNvSpPr/>
              <p:nvPr/>
            </p:nvSpPr>
            <p:spPr>
              <a:xfrm>
                <a:off x="11289918" y="688424"/>
                <a:ext cx="117446" cy="133843"/>
              </a:xfrm>
              <a:custGeom>
                <a:avLst/>
                <a:gdLst>
                  <a:gd name="connsiteX0" fmla="*/ 0 w 117446"/>
                  <a:gd name="connsiteY0" fmla="*/ 133844 h 133843"/>
                  <a:gd name="connsiteX1" fmla="*/ 0 w 117446"/>
                  <a:gd name="connsiteY1" fmla="*/ 0 h 133843"/>
                  <a:gd name="connsiteX2" fmla="*/ 117447 w 117446"/>
                  <a:gd name="connsiteY2" fmla="*/ 66922 h 133843"/>
                  <a:gd name="connsiteX3" fmla="*/ 0 w 117446"/>
                  <a:gd name="connsiteY3" fmla="*/ 133844 h 133843"/>
                </a:gdLst>
                <a:ahLst/>
                <a:cxnLst>
                  <a:cxn ang="0">
                    <a:pos x="connsiteX0" y="connsiteY0"/>
                  </a:cxn>
                  <a:cxn ang="0">
                    <a:pos x="connsiteX1" y="connsiteY1"/>
                  </a:cxn>
                  <a:cxn ang="0">
                    <a:pos x="connsiteX2" y="connsiteY2"/>
                  </a:cxn>
                  <a:cxn ang="0">
                    <a:pos x="connsiteX3" y="connsiteY3"/>
                  </a:cxn>
                </a:cxnLst>
                <a:rect l="l" t="t" r="r" b="b"/>
                <a:pathLst>
                  <a:path w="117446" h="133843">
                    <a:moveTo>
                      <a:pt x="0" y="133844"/>
                    </a:moveTo>
                    <a:lnTo>
                      <a:pt x="0" y="0"/>
                    </a:lnTo>
                    <a:lnTo>
                      <a:pt x="117447" y="66922"/>
                    </a:lnTo>
                    <a:lnTo>
                      <a:pt x="0" y="133844"/>
                    </a:lnTo>
                    <a:close/>
                  </a:path>
                </a:pathLst>
              </a:custGeom>
              <a:solidFill>
                <a:srgbClr val="88C9F0"/>
              </a:solidFill>
              <a:ln w="4928"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49CF21C-05AB-9DFD-F3A0-3BFD812A2309}"/>
                  </a:ext>
                </a:extLst>
              </p:cNvPr>
              <p:cNvSpPr/>
              <p:nvPr/>
            </p:nvSpPr>
            <p:spPr>
              <a:xfrm>
                <a:off x="11407365" y="755346"/>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88C9F0"/>
              </a:solidFill>
              <a:ln w="492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002A66C-350D-3A5B-2E5B-BE5A1CCCF3B2}"/>
                  </a:ext>
                </a:extLst>
              </p:cNvPr>
              <p:cNvSpPr/>
              <p:nvPr/>
            </p:nvSpPr>
            <p:spPr>
              <a:xfrm>
                <a:off x="11289918"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DCEEFB"/>
              </a:solidFill>
              <a:ln w="492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B837E24-3068-309D-1467-675DE325BCDD}"/>
                  </a:ext>
                </a:extLst>
              </p:cNvPr>
              <p:cNvSpPr/>
              <p:nvPr/>
            </p:nvSpPr>
            <p:spPr>
              <a:xfrm>
                <a:off x="11407365" y="621502"/>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DCEEFB"/>
              </a:solidFill>
              <a:ln w="492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33F31E1-90A6-D3D9-135E-8D36B304B46E}"/>
                  </a:ext>
                </a:extLst>
              </p:cNvPr>
              <p:cNvSpPr/>
              <p:nvPr/>
            </p:nvSpPr>
            <p:spPr>
              <a:xfrm>
                <a:off x="11524812" y="822317"/>
                <a:ext cx="117446" cy="133893"/>
              </a:xfrm>
              <a:custGeom>
                <a:avLst/>
                <a:gdLst>
                  <a:gd name="connsiteX0" fmla="*/ 117447 w 117446"/>
                  <a:gd name="connsiteY0" fmla="*/ 66971 h 133893"/>
                  <a:gd name="connsiteX1" fmla="*/ 0 w 117446"/>
                  <a:gd name="connsiteY1" fmla="*/ 133893 h 133893"/>
                  <a:gd name="connsiteX2" fmla="*/ 0 w 117446"/>
                  <a:gd name="connsiteY2" fmla="*/ 0 h 133893"/>
                  <a:gd name="connsiteX3" fmla="*/ 117447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66971"/>
                    </a:moveTo>
                    <a:lnTo>
                      <a:pt x="0" y="133893"/>
                    </a:lnTo>
                    <a:lnTo>
                      <a:pt x="0" y="0"/>
                    </a:lnTo>
                    <a:lnTo>
                      <a:pt x="117447" y="66971"/>
                    </a:lnTo>
                    <a:close/>
                  </a:path>
                </a:pathLst>
              </a:custGeom>
              <a:solidFill>
                <a:srgbClr val="52528F"/>
              </a:solidFill>
              <a:ln w="492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AD361A3-3C18-2756-E0D5-BB0A0A20612D}"/>
                  </a:ext>
                </a:extLst>
              </p:cNvPr>
              <p:cNvSpPr/>
              <p:nvPr/>
            </p:nvSpPr>
            <p:spPr>
              <a:xfrm>
                <a:off x="11524812" y="688473"/>
                <a:ext cx="117446" cy="133843"/>
              </a:xfrm>
              <a:custGeom>
                <a:avLst/>
                <a:gdLst>
                  <a:gd name="connsiteX0" fmla="*/ 117447 w 117446"/>
                  <a:gd name="connsiteY0" fmla="*/ 66922 h 133843"/>
                  <a:gd name="connsiteX1" fmla="*/ 0 w 117446"/>
                  <a:gd name="connsiteY1" fmla="*/ 133844 h 133843"/>
                  <a:gd name="connsiteX2" fmla="*/ 0 w 117446"/>
                  <a:gd name="connsiteY2" fmla="*/ 0 h 133843"/>
                  <a:gd name="connsiteX3" fmla="*/ 117447 w 117446"/>
                  <a:gd name="connsiteY3" fmla="*/ 66922 h 133843"/>
                </a:gdLst>
                <a:ahLst/>
                <a:cxnLst>
                  <a:cxn ang="0">
                    <a:pos x="connsiteX0" y="connsiteY0"/>
                  </a:cxn>
                  <a:cxn ang="0">
                    <a:pos x="connsiteX1" y="connsiteY1"/>
                  </a:cxn>
                  <a:cxn ang="0">
                    <a:pos x="connsiteX2" y="connsiteY2"/>
                  </a:cxn>
                  <a:cxn ang="0">
                    <a:pos x="connsiteX3" y="connsiteY3"/>
                  </a:cxn>
                </a:cxnLst>
                <a:rect l="l" t="t" r="r" b="b"/>
                <a:pathLst>
                  <a:path w="117446" h="133843">
                    <a:moveTo>
                      <a:pt x="117447" y="66922"/>
                    </a:moveTo>
                    <a:lnTo>
                      <a:pt x="0" y="133844"/>
                    </a:lnTo>
                    <a:lnTo>
                      <a:pt x="0" y="0"/>
                    </a:lnTo>
                    <a:lnTo>
                      <a:pt x="117447" y="66922"/>
                    </a:lnTo>
                    <a:close/>
                  </a:path>
                </a:pathLst>
              </a:custGeom>
              <a:solidFill>
                <a:srgbClr val="52528F"/>
              </a:solidFill>
              <a:ln w="4928"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7F6B515-0E04-34A4-1DA4-1212C55B8C69}"/>
                  </a:ext>
                </a:extLst>
              </p:cNvPr>
              <p:cNvSpPr/>
              <p:nvPr/>
            </p:nvSpPr>
            <p:spPr>
              <a:xfrm>
                <a:off x="11407365" y="420687"/>
                <a:ext cx="117446" cy="133893"/>
              </a:xfrm>
              <a:custGeom>
                <a:avLst/>
                <a:gdLst>
                  <a:gd name="connsiteX0" fmla="*/ 117447 w 117446"/>
                  <a:gd name="connsiteY0" fmla="*/ 0 h 133893"/>
                  <a:gd name="connsiteX1" fmla="*/ 0 w 117446"/>
                  <a:gd name="connsiteY1" fmla="*/ 66922 h 133893"/>
                  <a:gd name="connsiteX2" fmla="*/ 117447 w 117446"/>
                  <a:gd name="connsiteY2" fmla="*/ 133893 h 133893"/>
                  <a:gd name="connsiteX3" fmla="*/ 117447 w 117446"/>
                  <a:gd name="connsiteY3" fmla="*/ 0 h 133893"/>
                </a:gdLst>
                <a:ahLst/>
                <a:cxnLst>
                  <a:cxn ang="0">
                    <a:pos x="connsiteX0" y="connsiteY0"/>
                  </a:cxn>
                  <a:cxn ang="0">
                    <a:pos x="connsiteX1" y="connsiteY1"/>
                  </a:cxn>
                  <a:cxn ang="0">
                    <a:pos x="connsiteX2" y="connsiteY2"/>
                  </a:cxn>
                  <a:cxn ang="0">
                    <a:pos x="connsiteX3" y="connsiteY3"/>
                  </a:cxn>
                </a:cxnLst>
                <a:rect l="l" t="t" r="r" b="b"/>
                <a:pathLst>
                  <a:path w="117446" h="133893">
                    <a:moveTo>
                      <a:pt x="117447" y="0"/>
                    </a:moveTo>
                    <a:lnTo>
                      <a:pt x="0" y="66922"/>
                    </a:lnTo>
                    <a:lnTo>
                      <a:pt x="117447" y="133893"/>
                    </a:lnTo>
                    <a:lnTo>
                      <a:pt x="117447" y="0"/>
                    </a:lnTo>
                    <a:close/>
                  </a:path>
                </a:pathLst>
              </a:custGeom>
              <a:solidFill>
                <a:srgbClr val="87858A"/>
              </a:solidFill>
              <a:ln w="4928"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B250B49-C9EF-13C2-6E56-02DB99D31E68}"/>
                  </a:ext>
                </a:extLst>
              </p:cNvPr>
              <p:cNvSpPr/>
              <p:nvPr/>
            </p:nvSpPr>
            <p:spPr>
              <a:xfrm>
                <a:off x="11524812"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87858A"/>
              </a:solidFill>
              <a:ln w="492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F49164B-9BB9-E14A-6A31-57E2D5CEC381}"/>
                  </a:ext>
                </a:extLst>
              </p:cNvPr>
              <p:cNvSpPr/>
              <p:nvPr/>
            </p:nvSpPr>
            <p:spPr>
              <a:xfrm>
                <a:off x="11289918" y="487559"/>
                <a:ext cx="117446" cy="133893"/>
              </a:xfrm>
              <a:custGeom>
                <a:avLst/>
                <a:gdLst>
                  <a:gd name="connsiteX0" fmla="*/ 0 w 117446"/>
                  <a:gd name="connsiteY0" fmla="*/ 66971 h 133893"/>
                  <a:gd name="connsiteX1" fmla="*/ 117447 w 117446"/>
                  <a:gd name="connsiteY1" fmla="*/ 0 h 133893"/>
                  <a:gd name="connsiteX2" fmla="*/ 117447 w 117446"/>
                  <a:gd name="connsiteY2" fmla="*/ 133893 h 133893"/>
                  <a:gd name="connsiteX3" fmla="*/ 0 w 117446"/>
                  <a:gd name="connsiteY3" fmla="*/ 66971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71"/>
                    </a:moveTo>
                    <a:lnTo>
                      <a:pt x="117447" y="0"/>
                    </a:lnTo>
                    <a:lnTo>
                      <a:pt x="117447" y="133893"/>
                    </a:lnTo>
                    <a:lnTo>
                      <a:pt x="0" y="66971"/>
                    </a:lnTo>
                    <a:close/>
                  </a:path>
                </a:pathLst>
              </a:custGeom>
              <a:solidFill>
                <a:srgbClr val="C2BFC5"/>
              </a:solidFill>
              <a:ln w="4928"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E7A97CC-E6E1-E9EF-B2D7-BCB743A6A8C0}"/>
                  </a:ext>
                </a:extLst>
              </p:cNvPr>
              <p:cNvSpPr/>
              <p:nvPr/>
            </p:nvSpPr>
            <p:spPr>
              <a:xfrm>
                <a:off x="11407365" y="554580"/>
                <a:ext cx="117446" cy="133893"/>
              </a:xfrm>
              <a:custGeom>
                <a:avLst/>
                <a:gdLst>
                  <a:gd name="connsiteX0" fmla="*/ 0 w 117446"/>
                  <a:gd name="connsiteY0" fmla="*/ 66922 h 133893"/>
                  <a:gd name="connsiteX1" fmla="*/ 117447 w 117446"/>
                  <a:gd name="connsiteY1" fmla="*/ 0 h 133893"/>
                  <a:gd name="connsiteX2" fmla="*/ 117447 w 117446"/>
                  <a:gd name="connsiteY2" fmla="*/ 133893 h 133893"/>
                  <a:gd name="connsiteX3" fmla="*/ 0 w 117446"/>
                  <a:gd name="connsiteY3" fmla="*/ 66922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66922"/>
                    </a:moveTo>
                    <a:lnTo>
                      <a:pt x="117447" y="0"/>
                    </a:lnTo>
                    <a:lnTo>
                      <a:pt x="117447" y="133893"/>
                    </a:lnTo>
                    <a:lnTo>
                      <a:pt x="0" y="66922"/>
                    </a:lnTo>
                    <a:close/>
                  </a:path>
                </a:pathLst>
              </a:custGeom>
              <a:solidFill>
                <a:srgbClr val="C2BFC5"/>
              </a:solidFill>
              <a:ln w="492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54AE2ED-6244-87CF-3A63-7F4F8161FF74}"/>
                  </a:ext>
                </a:extLst>
              </p:cNvPr>
              <p:cNvSpPr/>
              <p:nvPr/>
            </p:nvSpPr>
            <p:spPr>
              <a:xfrm>
                <a:off x="11407365" y="487559"/>
                <a:ext cx="117446" cy="133893"/>
              </a:xfrm>
              <a:custGeom>
                <a:avLst/>
                <a:gdLst>
                  <a:gd name="connsiteX0" fmla="*/ 0 w 117446"/>
                  <a:gd name="connsiteY0" fmla="*/ 133893 h 133893"/>
                  <a:gd name="connsiteX1" fmla="*/ 0 w 117446"/>
                  <a:gd name="connsiteY1" fmla="*/ 0 h 133893"/>
                  <a:gd name="connsiteX2" fmla="*/ 117447 w 117446"/>
                  <a:gd name="connsiteY2" fmla="*/ 66971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71"/>
                    </a:lnTo>
                    <a:lnTo>
                      <a:pt x="0" y="133893"/>
                    </a:lnTo>
                    <a:close/>
                  </a:path>
                </a:pathLst>
              </a:custGeom>
              <a:solidFill>
                <a:srgbClr val="A3A3A8"/>
              </a:solidFill>
              <a:ln w="492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56DF5D6-9415-CE66-7092-45D7866AA14A}"/>
                  </a:ext>
                </a:extLst>
              </p:cNvPr>
              <p:cNvSpPr/>
              <p:nvPr/>
            </p:nvSpPr>
            <p:spPr>
              <a:xfrm>
                <a:off x="11524812" y="554580"/>
                <a:ext cx="117446" cy="133893"/>
              </a:xfrm>
              <a:custGeom>
                <a:avLst/>
                <a:gdLst>
                  <a:gd name="connsiteX0" fmla="*/ 0 w 117446"/>
                  <a:gd name="connsiteY0" fmla="*/ 133893 h 133893"/>
                  <a:gd name="connsiteX1" fmla="*/ 0 w 117446"/>
                  <a:gd name="connsiteY1" fmla="*/ 0 h 133893"/>
                  <a:gd name="connsiteX2" fmla="*/ 117447 w 117446"/>
                  <a:gd name="connsiteY2" fmla="*/ 66922 h 133893"/>
                  <a:gd name="connsiteX3" fmla="*/ 0 w 117446"/>
                  <a:gd name="connsiteY3" fmla="*/ 133893 h 133893"/>
                </a:gdLst>
                <a:ahLst/>
                <a:cxnLst>
                  <a:cxn ang="0">
                    <a:pos x="connsiteX0" y="connsiteY0"/>
                  </a:cxn>
                  <a:cxn ang="0">
                    <a:pos x="connsiteX1" y="connsiteY1"/>
                  </a:cxn>
                  <a:cxn ang="0">
                    <a:pos x="connsiteX2" y="connsiteY2"/>
                  </a:cxn>
                  <a:cxn ang="0">
                    <a:pos x="connsiteX3" y="connsiteY3"/>
                  </a:cxn>
                </a:cxnLst>
                <a:rect l="l" t="t" r="r" b="b"/>
                <a:pathLst>
                  <a:path w="117446" h="133893">
                    <a:moveTo>
                      <a:pt x="0" y="133893"/>
                    </a:moveTo>
                    <a:lnTo>
                      <a:pt x="0" y="0"/>
                    </a:lnTo>
                    <a:lnTo>
                      <a:pt x="117447" y="66922"/>
                    </a:lnTo>
                    <a:lnTo>
                      <a:pt x="0" y="133893"/>
                    </a:lnTo>
                    <a:close/>
                  </a:path>
                </a:pathLst>
              </a:custGeom>
              <a:solidFill>
                <a:srgbClr val="A3A3A8"/>
              </a:solidFill>
              <a:ln w="4928" cap="flat">
                <a:noFill/>
                <a:prstDash val="solid"/>
                <a:miter/>
              </a:ln>
            </p:spPr>
            <p:txBody>
              <a:bodyPr rtlCol="0" anchor="ctr"/>
              <a:lstStyle/>
              <a:p>
                <a:endParaRPr lang="en-GB"/>
              </a:p>
            </p:txBody>
          </p:sp>
        </p:grpSp>
        <p:grpSp>
          <p:nvGrpSpPr>
            <p:cNvPr id="10" name="Group 9">
              <a:extLst>
                <a:ext uri="{FF2B5EF4-FFF2-40B4-BE49-F238E27FC236}">
                  <a16:creationId xmlns:a16="http://schemas.microsoft.com/office/drawing/2014/main" id="{6641F608-E95F-04FB-E70F-92A01894C395}"/>
                </a:ext>
              </a:extLst>
            </p:cNvPr>
            <p:cNvGrpSpPr/>
            <p:nvPr userDrawn="1"/>
          </p:nvGrpSpPr>
          <p:grpSpPr>
            <a:xfrm>
              <a:off x="10337800" y="864297"/>
              <a:ext cx="1406397" cy="609359"/>
              <a:chOff x="10337800" y="864297"/>
              <a:chExt cx="1406397" cy="609359"/>
            </a:xfrm>
            <a:solidFill>
              <a:srgbClr val="6E6E6E"/>
            </a:solidFill>
          </p:grpSpPr>
          <p:grpSp>
            <p:nvGrpSpPr>
              <p:cNvPr id="11" name="Graphic 9">
                <a:extLst>
                  <a:ext uri="{FF2B5EF4-FFF2-40B4-BE49-F238E27FC236}">
                    <a16:creationId xmlns:a16="http://schemas.microsoft.com/office/drawing/2014/main" id="{A1683372-C2B4-BC3C-0BAA-CDD7FB1A4FF2}"/>
                  </a:ext>
                </a:extLst>
              </p:cNvPr>
              <p:cNvGrpSpPr/>
              <p:nvPr/>
            </p:nvGrpSpPr>
            <p:grpSpPr>
              <a:xfrm>
                <a:off x="10493128" y="864297"/>
                <a:ext cx="842327" cy="609359"/>
                <a:chOff x="10493128" y="864297"/>
                <a:chExt cx="842327" cy="609359"/>
              </a:xfrm>
              <a:grpFill/>
            </p:grpSpPr>
            <p:sp>
              <p:nvSpPr>
                <p:cNvPr id="15" name="Freeform: Shape 14">
                  <a:extLst>
                    <a:ext uri="{FF2B5EF4-FFF2-40B4-BE49-F238E27FC236}">
                      <a16:creationId xmlns:a16="http://schemas.microsoft.com/office/drawing/2014/main" id="{AC9C173E-2167-215F-7A08-3CFC3ECD408F}"/>
                    </a:ext>
                  </a:extLst>
                </p:cNvPr>
                <p:cNvSpPr/>
                <p:nvPr/>
              </p:nvSpPr>
              <p:spPr>
                <a:xfrm>
                  <a:off x="10927256" y="1039035"/>
                  <a:ext cx="408199" cy="434375"/>
                </a:xfrm>
                <a:custGeom>
                  <a:avLst/>
                  <a:gdLst>
                    <a:gd name="connsiteX0" fmla="*/ 204223 w 408199"/>
                    <a:gd name="connsiteY0" fmla="*/ 0 h 434375"/>
                    <a:gd name="connsiteX1" fmla="*/ 0 w 408199"/>
                    <a:gd name="connsiteY1" fmla="*/ 217953 h 434375"/>
                    <a:gd name="connsiteX2" fmla="*/ 204223 w 408199"/>
                    <a:gd name="connsiteY2" fmla="*/ 434375 h 434375"/>
                    <a:gd name="connsiteX3" fmla="*/ 408199 w 408199"/>
                    <a:gd name="connsiteY3" fmla="*/ 217953 h 434375"/>
                    <a:gd name="connsiteX4" fmla="*/ 204026 w 408199"/>
                    <a:gd name="connsiteY4" fmla="*/ 0 h 434375"/>
                    <a:gd name="connsiteX5" fmla="*/ 204026 w 408199"/>
                    <a:gd name="connsiteY5" fmla="*/ 331251 h 434375"/>
                    <a:gd name="connsiteX6" fmla="*/ 113792 w 408199"/>
                    <a:gd name="connsiteY6" fmla="*/ 217953 h 434375"/>
                    <a:gd name="connsiteX7" fmla="*/ 204026 w 408199"/>
                    <a:gd name="connsiteY7" fmla="*/ 103124 h 434375"/>
                    <a:gd name="connsiteX8" fmla="*/ 294605 w 408199"/>
                    <a:gd name="connsiteY8" fmla="*/ 217953 h 434375"/>
                    <a:gd name="connsiteX9" fmla="*/ 204371 w 408199"/>
                    <a:gd name="connsiteY9" fmla="*/ 331251 h 43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199" h="434375">
                      <a:moveTo>
                        <a:pt x="204223" y="0"/>
                      </a:moveTo>
                      <a:cubicBezTo>
                        <a:pt x="83912" y="0"/>
                        <a:pt x="0" y="103717"/>
                        <a:pt x="0" y="217953"/>
                      </a:cubicBezTo>
                      <a:cubicBezTo>
                        <a:pt x="0" y="335153"/>
                        <a:pt x="81541" y="434375"/>
                        <a:pt x="204223" y="434375"/>
                      </a:cubicBezTo>
                      <a:cubicBezTo>
                        <a:pt x="326905" y="434375"/>
                        <a:pt x="408199" y="335153"/>
                        <a:pt x="408199" y="217953"/>
                      </a:cubicBezTo>
                      <a:cubicBezTo>
                        <a:pt x="408199" y="103914"/>
                        <a:pt x="324238" y="0"/>
                        <a:pt x="204026" y="0"/>
                      </a:cubicBezTo>
                      <a:moveTo>
                        <a:pt x="204026" y="331251"/>
                      </a:moveTo>
                      <a:cubicBezTo>
                        <a:pt x="142289" y="331251"/>
                        <a:pt x="113792" y="271985"/>
                        <a:pt x="113792" y="217953"/>
                      </a:cubicBezTo>
                      <a:cubicBezTo>
                        <a:pt x="113792" y="163922"/>
                        <a:pt x="141499" y="103124"/>
                        <a:pt x="204026" y="103124"/>
                      </a:cubicBezTo>
                      <a:cubicBezTo>
                        <a:pt x="266552" y="103124"/>
                        <a:pt x="294605" y="164070"/>
                        <a:pt x="294605" y="217953"/>
                      </a:cubicBezTo>
                      <a:cubicBezTo>
                        <a:pt x="294605" y="271836"/>
                        <a:pt x="266107" y="331251"/>
                        <a:pt x="204371" y="331251"/>
                      </a:cubicBezTo>
                    </a:path>
                  </a:pathLst>
                </a:custGeom>
                <a:solidFill>
                  <a:schemeClr val="bg1"/>
                </a:solidFill>
                <a:ln w="492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446C1D3-C255-A7D4-B8E9-C6BC904AEB18}"/>
                    </a:ext>
                  </a:extLst>
                </p:cNvPr>
                <p:cNvSpPr/>
                <p:nvPr/>
              </p:nvSpPr>
              <p:spPr>
                <a:xfrm>
                  <a:off x="10493128" y="864297"/>
                  <a:ext cx="406470" cy="609359"/>
                </a:xfrm>
                <a:custGeom>
                  <a:avLst/>
                  <a:gdLst>
                    <a:gd name="connsiteX0" fmla="*/ 291049 w 406470"/>
                    <a:gd name="connsiteY0" fmla="*/ 213261 h 609359"/>
                    <a:gd name="connsiteX1" fmla="*/ 183628 w 406470"/>
                    <a:gd name="connsiteY1" fmla="*/ 174985 h 609359"/>
                    <a:gd name="connsiteX2" fmla="*/ 0 w 406470"/>
                    <a:gd name="connsiteY2" fmla="*/ 397630 h 609359"/>
                    <a:gd name="connsiteX3" fmla="*/ 187678 w 406470"/>
                    <a:gd name="connsiteY3" fmla="*/ 609360 h 609359"/>
                    <a:gd name="connsiteX4" fmla="*/ 291394 w 406470"/>
                    <a:gd name="connsiteY4" fmla="*/ 559230 h 609359"/>
                    <a:gd name="connsiteX5" fmla="*/ 291394 w 406470"/>
                    <a:gd name="connsiteY5" fmla="*/ 605261 h 609359"/>
                    <a:gd name="connsiteX6" fmla="*/ 406471 w 406470"/>
                    <a:gd name="connsiteY6" fmla="*/ 605261 h 609359"/>
                    <a:gd name="connsiteX7" fmla="*/ 406471 w 406470"/>
                    <a:gd name="connsiteY7" fmla="*/ 0 h 609359"/>
                    <a:gd name="connsiteX8" fmla="*/ 291049 w 406470"/>
                    <a:gd name="connsiteY8" fmla="*/ 0 h 609359"/>
                    <a:gd name="connsiteX9" fmla="*/ 202593 w 406470"/>
                    <a:gd name="connsiteY9" fmla="*/ 505989 h 609359"/>
                    <a:gd name="connsiteX10" fmla="*/ 113940 w 406470"/>
                    <a:gd name="connsiteY10" fmla="*/ 392691 h 609359"/>
                    <a:gd name="connsiteX11" fmla="*/ 202593 w 406470"/>
                    <a:gd name="connsiteY11" fmla="*/ 277862 h 609359"/>
                    <a:gd name="connsiteX12" fmla="*/ 291049 w 406470"/>
                    <a:gd name="connsiteY12" fmla="*/ 371701 h 609359"/>
                    <a:gd name="connsiteX13" fmla="*/ 291049 w 406470"/>
                    <a:gd name="connsiteY13" fmla="*/ 406569 h 609359"/>
                    <a:gd name="connsiteX14" fmla="*/ 202593 w 406470"/>
                    <a:gd name="connsiteY14" fmla="*/ 505742 h 6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470" h="609359">
                      <a:moveTo>
                        <a:pt x="291049" y="213261"/>
                      </a:moveTo>
                      <a:cubicBezTo>
                        <a:pt x="260866" y="188251"/>
                        <a:pt x="222825" y="174698"/>
                        <a:pt x="183628" y="174985"/>
                      </a:cubicBezTo>
                      <a:cubicBezTo>
                        <a:pt x="60896" y="174985"/>
                        <a:pt x="0" y="288283"/>
                        <a:pt x="0" y="397630"/>
                      </a:cubicBezTo>
                      <a:cubicBezTo>
                        <a:pt x="0" y="503865"/>
                        <a:pt x="72799" y="609360"/>
                        <a:pt x="187678" y="609360"/>
                      </a:cubicBezTo>
                      <a:cubicBezTo>
                        <a:pt x="225954" y="609360"/>
                        <a:pt x="269466" y="592617"/>
                        <a:pt x="291394" y="559230"/>
                      </a:cubicBezTo>
                      <a:lnTo>
                        <a:pt x="291394" y="605261"/>
                      </a:lnTo>
                      <a:lnTo>
                        <a:pt x="406471" y="605261"/>
                      </a:lnTo>
                      <a:lnTo>
                        <a:pt x="406471" y="0"/>
                      </a:lnTo>
                      <a:lnTo>
                        <a:pt x="291049" y="0"/>
                      </a:lnTo>
                      <a:close/>
                      <a:moveTo>
                        <a:pt x="202593" y="505989"/>
                      </a:moveTo>
                      <a:cubicBezTo>
                        <a:pt x="143327" y="505989"/>
                        <a:pt x="113940" y="445043"/>
                        <a:pt x="113940" y="392691"/>
                      </a:cubicBezTo>
                      <a:cubicBezTo>
                        <a:pt x="113940" y="339549"/>
                        <a:pt x="143228" y="277862"/>
                        <a:pt x="202593" y="277862"/>
                      </a:cubicBezTo>
                      <a:cubicBezTo>
                        <a:pt x="257267" y="277862"/>
                        <a:pt x="285764" y="323151"/>
                        <a:pt x="291049" y="371701"/>
                      </a:cubicBezTo>
                      <a:lnTo>
                        <a:pt x="291049" y="406569"/>
                      </a:lnTo>
                      <a:cubicBezTo>
                        <a:pt x="285715" y="455958"/>
                        <a:pt x="258353" y="505742"/>
                        <a:pt x="202593" y="505742"/>
                      </a:cubicBezTo>
                    </a:path>
                  </a:pathLst>
                </a:custGeom>
                <a:solidFill>
                  <a:schemeClr val="bg1"/>
                </a:solidFill>
                <a:ln w="4928"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CD89E787-5A4F-48FD-CF7D-6679AC778D0D}"/>
                  </a:ext>
                </a:extLst>
              </p:cNvPr>
              <p:cNvSpPr/>
              <p:nvPr/>
            </p:nvSpPr>
            <p:spPr>
              <a:xfrm>
                <a:off x="11297080" y="1048913"/>
                <a:ext cx="447117" cy="420398"/>
              </a:xfrm>
              <a:custGeom>
                <a:avLst/>
                <a:gdLst>
                  <a:gd name="connsiteX0" fmla="*/ 304828 w 447117"/>
                  <a:gd name="connsiteY0" fmla="*/ 0 h 420398"/>
                  <a:gd name="connsiteX1" fmla="*/ 223584 w 447117"/>
                  <a:gd name="connsiteY1" fmla="*/ 112113 h 420398"/>
                  <a:gd name="connsiteX2" fmla="*/ 142289 w 447117"/>
                  <a:gd name="connsiteY2" fmla="*/ 0 h 420398"/>
                  <a:gd name="connsiteX3" fmla="*/ 13681 w 447117"/>
                  <a:gd name="connsiteY3" fmla="*/ 0 h 420398"/>
                  <a:gd name="connsiteX4" fmla="*/ 159279 w 447117"/>
                  <a:gd name="connsiteY4" fmla="*/ 200766 h 420398"/>
                  <a:gd name="connsiteX5" fmla="*/ 0 w 447117"/>
                  <a:gd name="connsiteY5" fmla="*/ 420398 h 420398"/>
                  <a:gd name="connsiteX6" fmla="*/ 130239 w 447117"/>
                  <a:gd name="connsiteY6" fmla="*/ 420398 h 420398"/>
                  <a:gd name="connsiteX7" fmla="*/ 224374 w 447117"/>
                  <a:gd name="connsiteY7" fmla="*/ 290555 h 420398"/>
                  <a:gd name="connsiteX8" fmla="*/ 318558 w 447117"/>
                  <a:gd name="connsiteY8" fmla="*/ 420398 h 420398"/>
                  <a:gd name="connsiteX9" fmla="*/ 447118 w 447117"/>
                  <a:gd name="connsiteY9" fmla="*/ 420398 h 420398"/>
                  <a:gd name="connsiteX10" fmla="*/ 288678 w 447117"/>
                  <a:gd name="connsiteY10" fmla="*/ 201902 h 420398"/>
                  <a:gd name="connsiteX11" fmla="*/ 435067 w 447117"/>
                  <a:gd name="connsiteY11" fmla="*/ 0 h 420398"/>
                  <a:gd name="connsiteX12" fmla="*/ 304828 w 447117"/>
                  <a:gd name="connsiteY12" fmla="*/ 0 h 4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117" h="420398">
                    <a:moveTo>
                      <a:pt x="304828" y="0"/>
                    </a:moveTo>
                    <a:lnTo>
                      <a:pt x="223584" y="112113"/>
                    </a:lnTo>
                    <a:lnTo>
                      <a:pt x="142289" y="0"/>
                    </a:lnTo>
                    <a:lnTo>
                      <a:pt x="13681" y="0"/>
                    </a:lnTo>
                    <a:lnTo>
                      <a:pt x="159279" y="200766"/>
                    </a:lnTo>
                    <a:lnTo>
                      <a:pt x="0" y="420398"/>
                    </a:lnTo>
                    <a:lnTo>
                      <a:pt x="130239" y="420398"/>
                    </a:lnTo>
                    <a:lnTo>
                      <a:pt x="224374" y="290555"/>
                    </a:lnTo>
                    <a:lnTo>
                      <a:pt x="318558" y="420398"/>
                    </a:lnTo>
                    <a:lnTo>
                      <a:pt x="447118" y="420398"/>
                    </a:lnTo>
                    <a:lnTo>
                      <a:pt x="288678" y="201902"/>
                    </a:lnTo>
                    <a:lnTo>
                      <a:pt x="435067" y="0"/>
                    </a:lnTo>
                    <a:lnTo>
                      <a:pt x="304828" y="0"/>
                    </a:lnTo>
                    <a:close/>
                  </a:path>
                </a:pathLst>
              </a:custGeom>
              <a:solidFill>
                <a:schemeClr val="bg1"/>
              </a:solidFill>
              <a:ln w="4928"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D0CC7E55-A1D7-788C-6619-4E009FB87F32}"/>
                  </a:ext>
                </a:extLst>
              </p:cNvPr>
              <p:cNvSpPr/>
              <p:nvPr/>
            </p:nvSpPr>
            <p:spPr>
              <a:xfrm>
                <a:off x="10344368" y="1049357"/>
                <a:ext cx="115076" cy="419953"/>
              </a:xfrm>
              <a:custGeom>
                <a:avLst/>
                <a:gdLst>
                  <a:gd name="connsiteX0" fmla="*/ 0 w 115076"/>
                  <a:gd name="connsiteY0" fmla="*/ 0 h 419953"/>
                  <a:gd name="connsiteX1" fmla="*/ 115076 w 115076"/>
                  <a:gd name="connsiteY1" fmla="*/ 0 h 419953"/>
                  <a:gd name="connsiteX2" fmla="*/ 115076 w 115076"/>
                  <a:gd name="connsiteY2" fmla="*/ 419954 h 419953"/>
                  <a:gd name="connsiteX3" fmla="*/ 0 w 115076"/>
                  <a:gd name="connsiteY3" fmla="*/ 419954 h 419953"/>
                </a:gdLst>
                <a:ahLst/>
                <a:cxnLst>
                  <a:cxn ang="0">
                    <a:pos x="connsiteX0" y="connsiteY0"/>
                  </a:cxn>
                  <a:cxn ang="0">
                    <a:pos x="connsiteX1" y="connsiteY1"/>
                  </a:cxn>
                  <a:cxn ang="0">
                    <a:pos x="connsiteX2" y="connsiteY2"/>
                  </a:cxn>
                  <a:cxn ang="0">
                    <a:pos x="connsiteX3" y="connsiteY3"/>
                  </a:cxn>
                </a:cxnLst>
                <a:rect l="l" t="t" r="r" b="b"/>
                <a:pathLst>
                  <a:path w="115076" h="419953">
                    <a:moveTo>
                      <a:pt x="0" y="0"/>
                    </a:moveTo>
                    <a:lnTo>
                      <a:pt x="115076" y="0"/>
                    </a:lnTo>
                    <a:lnTo>
                      <a:pt x="115076" y="419954"/>
                    </a:lnTo>
                    <a:lnTo>
                      <a:pt x="0" y="419954"/>
                    </a:lnTo>
                    <a:close/>
                  </a:path>
                </a:pathLst>
              </a:custGeom>
              <a:solidFill>
                <a:schemeClr val="bg1"/>
              </a:solidFill>
              <a:ln w="492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9BC5B20-EE18-833B-B435-F75A9A13DBAD}"/>
                  </a:ext>
                </a:extLst>
              </p:cNvPr>
              <p:cNvSpPr/>
              <p:nvPr/>
            </p:nvSpPr>
            <p:spPr>
              <a:xfrm>
                <a:off x="10337800" y="875064"/>
                <a:ext cx="128411" cy="126435"/>
              </a:xfrm>
              <a:custGeom>
                <a:avLst/>
                <a:gdLst>
                  <a:gd name="connsiteX0" fmla="*/ 128411 w 128411"/>
                  <a:gd name="connsiteY0" fmla="*/ 61588 h 126435"/>
                  <a:gd name="connsiteX1" fmla="*/ 64206 w 128411"/>
                  <a:gd name="connsiteY1" fmla="*/ 126436 h 126435"/>
                  <a:gd name="connsiteX2" fmla="*/ 0 w 128411"/>
                  <a:gd name="connsiteY2" fmla="*/ 61588 h 126435"/>
                  <a:gd name="connsiteX3" fmla="*/ 64206 w 128411"/>
                  <a:gd name="connsiteY3" fmla="*/ 0 h 126435"/>
                  <a:gd name="connsiteX4" fmla="*/ 128411 w 128411"/>
                  <a:gd name="connsiteY4" fmla="*/ 61736 h 12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1" h="126435">
                    <a:moveTo>
                      <a:pt x="128411" y="61588"/>
                    </a:moveTo>
                    <a:cubicBezTo>
                      <a:pt x="128466" y="97178"/>
                      <a:pt x="99792" y="126139"/>
                      <a:pt x="64206" y="126436"/>
                    </a:cubicBezTo>
                    <a:cubicBezTo>
                      <a:pt x="28972" y="125314"/>
                      <a:pt x="770" y="96832"/>
                      <a:pt x="0" y="61588"/>
                    </a:cubicBezTo>
                    <a:cubicBezTo>
                      <a:pt x="0" y="29633"/>
                      <a:pt x="30078" y="0"/>
                      <a:pt x="64206" y="0"/>
                    </a:cubicBezTo>
                    <a:cubicBezTo>
                      <a:pt x="98333" y="0"/>
                      <a:pt x="128411" y="28942"/>
                      <a:pt x="128411" y="61736"/>
                    </a:cubicBezTo>
                  </a:path>
                </a:pathLst>
              </a:custGeom>
              <a:solidFill>
                <a:schemeClr val="bg1"/>
              </a:solidFill>
              <a:ln w="492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70123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B48698BA-DC77-9488-2AD0-5998B81CF6AC}"/>
              </a:ext>
            </a:extLst>
          </p:cNvPr>
          <p:cNvSpPr txBox="1">
            <a:spLocks/>
          </p:cNvSpPr>
          <p:nvPr/>
        </p:nvSpPr>
        <p:spPr>
          <a:xfrm>
            <a:off x="-30589" y="0"/>
            <a:ext cx="9174589" cy="6858000"/>
          </a:xfrm>
          <a:prstGeom prst="rect">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endParaRPr lang="en-US" sz="6000" dirty="0"/>
          </a:p>
          <a:p>
            <a:pPr marL="0" indent="0" algn="ctr">
              <a:buNone/>
            </a:pPr>
            <a:r>
              <a:rPr lang="en-US" sz="6000" dirty="0"/>
              <a:t>Reminders</a:t>
            </a:r>
          </a:p>
          <a:p>
            <a:pPr marL="0" indent="0" algn="ctr">
              <a:buNone/>
            </a:pPr>
            <a:r>
              <a:rPr lang="en-US" sz="6000" dirty="0"/>
              <a:t>&amp;</a:t>
            </a:r>
          </a:p>
          <a:p>
            <a:pPr marL="0" indent="0" algn="ctr">
              <a:buNone/>
            </a:pPr>
            <a:r>
              <a:rPr lang="en-US" sz="6000" dirty="0"/>
              <a:t>Questions</a:t>
            </a:r>
          </a:p>
          <a:p>
            <a:pPr marL="0" indent="0" algn="ctr">
              <a:buNone/>
            </a:pPr>
            <a:endParaRPr lang="en-US" sz="6000" dirty="0"/>
          </a:p>
          <a:p>
            <a:pPr marL="0" indent="0" algn="ctr">
              <a:buNone/>
            </a:pPr>
            <a:r>
              <a:rPr lang="en-US" sz="2800" dirty="0"/>
              <a:t>EHCHub@lincolnshire.gov.uk</a:t>
            </a:r>
            <a:endParaRPr lang="en-GB" sz="2800" dirty="0"/>
          </a:p>
        </p:txBody>
      </p:sp>
    </p:spTree>
    <p:extLst>
      <p:ext uri="{BB962C8B-B14F-4D97-AF65-F5344CB8AC3E}">
        <p14:creationId xmlns:p14="http://schemas.microsoft.com/office/powerpoint/2010/main" val="4049601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3703</TotalTime>
  <Words>350</Words>
  <Application>Microsoft Office PowerPoint</Application>
  <PresentationFormat>On-screen Show (4:3)</PresentationFormat>
  <Paragraphs>17</Paragraphs>
  <Slides>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Children First</dc:title>
  <dc:creator>Michelle White</dc:creator>
  <cp:lastModifiedBy>Nicola Carter</cp:lastModifiedBy>
  <cp:revision>60</cp:revision>
  <cp:lastPrinted>2018-11-08T15:13:51Z</cp:lastPrinted>
  <dcterms:created xsi:type="dcterms:W3CDTF">2018-11-05T13:43:09Z</dcterms:created>
  <dcterms:modified xsi:type="dcterms:W3CDTF">2023-06-28T12:09:25Z</dcterms:modified>
</cp:coreProperties>
</file>