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381" r:id="rId2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1" autoAdjust="0"/>
    <p:restoredTop sz="94706" autoAdjust="0"/>
  </p:normalViewPr>
  <p:slideViewPr>
    <p:cSldViewPr>
      <p:cViewPr varScale="1">
        <p:scale>
          <a:sx n="120" d="100"/>
          <a:sy n="120" d="100"/>
        </p:scale>
        <p:origin x="9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84" y="5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50928CF9-4DDA-4082-853E-5095626BF905}" type="datetimeFigureOut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6534407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r>
              <a:rPr lang="en-GB" dirty="0"/>
              <a:t>This document contains factual information only.  Brought to you by Lincolnshire Parent Carer Forum.  Ref: Children and Families Act 2014 &amp; the SEND code of practice 2014.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41FD7C58-BC22-4649-85CE-E4571C48D2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7006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CE5FEC74-23B4-4CF4-A3DD-462EE4ACE3A1}" type="datetimeFigureOut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9FA17488-6FBE-4F54-A4D6-9D05363B9C8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81414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BBFA-14AC-4381-B43E-5A27FF07EF72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03900-0A4A-4B89-A54D-10D95F0E47C9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BF3D-9861-43A9-8458-B1019301E3C2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E3CC-229B-40E4-8192-222E51CF71C8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04BD-87B7-4827-8672-7BE4B2DEC77C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495-F396-47CA-84F3-F3FB4E532127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A78-85FE-487A-A7AF-892AFA54D292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9337-72E3-4299-BFF8-5DBBDFF08F79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87F-511E-47DB-B03E-69706DEFD566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9C6F-BCFD-4E89-91D7-EE518B8EB76F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3BE7-B0BC-46E8-8D49-F9DBD9CD28A7}" type="datetime1">
              <a:rPr lang="en-GB" smtClean="0"/>
              <a:pPr/>
              <a:t>28/06/2023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FA8CB6D-2F59-4E03-9C32-C4A29D07752F}" type="datetime1">
              <a:rPr lang="en-GB" smtClean="0"/>
              <a:pPr/>
              <a:t>28/06/2023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EC0D-CAF2-4477-943C-9725A297E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556792"/>
            <a:ext cx="7620000" cy="4464496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/>
              <a:t>Annual SEND Review Survey – a big thank you!</a:t>
            </a:r>
          </a:p>
          <a:p>
            <a:r>
              <a:rPr lang="en-GB" sz="2800" dirty="0"/>
              <a:t>Outreach Programme</a:t>
            </a:r>
          </a:p>
          <a:p>
            <a:pPr marL="114300" indent="0">
              <a:buNone/>
            </a:pPr>
            <a:endParaRPr lang="en-GB" sz="2800" dirty="0"/>
          </a:p>
          <a:p>
            <a:r>
              <a:rPr lang="en-GB" sz="2800" dirty="0"/>
              <a:t>Workshops </a:t>
            </a:r>
          </a:p>
          <a:p>
            <a:pPr marL="114300" indent="0">
              <a:buNone/>
            </a:pPr>
            <a:endParaRPr lang="en-GB" sz="2800" dirty="0"/>
          </a:p>
          <a:p>
            <a:pPr lvl="1"/>
            <a:r>
              <a:rPr lang="en-GB" sz="2600" dirty="0"/>
              <a:t>Behaviour – for both parents and professionals</a:t>
            </a:r>
          </a:p>
          <a:p>
            <a:pPr lvl="1"/>
            <a:r>
              <a:rPr lang="en-GB" sz="2600" dirty="0"/>
              <a:t>Wellbeing Hypnotherapy – parents only</a:t>
            </a:r>
          </a:p>
          <a:p>
            <a:pPr lvl="1"/>
            <a:r>
              <a:rPr lang="en-GB" sz="2600" dirty="0"/>
              <a:t>Juggling the Joys of Parenting – parents only</a:t>
            </a:r>
          </a:p>
          <a:p>
            <a:pPr lvl="1"/>
            <a:r>
              <a:rPr lang="en-GB" sz="2600" dirty="0"/>
              <a:t>Study Skills – delivered by the Dyslexia Outreach Team for parents and children in KS2 </a:t>
            </a:r>
            <a:r>
              <a:rPr lang="en-GB" sz="2600"/>
              <a:t>and KS3</a:t>
            </a:r>
          </a:p>
          <a:p>
            <a:pPr marL="411480" lvl="1" indent="0">
              <a:buNone/>
            </a:pPr>
            <a:endParaRPr lang="en-GB" sz="2600" dirty="0"/>
          </a:p>
          <a:p>
            <a:r>
              <a:rPr lang="en-GB" sz="2800" dirty="0"/>
              <a:t> LPCF membership increase – Another big thank you!</a:t>
            </a:r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id="{0E4289F7-8444-423D-BD7B-E35B290BD605}"/>
              </a:ext>
            </a:extLst>
          </p:cNvPr>
          <p:cNvGrpSpPr>
            <a:grpSpLocks/>
          </p:cNvGrpSpPr>
          <p:nvPr/>
        </p:nvGrpSpPr>
        <p:grpSpPr bwMode="auto">
          <a:xfrm>
            <a:off x="107505" y="166688"/>
            <a:ext cx="7969696" cy="857250"/>
            <a:chOff x="-1118" y="405"/>
            <a:chExt cx="13891" cy="1350"/>
          </a:xfrm>
        </p:grpSpPr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9863923F-098A-429F-ACA7-8A0C9CD26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18" y="405"/>
              <a:ext cx="13891" cy="1350"/>
            </a:xfrm>
            <a:prstGeom prst="roundRect">
              <a:avLst>
                <a:gd name="adj" fmla="val 16667"/>
              </a:avLst>
            </a:prstGeom>
            <a:solidFill>
              <a:srgbClr val="F9E19F"/>
            </a:solidFill>
            <a:ln w="19050" algn="in">
              <a:solidFill>
                <a:srgbClr val="94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13" name="Group 10">
              <a:extLst>
                <a:ext uri="{FF2B5EF4-FFF2-40B4-BE49-F238E27FC236}">
                  <a16:creationId xmlns:a16="http://schemas.microsoft.com/office/drawing/2014/main" id="{76480F31-DF11-4A3C-8DDE-97C934E5D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6" y="678"/>
              <a:ext cx="9411" cy="723"/>
              <a:chOff x="1912" y="648"/>
              <a:chExt cx="9411" cy="723"/>
            </a:xfrm>
          </p:grpSpPr>
          <p:sp>
            <p:nvSpPr>
              <p:cNvPr id="14" name="WordArt 11">
                <a:extLst>
                  <a:ext uri="{FF2B5EF4-FFF2-40B4-BE49-F238E27FC236}">
                    <a16:creationId xmlns:a16="http://schemas.microsoft.com/office/drawing/2014/main" id="{7F002050-2CCE-442C-8519-412105E14F7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40" y="671"/>
                <a:ext cx="9383" cy="700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7B7B7B"/>
                      </a:solidFill>
                      <a:round/>
                      <a:headEnd/>
                      <a:tailEnd/>
                    </a:ln>
                    <a:solidFill>
                      <a:srgbClr val="7B7B7B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  <p:sp>
            <p:nvSpPr>
              <p:cNvPr id="15" name="WordArt 12">
                <a:extLst>
                  <a:ext uri="{FF2B5EF4-FFF2-40B4-BE49-F238E27FC236}">
                    <a16:creationId xmlns:a16="http://schemas.microsoft.com/office/drawing/2014/main" id="{0C20882C-053B-4630-923C-CBB1A5A9AFFD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12" y="648"/>
                <a:ext cx="9383" cy="699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AF0039"/>
                      </a:solidFill>
                      <a:round/>
                      <a:headEnd/>
                      <a:tailEnd/>
                    </a:ln>
                    <a:solidFill>
                      <a:srgbClr val="AF0039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</p:grpSp>
        <p:pic>
          <p:nvPicPr>
            <p:cNvPr id="2061" name="Picture 13">
              <a:extLst>
                <a:ext uri="{FF2B5EF4-FFF2-40B4-BE49-F238E27FC236}">
                  <a16:creationId xmlns:a16="http://schemas.microsoft.com/office/drawing/2014/main" id="{A3244918-774F-471E-B4A8-CEB6AE38B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" y="444"/>
              <a:ext cx="1240" cy="1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" name="Picture 6" descr="Event Type Image">
            <a:extLst>
              <a:ext uri="{FF2B5EF4-FFF2-40B4-BE49-F238E27FC236}">
                <a16:creationId xmlns:a16="http://schemas.microsoft.com/office/drawing/2014/main" id="{750ADE25-903E-4536-A123-451B6819E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142875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055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8">
      <a:dk1>
        <a:sysClr val="windowText" lastClr="000000"/>
      </a:dk1>
      <a:lt1>
        <a:srgbClr val="FEF0CD"/>
      </a:lt1>
      <a:dk2>
        <a:srgbClr val="4F271C"/>
      </a:dk2>
      <a:lt2>
        <a:srgbClr val="D2C092"/>
      </a:lt2>
      <a:accent1>
        <a:srgbClr val="900000"/>
      </a:accent1>
      <a:accent2>
        <a:srgbClr val="C00000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4164</TotalTime>
  <Words>68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Amaranth</vt:lpstr>
      <vt:lpstr>Arial</vt:lpstr>
      <vt:lpstr>Calibri</vt:lpstr>
      <vt:lpstr>Century Gothic</vt:lpstr>
      <vt:lpstr>Adjacency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Educational Needs  and the Children and Families Bill</dc:title>
  <dc:creator>T Lord</dc:creator>
  <cp:lastModifiedBy>Nicola Carter</cp:lastModifiedBy>
  <cp:revision>241</cp:revision>
  <cp:lastPrinted>2014-06-25T19:06:55Z</cp:lastPrinted>
  <dcterms:created xsi:type="dcterms:W3CDTF">2013-09-25T09:39:08Z</dcterms:created>
  <dcterms:modified xsi:type="dcterms:W3CDTF">2023-06-28T17:05:16Z</dcterms:modified>
</cp:coreProperties>
</file>