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5"/>
  </p:notesMasterIdLst>
  <p:sldIdLst>
    <p:sldId id="623" r:id="rId5"/>
    <p:sldId id="624" r:id="rId6"/>
    <p:sldId id="653" r:id="rId7"/>
    <p:sldId id="625" r:id="rId8"/>
    <p:sldId id="691" r:id="rId9"/>
    <p:sldId id="654" r:id="rId10"/>
    <p:sldId id="655" r:id="rId11"/>
    <p:sldId id="656" r:id="rId12"/>
    <p:sldId id="692" r:id="rId13"/>
    <p:sldId id="658" r:id="rId14"/>
    <p:sldId id="640" r:id="rId15"/>
    <p:sldId id="659" r:id="rId16"/>
    <p:sldId id="627" r:id="rId17"/>
    <p:sldId id="693" r:id="rId18"/>
    <p:sldId id="630" r:id="rId19"/>
    <p:sldId id="632" r:id="rId20"/>
    <p:sldId id="689" r:id="rId21"/>
    <p:sldId id="676" r:id="rId22"/>
    <p:sldId id="675" r:id="rId23"/>
    <p:sldId id="694" r:id="rId2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orient="horz" pos="640" userDrawn="1">
          <p15:clr>
            <a:srgbClr val="A4A3A4"/>
          </p15:clr>
        </p15:guide>
        <p15:guide id="3" pos="1164" userDrawn="1">
          <p15:clr>
            <a:srgbClr val="A4A3A4"/>
          </p15:clr>
        </p15:guide>
        <p15:guide id="4" pos="6516" userDrawn="1">
          <p15:clr>
            <a:srgbClr val="A4A3A4"/>
          </p15:clr>
        </p15:guide>
        <p15:guide id="5" orient="horz" pos="3386"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9" roundtripDataSignature="AMtx7mg/tg4R4dCBweKSJLlgH61jI4H6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ie Leonard-kane" initials="RL" lastIdx="55" clrIdx="0">
    <p:extLst>
      <p:ext uri="{19B8F6BF-5375-455C-9EA6-DF929625EA0E}">
        <p15:presenceInfo xmlns:p15="http://schemas.microsoft.com/office/powerpoint/2012/main" userId="S::rleonard-kane@educationdevelopmenttrust.com::48d2ea23-faa5-4f96-ad47-0116980fda0a" providerId="AD"/>
      </p:ext>
    </p:extLst>
  </p:cmAuthor>
  <p:cmAuthor id="2" name="c.murray-coronis@hotmail.co.uk" initials="c." lastIdx="17" clrIdx="1">
    <p:extLst>
      <p:ext uri="{19B8F6BF-5375-455C-9EA6-DF929625EA0E}">
        <p15:presenceInfo xmlns:p15="http://schemas.microsoft.com/office/powerpoint/2012/main" userId="S::urn:spo:guest#c.murray-coronis@hotmail.co.uk::" providerId="AD"/>
      </p:ext>
    </p:extLst>
  </p:cmAuthor>
  <p:cmAuthor id="3" name="Matthew Davis" initials="MD" lastIdx="2" clrIdx="2">
    <p:extLst>
      <p:ext uri="{19B8F6BF-5375-455C-9EA6-DF929625EA0E}">
        <p15:presenceInfo xmlns:p15="http://schemas.microsoft.com/office/powerpoint/2012/main" userId="S::mdavis@educationdevelopmenttrust.com::7dda447e-5ccf-44cd-b53a-b8f319cf8eda" providerId="AD"/>
      </p:ext>
    </p:extLst>
  </p:cmAuthor>
  <p:cmAuthor id="4" name="Stacey Williams" initials="SW" lastIdx="1" clrIdx="3">
    <p:extLst>
      <p:ext uri="{19B8F6BF-5375-455C-9EA6-DF929625EA0E}">
        <p15:presenceInfo xmlns:p15="http://schemas.microsoft.com/office/powerpoint/2012/main" userId="Stacey Willi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135C"/>
    <a:srgbClr val="FBB900"/>
    <a:srgbClr val="00AAE6"/>
    <a:srgbClr val="FADAE2"/>
    <a:srgbClr val="E99F1B"/>
    <a:srgbClr val="001F5C"/>
    <a:srgbClr val="A62A33"/>
    <a:srgbClr val="941E1E"/>
    <a:srgbClr val="BC1029"/>
    <a:srgbClr val="E94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26"/>
    <p:restoredTop sz="79221" autoAdjust="0"/>
  </p:normalViewPr>
  <p:slideViewPr>
    <p:cSldViewPr snapToGrid="0">
      <p:cViewPr varScale="1">
        <p:scale>
          <a:sx n="99" d="100"/>
          <a:sy n="99" d="100"/>
        </p:scale>
        <p:origin x="1416" y="90"/>
      </p:cViewPr>
      <p:guideLst>
        <p:guide orient="horz" pos="640"/>
        <p:guide pos="1164"/>
        <p:guide pos="6516"/>
        <p:guide orient="horz" pos="3386"/>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p:scale>
          <a:sx n="66" d="100"/>
          <a:sy n="66" d="100"/>
        </p:scale>
        <p:origin x="2364" y="-8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109" Type="http://customschemas.google.com/relationships/presentationmetadata" Target="metadata"/><Relationship Id="rId3" Type="http://schemas.openxmlformats.org/officeDocument/2006/relationships/customXml" Target="../customXml/item3.xml"/><Relationship Id="rId21" Type="http://schemas.openxmlformats.org/officeDocument/2006/relationships/slide" Target="slides/slide17.xml"/><Relationship Id="rId11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1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110"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14"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11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This recording is being provided by the ECF &amp; AB Team at L.E.A.D. Teaching School Hub Lincolnshire and is current on it’s release as of 20</a:t>
            </a:r>
            <a:r>
              <a:rPr lang="en-GB" baseline="30000" dirty="0"/>
              <a:t>th</a:t>
            </a:r>
            <a:r>
              <a:rPr lang="en-GB" dirty="0"/>
              <a:t> April 2023.</a:t>
            </a:r>
          </a:p>
        </p:txBody>
      </p:sp>
    </p:spTree>
    <p:extLst>
      <p:ext uri="{BB962C8B-B14F-4D97-AF65-F5344CB8AC3E}">
        <p14:creationId xmlns:p14="http://schemas.microsoft.com/office/powerpoint/2010/main" val="502725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a:lnSpc>
                <a:spcPct val="107000"/>
              </a:lnSpc>
              <a:buFont typeface="Calibri" panose="020F0502020204030204" pitchFamily="34" charset="0"/>
              <a:buNone/>
            </a:pPr>
            <a:r>
              <a:rPr lang="en-GB" sz="1100" b="1" dirty="0">
                <a:effectLst/>
                <a:latin typeface="Calibri" panose="020F0502020204030204" pitchFamily="34" charset="0"/>
                <a:ea typeface="Calibri" panose="020F0502020204030204" pitchFamily="34" charset="0"/>
                <a:cs typeface="Times New Roman" panose="02020603050405020304" pitchFamily="18" charset="0"/>
              </a:rPr>
              <a:t>We will look at an overview but just so you are aware some of our ECTs have said the following:</a:t>
            </a:r>
          </a:p>
          <a:p>
            <a:pPr marL="0" lvl="0" indent="0" algn="l">
              <a:lnSpc>
                <a:spcPct val="107000"/>
              </a:lnSpc>
              <a:buFont typeface="Calibri" panose="020F0502020204030204" pitchFamily="34" charset="0"/>
              <a:buNone/>
            </a:pPr>
            <a:endParaRPr lang="en-GB" sz="1100" b="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buFont typeface="Calibri" panose="020F0502020204030204" pitchFamily="34" charset="0"/>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That the programme is </a:t>
            </a:r>
            <a:r>
              <a:rPr lang="en-GB" sz="1100" dirty="0" err="1">
                <a:effectLst/>
                <a:latin typeface="Calibri" panose="020F0502020204030204" pitchFamily="34" charset="0"/>
                <a:ea typeface="Calibri" panose="020F0502020204030204" pitchFamily="34" charset="0"/>
                <a:cs typeface="Times New Roman" panose="02020603050405020304" pitchFamily="18" charset="0"/>
              </a:rPr>
              <a:t>indepth</a:t>
            </a:r>
            <a:r>
              <a:rPr lang="en-GB" sz="1100" dirty="0">
                <a:effectLst/>
                <a:latin typeface="Calibri" panose="020F0502020204030204" pitchFamily="34" charset="0"/>
                <a:ea typeface="Calibri" panose="020F0502020204030204" pitchFamily="34" charset="0"/>
                <a:cs typeface="Times New Roman" panose="02020603050405020304" pitchFamily="18" charset="0"/>
              </a:rPr>
              <a:t>, has good structure, is comprehensive, progressive and has inter-related modules.</a:t>
            </a:r>
          </a:p>
          <a:p>
            <a:pPr marL="0" lvl="0" indent="0" algn="l">
              <a:lnSpc>
                <a:spcPct val="107000"/>
              </a:lnSpc>
              <a:buFont typeface="Calibri" panose="020F0502020204030204" pitchFamily="34" charset="0"/>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07000"/>
              </a:lnSpc>
              <a:buFont typeface="Calibri" panose="020F0502020204030204" pitchFamily="34" charset="0"/>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They have enjoyed the self-study materials, revisiting concepts that they met in initial teacher training and contextualising these with their Mentor to make the programme more meaningful to their development. </a:t>
            </a:r>
          </a:p>
          <a:p>
            <a:pPr marL="0" lvl="0" indent="0" algn="l">
              <a:lnSpc>
                <a:spcPct val="107000"/>
              </a:lnSpc>
              <a:buFont typeface="Calibri" panose="020F0502020204030204" pitchFamily="34" charset="0"/>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They have commented that there are plenty of opportunities for reflection, discussion and deeper learning both in the group sessions and individual mentor sessions and like that the programme ensures protected and quality weekly time with their designated mentor.  </a:t>
            </a:r>
          </a:p>
          <a:p>
            <a:pPr marL="0" lvl="0" indent="0" algn="just">
              <a:lnSpc>
                <a:spcPct val="106000"/>
              </a:lnSpc>
              <a:buFont typeface="Calibri" panose="020F0502020204030204" pitchFamily="34" charset="0"/>
              <a:buNone/>
              <a:tabLst>
                <a:tab pos="1440815"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The </a:t>
            </a:r>
            <a:r>
              <a:rPr lang="en-GB" sz="1100" dirty="0">
                <a:effectLst/>
                <a:latin typeface="Calibri" panose="020F0502020204030204" pitchFamily="34" charset="0"/>
                <a:ea typeface="Calibri" panose="020F0502020204030204" pitchFamily="34" charset="0"/>
                <a:cs typeface="Calibri" panose="020F0502020204030204" pitchFamily="34" charset="0"/>
              </a:rPr>
              <a:t>local group sessions useful as it’s been an opportunity for a face to face meeting with who are in the same position and stage of development.</a:t>
            </a:r>
          </a:p>
          <a:p>
            <a:endParaRPr lang="en-GB" dirty="0"/>
          </a:p>
        </p:txBody>
      </p:sp>
    </p:spTree>
    <p:extLst>
      <p:ext uri="{BB962C8B-B14F-4D97-AF65-F5344CB8AC3E}">
        <p14:creationId xmlns:p14="http://schemas.microsoft.com/office/powerpoint/2010/main" val="270247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a:lnSpc>
                <a:spcPct val="106000"/>
              </a:lnSpc>
              <a:spcAft>
                <a:spcPts val="800"/>
              </a:spcAft>
              <a:buFont typeface="Calibri" panose="020F0502020204030204" pitchFamily="34" charset="0"/>
              <a:buNone/>
              <a:tabLst>
                <a:tab pos="144081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There is a variety of materials and delivery techniques at local group sessions, each with a minimum of two facilitators. There is different expertise/input from facilitators; through the use of slides, video clips, reading and most importantly - opportunities for individual/ and group reflection and discussion .</a:t>
            </a:r>
          </a:p>
          <a:p>
            <a:pPr marL="0" lvl="0" indent="0" algn="just">
              <a:lnSpc>
                <a:spcPct val="106000"/>
              </a:lnSpc>
              <a:spcAft>
                <a:spcPts val="800"/>
              </a:spcAft>
              <a:buFont typeface="Calibri" panose="020F0502020204030204" pitchFamily="34" charset="0"/>
              <a:buNone/>
              <a:tabLst>
                <a:tab pos="1440815"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6000"/>
              </a:lnSpc>
              <a:buFont typeface="Calibri" panose="020F0502020204030204" pitchFamily="34" charset="0"/>
              <a:buNone/>
              <a:tabLst>
                <a:tab pos="1440815" algn="l"/>
              </a:tabLst>
            </a:pPr>
            <a:r>
              <a:rPr lang="en-GB" sz="1100" dirty="0">
                <a:effectLst/>
                <a:latin typeface="Calibri" panose="020F0502020204030204" pitchFamily="34" charset="0"/>
                <a:ea typeface="Calibri" panose="020F0502020204030204" pitchFamily="34" charset="0"/>
                <a:cs typeface="Times New Roman" panose="02020603050405020304" pitchFamily="18" charset="0"/>
              </a:rPr>
              <a:t>Structure of the programme is good; outline of weekly focus points for mentor meeting; content chunked therefore easier to retain and not overwhelming</a:t>
            </a:r>
          </a:p>
          <a:p>
            <a:pPr marL="0" lvl="0" indent="0" algn="just">
              <a:lnSpc>
                <a:spcPct val="106000"/>
              </a:lnSpc>
              <a:buFont typeface="Calibri" panose="020F0502020204030204" pitchFamily="34" charset="0"/>
              <a:buNone/>
              <a:tabLst>
                <a:tab pos="1440815" algn="l"/>
              </a:tabLs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just">
              <a:lnSpc>
                <a:spcPct val="106000"/>
              </a:lnSpc>
              <a:buFont typeface="Calibri" panose="020F0502020204030204" pitchFamily="34" charset="0"/>
              <a:buNone/>
              <a:tabLst>
                <a:tab pos="1440815" algn="l"/>
              </a:tabLst>
            </a:pPr>
            <a:r>
              <a:rPr lang="en-GB" sz="1100" dirty="0">
                <a:effectLst/>
                <a:latin typeface="Calibri" panose="020F0502020204030204" pitchFamily="34" charset="0"/>
                <a:ea typeface="Calibri" panose="020F0502020204030204" pitchFamily="34" charset="0"/>
                <a:cs typeface="Calibri" panose="020F0502020204030204" pitchFamily="34" charset="0"/>
              </a:rPr>
              <a:t>The structured programme informs mentor sessions back at school which facilitates further discussion, reflection, deeper learning and progress in practice</a:t>
            </a:r>
          </a:p>
          <a:p>
            <a:endParaRPr lang="en-GB" dirty="0"/>
          </a:p>
        </p:txBody>
      </p:sp>
    </p:spTree>
    <p:extLst>
      <p:ext uri="{BB962C8B-B14F-4D97-AF65-F5344CB8AC3E}">
        <p14:creationId xmlns:p14="http://schemas.microsoft.com/office/powerpoint/2010/main" val="4293658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rgbClr val="1A4164"/>
              </a:buClr>
              <a:buSzPts val="1200"/>
              <a:buFont typeface="Noto Sans Symbols"/>
              <a:buNone/>
            </a:pPr>
            <a:r>
              <a:rPr lang="en-GB" dirty="0"/>
              <a:t>Programme of support for Mentors</a:t>
            </a:r>
          </a:p>
          <a:p>
            <a:pPr marL="0" lvl="0" indent="0" algn="l" rtl="0">
              <a:spcBef>
                <a:spcPts val="0"/>
              </a:spcBef>
              <a:spcAft>
                <a:spcPts val="0"/>
              </a:spcAft>
              <a:buClr>
                <a:srgbClr val="1A4164"/>
              </a:buClr>
              <a:buSzPts val="1200"/>
              <a:buFont typeface="Noto Sans Symbols"/>
              <a:buNone/>
            </a:pPr>
            <a:r>
              <a:rPr lang="en-GB" dirty="0"/>
              <a:t>1 hour per week in year 1 and 1 hour per fortnight</a:t>
            </a:r>
          </a:p>
          <a:p>
            <a:endParaRPr lang="en-GB" dirty="0"/>
          </a:p>
        </p:txBody>
      </p:sp>
    </p:spTree>
    <p:extLst>
      <p:ext uri="{BB962C8B-B14F-4D97-AF65-F5344CB8AC3E}">
        <p14:creationId xmlns:p14="http://schemas.microsoft.com/office/powerpoint/2010/main" val="3554062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6946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1541555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defTabSz="914400">
              <a:buClr>
                <a:srgbClr val="FFC000"/>
              </a:buClr>
              <a:buFont typeface="Arial" panose="020B0604020202020204" pitchFamily="34" charset="0"/>
              <a:buNone/>
              <a:defRPr/>
            </a:pPr>
            <a:r>
              <a:rPr lang="en-GB" sz="1100" b="1" dirty="0">
                <a:solidFill>
                  <a:srgbClr val="E9486E"/>
                </a:solidFill>
                <a:latin typeface="Calibri" panose="020F0502020204030204" pitchFamily="34" charset="0"/>
                <a:cs typeface="Calibri" panose="020F0502020204030204" pitchFamily="34" charset="0"/>
              </a:rPr>
              <a:t>There is rich and relevant </a:t>
            </a:r>
            <a:r>
              <a:rPr lang="en-GB" sz="1100" dirty="0">
                <a:solidFill>
                  <a:schemeClr val="bg1"/>
                </a:solidFill>
                <a:latin typeface="Calibri" panose="020F0502020204030204" pitchFamily="34" charset="0"/>
                <a:cs typeface="Calibri" panose="020F0502020204030204" pitchFamily="34" charset="0"/>
              </a:rPr>
              <a:t>examples from expert practitioners, </a:t>
            </a:r>
            <a:r>
              <a:rPr lang="en-GB" sz="1100" b="1" dirty="0">
                <a:solidFill>
                  <a:schemeClr val="bg1"/>
                </a:solidFill>
                <a:latin typeface="Calibri" panose="020F0502020204030204" pitchFamily="34" charset="0"/>
                <a:cs typeface="Calibri" panose="020F0502020204030204" pitchFamily="34" charset="0"/>
              </a:rPr>
              <a:t>a</a:t>
            </a:r>
            <a:r>
              <a:rPr lang="en-GB" sz="1100" b="1" dirty="0">
                <a:solidFill>
                  <a:srgbClr val="E9486E"/>
                </a:solidFill>
                <a:latin typeface="Calibri" panose="020F0502020204030204" pitchFamily="34" charset="0"/>
                <a:cs typeface="Calibri" panose="020F0502020204030204" pitchFamily="34" charset="0"/>
              </a:rPr>
              <a:t>ccessible insights </a:t>
            </a:r>
            <a:r>
              <a:rPr lang="en-GB" sz="1100" dirty="0">
                <a:solidFill>
                  <a:schemeClr val="bg1"/>
                </a:solidFill>
                <a:latin typeface="Calibri" panose="020F0502020204030204" pitchFamily="34" charset="0"/>
                <a:cs typeface="Calibri" panose="020F0502020204030204" pitchFamily="34" charset="0"/>
              </a:rPr>
              <a:t>from research and frequent opportunities to put </a:t>
            </a:r>
            <a:r>
              <a:rPr lang="en-GB" sz="1100" b="1" dirty="0">
                <a:solidFill>
                  <a:srgbClr val="E9486E"/>
                </a:solidFill>
                <a:latin typeface="Calibri" panose="020F0502020204030204" pitchFamily="34" charset="0"/>
                <a:cs typeface="Calibri" panose="020F0502020204030204" pitchFamily="34" charset="0"/>
              </a:rPr>
              <a:t>knowledge into practice.</a:t>
            </a:r>
          </a:p>
          <a:p>
            <a:pPr marL="0" lvl="0" indent="0" defTabSz="914400">
              <a:buClr>
                <a:srgbClr val="FFC000"/>
              </a:buClr>
              <a:buFont typeface="Arial" panose="020B0604020202020204" pitchFamily="34" charset="0"/>
              <a:buNone/>
              <a:defRPr/>
            </a:pPr>
            <a:r>
              <a:rPr lang="en-GB" sz="1100" b="0" dirty="0">
                <a:solidFill>
                  <a:srgbClr val="E9486E"/>
                </a:solidFill>
                <a:latin typeface="Calibri" panose="020F0502020204030204" pitchFamily="34" charset="0"/>
                <a:cs typeface="Calibri" panose="020F0502020204030204" pitchFamily="34" charset="0"/>
              </a:rPr>
              <a:t>Bl</a:t>
            </a:r>
            <a:r>
              <a:rPr lang="en-US" sz="1100" b="0" dirty="0" err="1">
                <a:solidFill>
                  <a:schemeClr val="bg1"/>
                </a:solidFill>
                <a:latin typeface="Calibri" panose="020F0502020204030204" pitchFamily="34" charset="0"/>
                <a:cs typeface="Calibri" panose="020F0502020204030204" pitchFamily="34" charset="0"/>
              </a:rPr>
              <a:t>ocks</a:t>
            </a:r>
            <a:r>
              <a:rPr lang="en-US" sz="1100" b="0" dirty="0">
                <a:solidFill>
                  <a:schemeClr val="bg1"/>
                </a:solidFill>
                <a:latin typeface="Calibri" panose="020F0502020204030204" pitchFamily="34" charset="0"/>
                <a:cs typeface="Calibri" panose="020F0502020204030204" pitchFamily="34" charset="0"/>
              </a:rPr>
              <a:t> in </a:t>
            </a:r>
            <a:r>
              <a:rPr lang="en-US" sz="1100" dirty="0">
                <a:solidFill>
                  <a:schemeClr val="bg1"/>
                </a:solidFill>
                <a:latin typeface="Calibri" panose="020F0502020204030204" pitchFamily="34" charset="0"/>
                <a:cs typeface="Calibri" panose="020F0502020204030204" pitchFamily="34" charset="0"/>
              </a:rPr>
              <a:t>year </a:t>
            </a:r>
            <a:r>
              <a:rPr lang="en-US" sz="1100" dirty="0">
                <a:solidFill>
                  <a:srgbClr val="E7267C"/>
                </a:solidFill>
                <a:latin typeface="Calibri" panose="020F0502020204030204" pitchFamily="34" charset="0"/>
                <a:cs typeface="Calibri" panose="020F0502020204030204" pitchFamily="34" charset="0"/>
              </a:rPr>
              <a:t>2</a:t>
            </a:r>
            <a:r>
              <a:rPr lang="en-US" sz="1100" b="1" dirty="0">
                <a:solidFill>
                  <a:srgbClr val="E7267C"/>
                </a:solidFill>
                <a:latin typeface="Calibri" panose="020F0502020204030204" pitchFamily="34" charset="0"/>
                <a:cs typeface="Calibri" panose="020F0502020204030204" pitchFamily="34" charset="0"/>
              </a:rPr>
              <a:t> </a:t>
            </a:r>
            <a:r>
              <a:rPr lang="en-GB" sz="1100" b="1" dirty="0">
                <a:solidFill>
                  <a:srgbClr val="E7267C"/>
                </a:solidFill>
                <a:latin typeface="Calibri" panose="020F0502020204030204" pitchFamily="34" charset="0"/>
                <a:cs typeface="Calibri" panose="020F0502020204030204" pitchFamily="34" charset="0"/>
              </a:rPr>
              <a:t>build on the foundations </a:t>
            </a:r>
            <a:r>
              <a:rPr lang="en-GB" sz="1100" dirty="0">
                <a:solidFill>
                  <a:schemeClr val="bg1"/>
                </a:solidFill>
                <a:latin typeface="Calibri" panose="020F0502020204030204" pitchFamily="34" charset="0"/>
                <a:cs typeface="Calibri" panose="020F0502020204030204" pitchFamily="34" charset="0"/>
              </a:rPr>
              <a:t>encountered in year 1 to </a:t>
            </a:r>
            <a:r>
              <a:rPr lang="en-GB" sz="1100" b="1" dirty="0">
                <a:solidFill>
                  <a:srgbClr val="E7267C"/>
                </a:solidFill>
                <a:latin typeface="Calibri" panose="020F0502020204030204" pitchFamily="34" charset="0"/>
                <a:cs typeface="Calibri" panose="020F0502020204030204" pitchFamily="34" charset="0"/>
              </a:rPr>
              <a:t>develop mastery </a:t>
            </a:r>
            <a:r>
              <a:rPr lang="en-GB" sz="1100" dirty="0">
                <a:solidFill>
                  <a:schemeClr val="bg1"/>
                </a:solidFill>
                <a:latin typeface="Calibri" panose="020F0502020204030204" pitchFamily="34" charset="0"/>
                <a:cs typeface="Calibri" panose="020F0502020204030204" pitchFamily="34" charset="0"/>
              </a:rPr>
              <a:t>in these crucial areas of practice and as such ECTs encounter a </a:t>
            </a:r>
            <a:r>
              <a:rPr lang="en-GB" sz="1100" b="1" dirty="0">
                <a:solidFill>
                  <a:schemeClr val="bg1"/>
                </a:solidFill>
                <a:latin typeface="Calibri" panose="020F0502020204030204" pitchFamily="34" charset="0"/>
                <a:cs typeface="Calibri" panose="020F0502020204030204" pitchFamily="34" charset="0"/>
              </a:rPr>
              <a:t>spiral curriculum.</a:t>
            </a:r>
          </a:p>
          <a:p>
            <a:pPr marL="342900" marR="0" lvl="0" indent="-342900" algn="l" defTabSz="914400" rtl="0" eaLnBrk="1" fontAlgn="auto" latinLnBrk="0" hangingPunct="1">
              <a:lnSpc>
                <a:spcPct val="100000"/>
              </a:lnSpc>
              <a:spcBef>
                <a:spcPts val="0"/>
              </a:spcBef>
              <a:spcAft>
                <a:spcPts val="0"/>
              </a:spcAft>
              <a:buClr>
                <a:srgbClr val="FFC000"/>
              </a:buClr>
              <a:buSzPts val="1100"/>
              <a:buFont typeface="Arial" panose="020B0604020202020204" pitchFamily="34" charset="0"/>
              <a:buChar char="•"/>
              <a:tabLst/>
              <a:defRPr/>
            </a:pPr>
            <a:endParaRPr lang="en-GB" sz="1100" dirty="0">
              <a:solidFill>
                <a:schemeClr val="bg1"/>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FFC000"/>
              </a:buClr>
              <a:buSzPts val="1100"/>
              <a:buFont typeface="Arial" panose="020B0604020202020204" pitchFamily="34" charset="0"/>
              <a:buNone/>
              <a:tabLst/>
              <a:defRP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ECTs say :</a:t>
            </a:r>
          </a:p>
          <a:p>
            <a:pPr marL="0" marR="0" lvl="0" indent="0" algn="l" defTabSz="914400" rtl="0" eaLnBrk="1" fontAlgn="auto" latinLnBrk="0" hangingPunct="1">
              <a:lnSpc>
                <a:spcPct val="100000"/>
              </a:lnSpc>
              <a:spcBef>
                <a:spcPts val="0"/>
              </a:spcBef>
              <a:spcAft>
                <a:spcPts val="0"/>
              </a:spcAft>
              <a:buClr>
                <a:srgbClr val="FFC000"/>
              </a:buClr>
              <a:buSzPts val="1100"/>
              <a:buFont typeface="Arial" panose="020B0604020202020204" pitchFamily="34" charset="0"/>
              <a:buNone/>
              <a:tabLst/>
              <a:defRPr/>
            </a:pPr>
            <a:r>
              <a:rPr lang="en-GB" sz="1100" b="0" dirty="0">
                <a:effectLst/>
                <a:latin typeface="Calibri" panose="020F0502020204030204" pitchFamily="34" charset="0"/>
                <a:ea typeface="Calibri" panose="020F0502020204030204" pitchFamily="34" charset="0"/>
                <a:cs typeface="Times New Roman" panose="02020603050405020304" pitchFamily="18" charset="0"/>
              </a:rPr>
              <a:t>‘They like the half-termly focus - the modules build upon and reinforce prior training’</a:t>
            </a:r>
          </a:p>
          <a:p>
            <a:pPr marL="0" marR="0" lvl="0" indent="0" algn="l" defTabSz="914400" rtl="0" eaLnBrk="1" fontAlgn="auto" latinLnBrk="0" hangingPunct="1">
              <a:lnSpc>
                <a:spcPct val="100000"/>
              </a:lnSpc>
              <a:spcBef>
                <a:spcPts val="0"/>
              </a:spcBef>
              <a:spcAft>
                <a:spcPts val="0"/>
              </a:spcAft>
              <a:buClr>
                <a:srgbClr val="FFC000"/>
              </a:buClr>
              <a:buSzPts val="1100"/>
              <a:buFont typeface="Arial" panose="020B0604020202020204" pitchFamily="34" charset="0"/>
              <a:buNone/>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‘Blocks are well chosen and fit in with stage of development. Block 1 was pertinent to what was needed in the first term, building on ITT training and it’s useful that each session has a specific focus which builds on previous sessions’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
                <a:srgbClr val="FFC000"/>
              </a:buClr>
              <a:buSzPts val="1100"/>
              <a:buFont typeface="Arial" panose="020B0604020202020204" pitchFamily="34" charset="0"/>
              <a:buChar char="•"/>
              <a:tabLst/>
              <a:defRPr/>
            </a:pPr>
            <a:endParaRPr lang="en-GB" sz="1100" dirty="0">
              <a:solidFill>
                <a:schemeClr val="bg1"/>
              </a:solidFill>
              <a:latin typeface="Calibri" panose="020F0502020204030204" pitchFamily="34" charset="0"/>
              <a:cs typeface="Calibri" panose="020F0502020204030204" pitchFamily="34" charset="0"/>
            </a:endParaRPr>
          </a:p>
          <a:p>
            <a:pPr marL="342900" lvl="0" indent="-342900" defTabSz="914400">
              <a:buClr>
                <a:srgbClr val="FFC000"/>
              </a:buClr>
              <a:buFont typeface="Arial" panose="020B0604020202020204" pitchFamily="34" charset="0"/>
              <a:buChar char="•"/>
              <a:defRPr/>
            </a:pPr>
            <a:endParaRPr lang="en-GB" sz="1100" b="1" dirty="0">
              <a:solidFill>
                <a:srgbClr val="E9486E"/>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4025853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Clr>
                <a:srgbClr val="FFC000"/>
              </a:buClr>
              <a:buFont typeface="Arial" panose="020B0604020202020204" pitchFamily="34" charset="0"/>
              <a:buNone/>
            </a:pPr>
            <a:r>
              <a:rPr lang="en-GB" sz="1100" dirty="0">
                <a:solidFill>
                  <a:schemeClr val="bg1"/>
                </a:solidFill>
                <a:latin typeface="Calibri" panose="020F0502020204030204" pitchFamily="34" charset="0"/>
                <a:cs typeface="Calibri" panose="020F0502020204030204" pitchFamily="34" charset="0"/>
              </a:rPr>
              <a:t>The learning approach and delivery schedule ensures every topic is covered by the </a:t>
            </a:r>
            <a:r>
              <a:rPr lang="en-GB" sz="1100" b="1" dirty="0">
                <a:solidFill>
                  <a:srgbClr val="45BABB"/>
                </a:solidFill>
                <a:latin typeface="Calibri" panose="020F0502020204030204" pitchFamily="34" charset="0"/>
                <a:cs typeface="Calibri" panose="020F0502020204030204" pitchFamily="34" charset="0"/>
              </a:rPr>
              <a:t>three dimensions of development</a:t>
            </a:r>
            <a:r>
              <a:rPr lang="en-GB" sz="1100" dirty="0">
                <a:solidFill>
                  <a:schemeClr val="bg1"/>
                </a:solidFill>
                <a:latin typeface="Calibri" panose="020F0502020204030204" pitchFamily="34" charset="0"/>
                <a:cs typeface="Calibri" panose="020F0502020204030204" pitchFamily="34" charset="0"/>
              </a:rPr>
              <a:t>, just like a “Block”. </a:t>
            </a:r>
          </a:p>
          <a:p>
            <a:pPr marL="0" indent="0">
              <a:buClr>
                <a:srgbClr val="FFC000"/>
              </a:buClr>
              <a:buFont typeface="Arial" panose="020B0604020202020204" pitchFamily="34" charset="0"/>
              <a:buNone/>
            </a:pPr>
            <a:r>
              <a:rPr lang="en-GB" sz="1100" dirty="0">
                <a:solidFill>
                  <a:schemeClr val="bg1"/>
                </a:solidFill>
                <a:latin typeface="Calibri" panose="020F0502020204030204" pitchFamily="34" charset="0"/>
                <a:cs typeface="Calibri" panose="020F0502020204030204" pitchFamily="34" charset="0"/>
              </a:rPr>
              <a:t>This supports early career teachers to </a:t>
            </a:r>
            <a:r>
              <a:rPr lang="en-GB" sz="1100" b="1" dirty="0">
                <a:solidFill>
                  <a:srgbClr val="45BABB"/>
                </a:solidFill>
                <a:latin typeface="Calibri" panose="020F0502020204030204" pitchFamily="34" charset="0"/>
                <a:cs typeface="Calibri" panose="020F0502020204030204" pitchFamily="34" charset="0"/>
              </a:rPr>
              <a:t>learn the theory</a:t>
            </a:r>
            <a:r>
              <a:rPr lang="en-GB" sz="1100" dirty="0">
                <a:solidFill>
                  <a:schemeClr val="bg1"/>
                </a:solidFill>
                <a:latin typeface="Calibri" panose="020F0502020204030204" pitchFamily="34" charset="0"/>
                <a:cs typeface="Calibri" panose="020F0502020204030204" pitchFamily="34" charset="0"/>
              </a:rPr>
              <a:t>, put theory into </a:t>
            </a:r>
            <a:r>
              <a:rPr lang="en-GB" sz="1100" b="1" dirty="0">
                <a:solidFill>
                  <a:srgbClr val="45BABB"/>
                </a:solidFill>
                <a:latin typeface="Calibri" panose="020F0502020204030204" pitchFamily="34" charset="0"/>
                <a:cs typeface="Calibri" panose="020F0502020204030204" pitchFamily="34" charset="0"/>
              </a:rPr>
              <a:t>practice</a:t>
            </a:r>
            <a:r>
              <a:rPr lang="en-GB" sz="1100" dirty="0">
                <a:solidFill>
                  <a:schemeClr val="bg1"/>
                </a:solidFill>
                <a:latin typeface="Calibri" panose="020F0502020204030204" pitchFamily="34" charset="0"/>
                <a:cs typeface="Calibri" panose="020F0502020204030204" pitchFamily="34" charset="0"/>
              </a:rPr>
              <a:t>, and </a:t>
            </a:r>
            <a:r>
              <a:rPr lang="en-GB" sz="1100" b="1" dirty="0">
                <a:solidFill>
                  <a:srgbClr val="45BABB"/>
                </a:solidFill>
                <a:latin typeface="Calibri" panose="020F0502020204030204" pitchFamily="34" charset="0"/>
                <a:cs typeface="Calibri" panose="020F0502020204030204" pitchFamily="34" charset="0"/>
              </a:rPr>
              <a:t>reflect</a:t>
            </a:r>
            <a:r>
              <a:rPr lang="en-GB" sz="1100" b="1" dirty="0">
                <a:solidFill>
                  <a:schemeClr val="bg1"/>
                </a:solidFill>
                <a:latin typeface="Calibri" panose="020F0502020204030204" pitchFamily="34" charset="0"/>
                <a:cs typeface="Calibri" panose="020F0502020204030204" pitchFamily="34" charset="0"/>
              </a:rPr>
              <a:t> </a:t>
            </a:r>
            <a:r>
              <a:rPr lang="en-GB" sz="1100" dirty="0">
                <a:solidFill>
                  <a:schemeClr val="bg1"/>
                </a:solidFill>
                <a:latin typeface="Calibri" panose="020F0502020204030204" pitchFamily="34" charset="0"/>
                <a:cs typeface="Calibri" panose="020F0502020204030204" pitchFamily="34" charset="0"/>
              </a:rPr>
              <a:t>on personal and professional development.</a:t>
            </a:r>
          </a:p>
          <a:p>
            <a:pPr marL="0" indent="0">
              <a:buClr>
                <a:srgbClr val="FFC000"/>
              </a:buClr>
              <a:buFont typeface="Arial" panose="020B0604020202020204" pitchFamily="34" charset="0"/>
              <a:buNone/>
            </a:pPr>
            <a:endParaRPr lang="en-GB" sz="1100" dirty="0">
              <a:solidFill>
                <a:schemeClr val="bg1"/>
              </a:solidFill>
              <a:latin typeface="Calibri" panose="020F0502020204030204" pitchFamily="34" charset="0"/>
              <a:cs typeface="Calibri" panose="020F0502020204030204" pitchFamily="34" charset="0"/>
            </a:endParaRPr>
          </a:p>
          <a:p>
            <a:pPr marL="0" indent="0">
              <a:buClr>
                <a:srgbClr val="FFC000"/>
              </a:buClr>
              <a:buFont typeface="Arial" panose="020B0604020202020204" pitchFamily="34" charset="0"/>
              <a:buNone/>
            </a:pPr>
            <a:endParaRPr lang="en-GB"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b="1" dirty="0">
                <a:effectLst/>
                <a:latin typeface="Calibri" panose="020F0502020204030204" pitchFamily="34" charset="0"/>
                <a:ea typeface="Calibri" panose="020F0502020204030204" pitchFamily="34" charset="0"/>
                <a:cs typeface="Times New Roman" panose="02020603050405020304" pitchFamily="18" charset="0"/>
              </a:rPr>
              <a:t>ECTs say:</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‘Start of blocks is very clear. Expectations are clear and this helps you to shape your thinking</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Good to learn the theory and then be given ideas as to how to put it into practice - practical, tried and tested, research-based strategies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800" dirty="0">
                <a:effectLst/>
                <a:latin typeface="Calibri" panose="020F0502020204030204" pitchFamily="34" charset="0"/>
                <a:ea typeface="Calibri" panose="020F0502020204030204" pitchFamily="34" charset="0"/>
                <a:cs typeface="Times New Roman" panose="02020603050405020304" pitchFamily="18" charset="0"/>
              </a:rPr>
              <a:t>The programme and components are manageable and can therefore keep up to date with the blocks.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100" dirty="0">
                <a:effectLst/>
                <a:latin typeface="Calibri" panose="020F0502020204030204" pitchFamily="34" charset="0"/>
                <a:ea typeface="Calibri" panose="020F0502020204030204" pitchFamily="34" charset="0"/>
                <a:cs typeface="Times New Roman" panose="02020603050405020304" pitchFamily="18" charset="0"/>
              </a:rPr>
              <a:t>Reflection activities at end of each module help you to shape your personal reflection.’</a:t>
            </a:r>
          </a:p>
          <a:p>
            <a:pPr marL="342900" indent="-342900">
              <a:buClr>
                <a:srgbClr val="FFC000"/>
              </a:buClr>
              <a:buFont typeface="Arial" panose="020B0604020202020204" pitchFamily="34" charset="0"/>
              <a:buChar char="•"/>
            </a:pPr>
            <a:endParaRPr lang="en-GB" sz="1100" dirty="0">
              <a:solidFill>
                <a:schemeClr val="bg1"/>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26267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fontAlgn="base"/>
            <a:endParaRPr lang="en-GB" sz="1100" dirty="0">
              <a:solidFill>
                <a:srgbClr val="183C5C"/>
              </a:solidFill>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421537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30229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Introduce team and what both are responsible for e.g. Stacey background – teaching, C4C, reduced inductions etc. / Rachael – administration – resetting passwords, assisting users with functionality of services etc.</a:t>
            </a:r>
          </a:p>
        </p:txBody>
      </p:sp>
    </p:spTree>
    <p:extLst>
      <p:ext uri="{BB962C8B-B14F-4D97-AF65-F5344CB8AC3E}">
        <p14:creationId xmlns:p14="http://schemas.microsoft.com/office/powerpoint/2010/main" val="855645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err="1"/>
              <a:t>Reca</a:t>
            </a:r>
            <a:endParaRPr lang="en-GB" dirty="0"/>
          </a:p>
        </p:txBody>
      </p:sp>
    </p:spTree>
    <p:extLst>
      <p:ext uri="{BB962C8B-B14F-4D97-AF65-F5344CB8AC3E}">
        <p14:creationId xmlns:p14="http://schemas.microsoft.com/office/powerpoint/2010/main" val="112889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sz="1100" b="0" i="0" u="none" strike="noStrike" cap="none" dirty="0">
                <a:solidFill>
                  <a:schemeClr val="dk1"/>
                </a:solidFill>
                <a:effectLst/>
                <a:latin typeface="Calibri"/>
                <a:ea typeface="Calibri"/>
                <a:cs typeface="Calibri"/>
                <a:sym typeface="Calibri"/>
              </a:rPr>
              <a:t>The </a:t>
            </a:r>
            <a:r>
              <a:rPr lang="en-GB" sz="1100" b="1" i="0" u="none" strike="noStrike" cap="none" dirty="0">
                <a:solidFill>
                  <a:schemeClr val="dk1"/>
                </a:solidFill>
                <a:effectLst/>
                <a:latin typeface="Calibri"/>
                <a:ea typeface="Calibri"/>
                <a:cs typeface="Calibri"/>
                <a:sym typeface="Calibri"/>
              </a:rPr>
              <a:t>Early Career Framework</a:t>
            </a:r>
            <a:r>
              <a:rPr lang="en-GB" sz="1100" b="0" i="0" u="none" strike="noStrike" cap="none" dirty="0">
                <a:solidFill>
                  <a:schemeClr val="dk1"/>
                </a:solidFill>
                <a:effectLst/>
                <a:latin typeface="Calibri"/>
                <a:ea typeface="Calibri"/>
                <a:cs typeface="Calibri"/>
                <a:sym typeface="Calibri"/>
              </a:rPr>
              <a:t> is the evidence base which underpins this new entitlement for </a:t>
            </a:r>
            <a:r>
              <a:rPr lang="en-GB" sz="1100" b="1" i="0" u="none" strike="noStrike" cap="none" dirty="0">
                <a:solidFill>
                  <a:schemeClr val="dk1"/>
                </a:solidFill>
                <a:effectLst/>
                <a:latin typeface="Calibri"/>
                <a:ea typeface="Calibri"/>
                <a:cs typeface="Calibri"/>
                <a:sym typeface="Calibri"/>
              </a:rPr>
              <a:t>early career</a:t>
            </a:r>
            <a:r>
              <a:rPr lang="en-GB" sz="1100" b="0" i="0" u="none" strike="noStrike" cap="none" dirty="0">
                <a:solidFill>
                  <a:schemeClr val="dk1"/>
                </a:solidFill>
                <a:effectLst/>
                <a:latin typeface="Calibri"/>
                <a:ea typeface="Calibri"/>
                <a:cs typeface="Calibri"/>
                <a:sym typeface="Calibri"/>
              </a:rPr>
              <a:t> teachers' professional development. It sets out what all </a:t>
            </a:r>
            <a:r>
              <a:rPr lang="en-GB" sz="1100" b="1" i="0" u="none" strike="noStrike" cap="none" dirty="0">
                <a:solidFill>
                  <a:schemeClr val="dk1"/>
                </a:solidFill>
                <a:effectLst/>
                <a:latin typeface="Calibri"/>
                <a:ea typeface="Calibri"/>
                <a:cs typeface="Calibri"/>
                <a:sym typeface="Calibri"/>
              </a:rPr>
              <a:t>early career</a:t>
            </a:r>
            <a:r>
              <a:rPr lang="en-GB" sz="1100" b="0" i="0" u="none" strike="noStrike" cap="none" dirty="0">
                <a:solidFill>
                  <a:schemeClr val="dk1"/>
                </a:solidFill>
                <a:effectLst/>
                <a:latin typeface="Calibri"/>
                <a:ea typeface="Calibri"/>
                <a:cs typeface="Calibri"/>
                <a:sym typeface="Calibri"/>
              </a:rPr>
              <a:t> teachers should learn about and learn how to do during the first 2 years of their </a:t>
            </a:r>
            <a:r>
              <a:rPr lang="en-GB" sz="1100" b="1" i="0" u="none" strike="noStrike" cap="none" dirty="0">
                <a:solidFill>
                  <a:schemeClr val="dk1"/>
                </a:solidFill>
                <a:effectLst/>
                <a:latin typeface="Calibri"/>
                <a:ea typeface="Calibri"/>
                <a:cs typeface="Calibri"/>
                <a:sym typeface="Calibri"/>
              </a:rPr>
              <a:t>careers</a:t>
            </a:r>
            <a:r>
              <a:rPr lang="en-GB" sz="1100" b="0" i="0" u="none" strike="noStrike" cap="none" dirty="0">
                <a:solidFill>
                  <a:schemeClr val="dk1"/>
                </a:solidFill>
                <a:effectLst/>
                <a:latin typeface="Calibri"/>
                <a:ea typeface="Calibri"/>
                <a:cs typeface="Calibri"/>
                <a:sym typeface="Calibri"/>
              </a:rPr>
              <a:t>.</a:t>
            </a:r>
          </a:p>
          <a:p>
            <a:pPr marL="0" marR="0" lvl="0" indent="0" algn="l" rtl="0">
              <a:lnSpc>
                <a:spcPct val="100000"/>
              </a:lnSpc>
              <a:spcBef>
                <a:spcPts val="0"/>
              </a:spcBef>
              <a:spcAft>
                <a:spcPts val="0"/>
              </a:spcAft>
              <a:buClr>
                <a:schemeClr val="dk1"/>
              </a:buClr>
              <a:buSzPts val="1200"/>
              <a:buFont typeface="Calibri"/>
              <a:buNone/>
            </a:pPr>
            <a:r>
              <a:rPr lang="en-GB" sz="1100" b="0" i="0" u="none" strike="noStrike" cap="none" dirty="0">
                <a:solidFill>
                  <a:schemeClr val="dk1"/>
                </a:solidFill>
                <a:effectLst/>
                <a:latin typeface="Calibri"/>
                <a:ea typeface="Calibri"/>
                <a:cs typeface="Calibri"/>
                <a:sym typeface="Calibri"/>
              </a:rPr>
              <a:t>The full and core induction programmes that we will discuss and find out more about today, are high quality approved materials underpinned by the ECF and high quality research which have been designed to set teachers up for a successful career in teaching.</a:t>
            </a:r>
            <a:endParaRPr lang="en-GB"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GB" sz="1100" dirty="0">
                <a:solidFill>
                  <a:schemeClr val="dk1"/>
                </a:solidFill>
                <a:latin typeface="Calibri"/>
                <a:ea typeface="Calibri"/>
                <a:cs typeface="Calibri"/>
                <a:sym typeface="Calibri"/>
              </a:rPr>
              <a:t>While the </a:t>
            </a:r>
            <a:r>
              <a:rPr lang="en-GB" sz="1100" b="1" dirty="0">
                <a:solidFill>
                  <a:schemeClr val="dk1"/>
                </a:solidFill>
                <a:latin typeface="Calibri"/>
                <a:ea typeface="Calibri"/>
                <a:cs typeface="Calibri"/>
                <a:sym typeface="Calibri"/>
              </a:rPr>
              <a:t>ECF</a:t>
            </a:r>
            <a:r>
              <a:rPr lang="en-GB" sz="1100" dirty="0">
                <a:solidFill>
                  <a:schemeClr val="dk1"/>
                </a:solidFill>
                <a:latin typeface="Calibri"/>
                <a:ea typeface="Calibri"/>
                <a:cs typeface="Calibri"/>
                <a:sym typeface="Calibri"/>
              </a:rPr>
              <a:t> is presented around the Teachers' Standards for clarity, the </a:t>
            </a:r>
            <a:r>
              <a:rPr lang="en-GB" sz="1100" b="1" dirty="0">
                <a:solidFill>
                  <a:schemeClr val="dk1"/>
                </a:solidFill>
                <a:latin typeface="Calibri"/>
                <a:ea typeface="Calibri"/>
                <a:cs typeface="Calibri"/>
                <a:sym typeface="Calibri"/>
              </a:rPr>
              <a:t>ECF is not</a:t>
            </a:r>
            <a:r>
              <a:rPr lang="en-GB" sz="1100" dirty="0">
                <a:solidFill>
                  <a:schemeClr val="dk1"/>
                </a:solidFill>
                <a:latin typeface="Calibri"/>
                <a:ea typeface="Calibri"/>
                <a:cs typeface="Calibri"/>
                <a:sym typeface="Calibri"/>
              </a:rPr>
              <a:t>, and should </a:t>
            </a:r>
            <a:r>
              <a:rPr lang="en-GB" sz="1100" b="1" dirty="0">
                <a:solidFill>
                  <a:schemeClr val="dk1"/>
                </a:solidFill>
                <a:latin typeface="Calibri"/>
                <a:ea typeface="Calibri"/>
                <a:cs typeface="Calibri"/>
                <a:sym typeface="Calibri"/>
              </a:rPr>
              <a:t>not</a:t>
            </a:r>
            <a:r>
              <a:rPr lang="en-GB" sz="1100" dirty="0">
                <a:solidFill>
                  <a:schemeClr val="dk1"/>
                </a:solidFill>
                <a:latin typeface="Calibri"/>
                <a:ea typeface="Calibri"/>
                <a:cs typeface="Calibri"/>
                <a:sym typeface="Calibri"/>
              </a:rPr>
              <a:t> be used, as an </a:t>
            </a:r>
            <a:r>
              <a:rPr lang="en-GB" sz="1100" b="1" dirty="0">
                <a:solidFill>
                  <a:schemeClr val="dk1"/>
                </a:solidFill>
                <a:latin typeface="Calibri"/>
                <a:ea typeface="Calibri"/>
                <a:cs typeface="Calibri"/>
                <a:sym typeface="Calibri"/>
              </a:rPr>
              <a:t>assessment</a:t>
            </a:r>
            <a:r>
              <a:rPr lang="en-GB" sz="1100" dirty="0">
                <a:solidFill>
                  <a:schemeClr val="dk1"/>
                </a:solidFill>
                <a:latin typeface="Calibri"/>
                <a:ea typeface="Calibri"/>
                <a:cs typeface="Calibri"/>
                <a:sym typeface="Calibri"/>
              </a:rPr>
              <a:t> framework. Early career teachers will </a:t>
            </a:r>
            <a:r>
              <a:rPr lang="en-GB" sz="1100" b="1" dirty="0">
                <a:solidFill>
                  <a:schemeClr val="dk1"/>
                </a:solidFill>
                <a:latin typeface="Calibri"/>
                <a:ea typeface="Calibri"/>
                <a:cs typeface="Calibri"/>
                <a:sym typeface="Calibri"/>
              </a:rPr>
              <a:t>not</a:t>
            </a:r>
            <a:r>
              <a:rPr lang="en-GB" sz="1100" dirty="0">
                <a:solidFill>
                  <a:schemeClr val="dk1"/>
                </a:solidFill>
                <a:latin typeface="Calibri"/>
                <a:ea typeface="Calibri"/>
                <a:cs typeface="Calibri"/>
                <a:sym typeface="Calibri"/>
              </a:rPr>
              <a:t> be expected to collect evidence against the </a:t>
            </a:r>
            <a:r>
              <a:rPr lang="en-GB" sz="1100" b="1" dirty="0">
                <a:solidFill>
                  <a:schemeClr val="dk1"/>
                </a:solidFill>
                <a:latin typeface="Calibri"/>
                <a:ea typeface="Calibri"/>
                <a:cs typeface="Calibri"/>
                <a:sym typeface="Calibri"/>
              </a:rPr>
              <a:t>ECF</a:t>
            </a:r>
            <a:r>
              <a:rPr lang="en-GB" sz="1100" dirty="0">
                <a:solidFill>
                  <a:schemeClr val="dk1"/>
                </a:solidFill>
                <a:latin typeface="Calibri"/>
                <a:ea typeface="Calibri"/>
                <a:cs typeface="Calibri"/>
                <a:sym typeface="Calibri"/>
              </a:rPr>
              <a:t>, and they will continue to be assessed against the Teachers' Standards only.</a:t>
            </a:r>
            <a:endParaRPr lang="en-GB" dirty="0"/>
          </a:p>
          <a:p>
            <a:pPr marL="158750" indent="0">
              <a:buNone/>
            </a:pPr>
            <a:endParaRPr lang="en-GB" dirty="0"/>
          </a:p>
        </p:txBody>
      </p:sp>
    </p:spTree>
    <p:extLst>
      <p:ext uri="{BB962C8B-B14F-4D97-AF65-F5344CB8AC3E}">
        <p14:creationId xmlns:p14="http://schemas.microsoft.com/office/powerpoint/2010/main" val="1031377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Important to note that from September 2023, will be able to onboard ECTs for AB registration. </a:t>
            </a:r>
          </a:p>
        </p:txBody>
      </p:sp>
    </p:spTree>
    <p:extLst>
      <p:ext uri="{BB962C8B-B14F-4D97-AF65-F5344CB8AC3E}">
        <p14:creationId xmlns:p14="http://schemas.microsoft.com/office/powerpoint/2010/main" val="34701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 diagram on the screen shows the Delivery Infrastructure – </a:t>
            </a:r>
          </a:p>
          <a:p>
            <a:pPr marL="158750" indent="0">
              <a:buNone/>
            </a:pPr>
            <a:r>
              <a:rPr lang="en-GB" dirty="0"/>
              <a:t>Schools sit at the very heart of this with ECTs, Mentors and Induction Tutors and a little later in this presentation, we will clarify those roles and their corresponding responsibilities.</a:t>
            </a:r>
          </a:p>
          <a:p>
            <a:pPr marL="158750" indent="0">
              <a:buNone/>
            </a:pPr>
            <a:r>
              <a:rPr lang="en-GB" dirty="0"/>
              <a:t>We have the DfE reforms which now state that an induction programme for ECTs has to be underpinned by the ECF and overseen by an Appropriate Body to ensure that ECTs receive their statutory entitlements.</a:t>
            </a:r>
          </a:p>
          <a:p>
            <a:pPr marL="158750" indent="0">
              <a:buNone/>
            </a:pPr>
            <a:r>
              <a:rPr lang="en-GB" dirty="0"/>
              <a:t>Lead Providers are those that have been designated by the DfE to provide an ECF based statutory induction programme. Six were designated and these were: EDT, Ambition Institute, Teach First, Best Practice, Capita and UCL. </a:t>
            </a:r>
          </a:p>
          <a:p>
            <a:pPr marL="158750" indent="0">
              <a:buNone/>
            </a:pPr>
            <a:r>
              <a:rPr lang="en-GB" dirty="0"/>
              <a:t>Lead Providers work with a Delivery Partner (</a:t>
            </a:r>
            <a:r>
              <a:rPr lang="en-GB" dirty="0" err="1"/>
              <a:t>TSHub</a:t>
            </a:r>
            <a:r>
              <a:rPr lang="en-GB" dirty="0"/>
              <a:t>)</a:t>
            </a:r>
          </a:p>
          <a:p>
            <a:endParaRPr lang="en-GB" dirty="0"/>
          </a:p>
        </p:txBody>
      </p:sp>
    </p:spTree>
    <p:extLst>
      <p:ext uri="{BB962C8B-B14F-4D97-AF65-F5344CB8AC3E}">
        <p14:creationId xmlns:p14="http://schemas.microsoft.com/office/powerpoint/2010/main" val="369833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100" b="0" i="0" u="none" strike="noStrike" dirty="0">
                <a:solidFill>
                  <a:schemeClr val="dk1"/>
                </a:solidFill>
                <a:latin typeface="Calibri"/>
                <a:ea typeface="Calibri"/>
                <a:cs typeface="Calibri"/>
                <a:sym typeface="Calibri"/>
              </a:rPr>
              <a:t>There are three option for schools to choose from: Full Induction Programme (FIP), Core Induction Programme (CIP) and a School-based programme.</a:t>
            </a:r>
          </a:p>
          <a:p>
            <a:pPr marL="0" lvl="0" indent="0" algn="l" rtl="0">
              <a:spcBef>
                <a:spcPts val="0"/>
              </a:spcBef>
              <a:spcAft>
                <a:spcPts val="0"/>
              </a:spcAft>
              <a:buNone/>
            </a:pPr>
            <a:r>
              <a:rPr lang="en-GB" sz="1100" b="0" i="0" u="none" strike="noStrike" dirty="0">
                <a:solidFill>
                  <a:schemeClr val="dk1"/>
                </a:solidFill>
                <a:latin typeface="Calibri"/>
                <a:ea typeface="Calibri"/>
                <a:cs typeface="Calibri"/>
                <a:sym typeface="Calibri"/>
              </a:rPr>
              <a:t>Where schools opt for the Full Induction Programme, which includes materials and funded training, the appropriate body does </a:t>
            </a:r>
            <a:r>
              <a:rPr lang="en-GB" sz="1100" b="1" i="0" u="sng" strike="noStrike" dirty="0">
                <a:solidFill>
                  <a:schemeClr val="dk1"/>
                </a:solidFill>
                <a:latin typeface="Calibri"/>
                <a:ea typeface="Calibri"/>
                <a:cs typeface="Calibri"/>
                <a:sym typeface="Calibri"/>
              </a:rPr>
              <a:t>not </a:t>
            </a:r>
            <a:r>
              <a:rPr lang="en-GB" sz="1100" b="0" i="0" u="none" strike="noStrike" dirty="0">
                <a:solidFill>
                  <a:schemeClr val="dk1"/>
                </a:solidFill>
                <a:latin typeface="Calibri"/>
                <a:ea typeface="Calibri"/>
                <a:cs typeface="Calibri"/>
                <a:sym typeface="Calibri"/>
              </a:rPr>
              <a:t>need to carry out ECF fidelity checks. This is because the providers of Full Induction Programmes will already be subject to separate quality assurance through Ofsted and contract management to ensure their training provides fidelity to the ECF </a:t>
            </a:r>
            <a:endParaRPr lang="en-GB" dirty="0"/>
          </a:p>
          <a:p>
            <a:pPr marL="0" lvl="0" indent="0" algn="l" rtl="0">
              <a:spcBef>
                <a:spcPts val="0"/>
              </a:spcBef>
              <a:spcAft>
                <a:spcPts val="0"/>
              </a:spcAft>
              <a:buNone/>
            </a:pPr>
            <a:r>
              <a:rPr lang="en-GB" sz="1100" b="0" i="0" u="none" strike="noStrike" dirty="0">
                <a:solidFill>
                  <a:schemeClr val="dk1"/>
                </a:solidFill>
                <a:latin typeface="Calibri"/>
                <a:cs typeface="Calibri"/>
                <a:sym typeface="Calibri"/>
              </a:rPr>
              <a:t>Both the CIP and the Schools Based route </a:t>
            </a:r>
            <a:r>
              <a:rPr lang="en-GB" sz="1100" dirty="0">
                <a:solidFill>
                  <a:schemeClr val="dk1"/>
                </a:solidFill>
                <a:latin typeface="Calibri"/>
                <a:ea typeface="Calibri"/>
                <a:cs typeface="Calibri"/>
                <a:sym typeface="Calibri"/>
              </a:rPr>
              <a:t>will require significant ECF fidelity checks from the AB, which will result in higher financial costings.</a:t>
            </a:r>
            <a:endParaRPr lang="en-GB" dirty="0"/>
          </a:p>
          <a:p>
            <a:endParaRPr lang="en-GB" dirty="0"/>
          </a:p>
        </p:txBody>
      </p:sp>
    </p:spTree>
    <p:extLst>
      <p:ext uri="{BB962C8B-B14F-4D97-AF65-F5344CB8AC3E}">
        <p14:creationId xmlns:p14="http://schemas.microsoft.com/office/powerpoint/2010/main" val="2926772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Clr>
                <a:srgbClr val="1A4164"/>
              </a:buClr>
              <a:buSzPts val="1200"/>
              <a:buFont typeface="Noto Sans Symbols"/>
              <a:buNone/>
            </a:pPr>
            <a:r>
              <a:rPr lang="en-GB" dirty="0">
                <a:solidFill>
                  <a:srgbClr val="1A4164"/>
                </a:solidFill>
                <a:latin typeface="Ubuntu Medium"/>
                <a:ea typeface="Ubuntu Medium"/>
                <a:cs typeface="Ubuntu Medium"/>
                <a:sym typeface="Ubuntu Medium"/>
              </a:rPr>
              <a:t>A funded lead programme offers high quality training for ECTs and mentors in a blended approach - face-to-face, online training and through self-study materials.</a:t>
            </a:r>
          </a:p>
          <a:p>
            <a:pPr marL="0" lvl="0" indent="0" algn="l" rtl="0">
              <a:spcBef>
                <a:spcPts val="0"/>
              </a:spcBef>
              <a:spcAft>
                <a:spcPts val="0"/>
              </a:spcAft>
              <a:buClr>
                <a:srgbClr val="1A4164"/>
              </a:buClr>
              <a:buSzPts val="1200"/>
              <a:buFont typeface="Noto Sans Symbols"/>
              <a:buNone/>
            </a:pPr>
            <a:r>
              <a:rPr lang="en-GB" dirty="0">
                <a:solidFill>
                  <a:srgbClr val="1A4164"/>
                </a:solidFill>
                <a:latin typeface="Ubuntu Medium"/>
                <a:ea typeface="Ubuntu Medium"/>
                <a:cs typeface="Ubuntu Medium"/>
                <a:sym typeface="Ubuntu Medium"/>
              </a:rPr>
              <a:t>There were six DfE approved providers:</a:t>
            </a:r>
            <a:endParaRPr lang="en-GB" dirty="0"/>
          </a:p>
          <a:p>
            <a:pPr marL="0" lvl="0" indent="0" algn="l" rtl="0">
              <a:spcBef>
                <a:spcPts val="0"/>
              </a:spcBef>
              <a:spcAft>
                <a:spcPts val="0"/>
              </a:spcAft>
              <a:buNone/>
            </a:pPr>
            <a:endParaRPr lang="en-GB" dirty="0">
              <a:solidFill>
                <a:srgbClr val="1A4164"/>
              </a:solidFill>
              <a:latin typeface="Ubuntu Medium"/>
              <a:ea typeface="Ubuntu Medium"/>
              <a:cs typeface="Ubuntu Medium"/>
              <a:sym typeface="Ubuntu Medium"/>
            </a:endParaRPr>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Teach First</a:t>
            </a:r>
            <a:endParaRPr lang="en-GB" dirty="0"/>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Ambition Institute</a:t>
            </a:r>
            <a:endParaRPr lang="en-GB" dirty="0"/>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Education Development Trust</a:t>
            </a:r>
            <a:endParaRPr lang="en-GB" dirty="0"/>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UCL Institute of Education</a:t>
            </a:r>
            <a:endParaRPr lang="en-GB" dirty="0"/>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Capita with lead academic partner the University of Birmingham</a:t>
            </a:r>
            <a:endParaRPr lang="en-GB" dirty="0"/>
          </a:p>
          <a:p>
            <a:pPr marL="285750" lvl="0" indent="-285750" algn="l" rtl="0">
              <a:spcBef>
                <a:spcPts val="0"/>
              </a:spcBef>
              <a:spcAft>
                <a:spcPts val="0"/>
              </a:spcAft>
              <a:buClr>
                <a:srgbClr val="1A4164"/>
              </a:buClr>
              <a:buSzPts val="1200"/>
              <a:buFont typeface="Noto Sans Symbols"/>
              <a:buChar char="⮚"/>
            </a:pPr>
            <a:r>
              <a:rPr lang="en-GB" dirty="0">
                <a:solidFill>
                  <a:srgbClr val="1A4164"/>
                </a:solidFill>
                <a:latin typeface="Ubuntu Medium"/>
                <a:ea typeface="Ubuntu Medium"/>
                <a:cs typeface="Ubuntu Medium"/>
                <a:sym typeface="Ubuntu Medium"/>
              </a:rPr>
              <a:t>Best Practice Network</a:t>
            </a:r>
            <a:endParaRPr lang="en-GB" dirty="0"/>
          </a:p>
          <a:p>
            <a:pPr marL="0" lvl="0" indent="0" algn="l" rtl="0">
              <a:spcBef>
                <a:spcPts val="0"/>
              </a:spcBef>
              <a:spcAft>
                <a:spcPts val="0"/>
              </a:spcAft>
              <a:buClr>
                <a:srgbClr val="1A4164"/>
              </a:buClr>
              <a:buSzPts val="1200"/>
              <a:buFont typeface="Noto Sans Symbols"/>
              <a:buNone/>
            </a:pPr>
            <a:endParaRPr lang="en-GB" dirty="0">
              <a:solidFill>
                <a:srgbClr val="1A4164"/>
              </a:solidFill>
              <a:latin typeface="Ubuntu Medium"/>
              <a:ea typeface="Ubuntu Medium"/>
              <a:cs typeface="Ubuntu Medium"/>
              <a:sym typeface="Ubuntu Medium"/>
            </a:endParaRPr>
          </a:p>
          <a:p>
            <a:pPr marL="0" lvl="0" indent="0" algn="l" rtl="0">
              <a:spcBef>
                <a:spcPts val="0"/>
              </a:spcBef>
              <a:spcAft>
                <a:spcPts val="0"/>
              </a:spcAft>
              <a:buClr>
                <a:srgbClr val="1A4164"/>
              </a:buClr>
              <a:buSzPts val="1200"/>
              <a:buFont typeface="Noto Sans Symbols"/>
              <a:buNone/>
            </a:pPr>
            <a:r>
              <a:rPr lang="en-GB" dirty="0">
                <a:solidFill>
                  <a:srgbClr val="1A4164"/>
                </a:solidFill>
                <a:latin typeface="Ubuntu Medium"/>
                <a:ea typeface="Ubuntu Medium"/>
                <a:cs typeface="Ubuntu Medium"/>
                <a:sym typeface="Ubuntu Medium"/>
              </a:rPr>
              <a:t>L.E.A.D. Teaching School Hub Lincolnshire has chosen to work as a delivery partner for </a:t>
            </a:r>
            <a:r>
              <a:rPr lang="en-GB" b="1" dirty="0">
                <a:solidFill>
                  <a:srgbClr val="731B30"/>
                </a:solidFill>
                <a:latin typeface="Ubuntu Medium"/>
                <a:ea typeface="Ubuntu Medium"/>
                <a:cs typeface="Ubuntu Medium"/>
                <a:sym typeface="Ubuntu Medium"/>
              </a:rPr>
              <a:t>Education Development Trust (EDT)</a:t>
            </a:r>
            <a:r>
              <a:rPr lang="en-GB" b="0" dirty="0">
                <a:solidFill>
                  <a:srgbClr val="731B30"/>
                </a:solidFill>
                <a:latin typeface="Ubuntu Medium"/>
                <a:ea typeface="Ubuntu Medium"/>
                <a:cs typeface="Ubuntu Medium"/>
                <a:sym typeface="Ubuntu Medium"/>
              </a:rPr>
              <a:t> </a:t>
            </a:r>
            <a:r>
              <a:rPr lang="en-GB" b="0" dirty="0"/>
              <a:t>which means that the Lincolnshire Hub Delivery Partners and colleagues across the Hub deliver a programme designed by EDT.</a:t>
            </a:r>
          </a:p>
          <a:p>
            <a:pPr marL="158750" indent="0">
              <a:buNone/>
            </a:pPr>
            <a:endParaRPr lang="en-GB" dirty="0">
              <a:solidFill>
                <a:srgbClr val="1A4164"/>
              </a:solidFill>
              <a:latin typeface="Ubuntu Medium"/>
              <a:ea typeface="Ubuntu Medium"/>
              <a:cs typeface="Ubuntu Medium"/>
              <a:sym typeface="Ubuntu Medium"/>
            </a:endParaRPr>
          </a:p>
          <a:p>
            <a:pPr marL="158750" indent="0">
              <a:buNone/>
            </a:pPr>
            <a:r>
              <a:rPr lang="en-GB" dirty="0">
                <a:solidFill>
                  <a:srgbClr val="1A4164"/>
                </a:solidFill>
                <a:latin typeface="Ubuntu Medium"/>
                <a:ea typeface="Ubuntu Medium"/>
                <a:cs typeface="Ubuntu Medium"/>
                <a:sym typeface="Ubuntu Medium"/>
              </a:rPr>
              <a:t>A funded lead programme is an</a:t>
            </a:r>
            <a:r>
              <a:rPr lang="en-GB" sz="1100" b="1" dirty="0">
                <a:solidFill>
                  <a:schemeClr val="bg1"/>
                </a:solidFill>
                <a:latin typeface="Calibri" panose="020F0502020204030204" pitchFamily="34" charset="0"/>
                <a:ea typeface="Ubuntu Medium"/>
                <a:cs typeface="Calibri" panose="020F0502020204030204" pitchFamily="34" charset="0"/>
                <a:sym typeface="Ubuntu Medium"/>
              </a:rPr>
              <a:t> e</a:t>
            </a:r>
            <a:r>
              <a:rPr lang="en-US" sz="1100" b="1" dirty="0" err="1">
                <a:solidFill>
                  <a:schemeClr val="bg1"/>
                </a:solidFill>
                <a:latin typeface="Calibri" panose="020F0502020204030204" pitchFamily="34" charset="0"/>
                <a:cs typeface="Calibri" panose="020F0502020204030204" pitchFamily="34" charset="0"/>
              </a:rPr>
              <a:t>xceptional</a:t>
            </a:r>
            <a:r>
              <a:rPr lang="en-US" sz="1100" b="1" dirty="0">
                <a:solidFill>
                  <a:schemeClr val="bg1"/>
                </a:solidFill>
                <a:latin typeface="Calibri" panose="020F0502020204030204" pitchFamily="34" charset="0"/>
                <a:cs typeface="Calibri" panose="020F0502020204030204" pitchFamily="34" charset="0"/>
              </a:rPr>
              <a:t> professional development </a:t>
            </a:r>
            <a:r>
              <a:rPr lang="en-US" sz="1100" b="1" dirty="0" err="1">
                <a:solidFill>
                  <a:schemeClr val="bg1"/>
                </a:solidFill>
                <a:latin typeface="Calibri" panose="020F0502020204030204" pitchFamily="34" charset="0"/>
                <a:cs typeface="Calibri" panose="020F0502020204030204" pitchFamily="34" charset="0"/>
              </a:rPr>
              <a:t>programme</a:t>
            </a:r>
            <a:r>
              <a:rPr lang="en-US" sz="1100" b="1" dirty="0">
                <a:solidFill>
                  <a:schemeClr val="bg1"/>
                </a:solidFill>
                <a:latin typeface="Calibri" panose="020F0502020204030204" pitchFamily="34" charset="0"/>
                <a:cs typeface="Calibri" panose="020F0502020204030204" pitchFamily="34" charset="0"/>
              </a:rPr>
              <a:t>, designed to meet the needs of early career teachers, learning skills they can use straight away. It is an evidence-led </a:t>
            </a:r>
            <a:r>
              <a:rPr lang="en-US" sz="1100" b="1" dirty="0" err="1">
                <a:solidFill>
                  <a:schemeClr val="bg1"/>
                </a:solidFill>
                <a:latin typeface="Calibri" panose="020F0502020204030204" pitchFamily="34" charset="0"/>
                <a:cs typeface="Calibri" panose="020F0502020204030204" pitchFamily="34" charset="0"/>
              </a:rPr>
              <a:t>programme</a:t>
            </a:r>
            <a:r>
              <a:rPr lang="en-US" sz="1100" b="1" dirty="0">
                <a:solidFill>
                  <a:schemeClr val="bg1"/>
                </a:solidFill>
                <a:latin typeface="Calibri" panose="020F0502020204030204" pitchFamily="34" charset="0"/>
                <a:cs typeface="Calibri" panose="020F0502020204030204" pitchFamily="34" charset="0"/>
              </a:rPr>
              <a:t> of training, designed around what really works, and how pupils learn, for effective improvement in teacher practice.</a:t>
            </a:r>
          </a:p>
          <a:p>
            <a:pPr marL="0" indent="0" algn="l">
              <a:buClr>
                <a:srgbClr val="FFC000"/>
              </a:buClr>
              <a:buFont typeface="Wingdings" panose="05000000000000000000" pitchFamily="2" charset="2"/>
              <a:buNone/>
            </a:pPr>
            <a:r>
              <a:rPr lang="en-US" sz="1100" b="1" dirty="0">
                <a:solidFill>
                  <a:schemeClr val="bg1"/>
                </a:solidFill>
                <a:latin typeface="Calibri" panose="020F0502020204030204" pitchFamily="34" charset="0"/>
                <a:cs typeface="Calibri" panose="020F0502020204030204" pitchFamily="34" charset="0"/>
              </a:rPr>
              <a:t>   It is also a focused development </a:t>
            </a:r>
            <a:r>
              <a:rPr lang="en-US" sz="1100" b="1" dirty="0" err="1">
                <a:solidFill>
                  <a:schemeClr val="bg1"/>
                </a:solidFill>
                <a:latin typeface="Calibri" panose="020F0502020204030204" pitchFamily="34" charset="0"/>
                <a:cs typeface="Calibri" panose="020F0502020204030204" pitchFamily="34" charset="0"/>
              </a:rPr>
              <a:t>programme</a:t>
            </a:r>
            <a:r>
              <a:rPr lang="en-US" sz="1100" b="1" dirty="0">
                <a:solidFill>
                  <a:schemeClr val="bg1"/>
                </a:solidFill>
                <a:latin typeface="Calibri" panose="020F0502020204030204" pitchFamily="34" charset="0"/>
                <a:cs typeface="Calibri" panose="020F0502020204030204" pitchFamily="34" charset="0"/>
              </a:rPr>
              <a:t> for mentors, giving them opportunity to develop skills through instructional coaching techniques.</a:t>
            </a:r>
          </a:p>
          <a:p>
            <a:pPr marL="0" indent="0" algn="l">
              <a:buClr>
                <a:srgbClr val="FFC000"/>
              </a:buClr>
              <a:buFont typeface="Wingdings" panose="05000000000000000000" pitchFamily="2" charset="2"/>
              <a:buNone/>
            </a:pPr>
            <a:r>
              <a:rPr lang="en-US" sz="1100" b="1" dirty="0">
                <a:solidFill>
                  <a:schemeClr val="bg1"/>
                </a:solidFill>
                <a:latin typeface="Calibri" panose="020F0502020204030204" pitchFamily="34" charset="0"/>
                <a:ea typeface="Ubuntu Medium"/>
                <a:cs typeface="Calibri" panose="020F0502020204030204" pitchFamily="34" charset="0"/>
                <a:sym typeface="Ubuntu Medium"/>
              </a:rPr>
              <a:t>Through a </a:t>
            </a:r>
            <a:r>
              <a:rPr lang="en-GB" dirty="0">
                <a:solidFill>
                  <a:srgbClr val="1A4164"/>
                </a:solidFill>
                <a:latin typeface="Ubuntu Medium"/>
                <a:ea typeface="Ubuntu Medium"/>
                <a:cs typeface="Ubuntu Medium"/>
                <a:sym typeface="Ubuntu Medium"/>
              </a:rPr>
              <a:t>blended approach - face-to-face, online training and through self-study materials.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95% of schools nationally are participating in FIP.</a:t>
            </a:r>
          </a:p>
          <a:p>
            <a:pPr marL="158750" indent="0">
              <a:buNone/>
            </a:pPr>
            <a:endParaRPr lang="en-GB" dirty="0"/>
          </a:p>
          <a:p>
            <a:pPr marL="158750" indent="0">
              <a:buNone/>
            </a:pPr>
            <a:r>
              <a:rPr lang="en-GB" i="1" dirty="0"/>
              <a:t>Not for this slide but useful info: </a:t>
            </a:r>
          </a:p>
          <a:p>
            <a:pPr marL="158750" indent="0">
              <a:buNone/>
            </a:pPr>
            <a:r>
              <a:rPr lang="en-GB" i="1" dirty="0"/>
              <a:t>500 schools using the DfE accredited materials to deliver their own ECF based training (CIP)</a:t>
            </a:r>
          </a:p>
          <a:p>
            <a:pPr marL="158750" indent="0">
              <a:buNone/>
            </a:pPr>
            <a:r>
              <a:rPr lang="en-GB" i="1" dirty="0"/>
              <a:t>100 schools designing and delivering their own training based on the ECF)</a:t>
            </a:r>
          </a:p>
          <a:p>
            <a:pPr marL="0" lvl="0" indent="0" algn="l" rtl="0">
              <a:spcBef>
                <a:spcPts val="0"/>
              </a:spcBef>
              <a:spcAft>
                <a:spcPts val="0"/>
              </a:spcAft>
              <a:buNone/>
            </a:pPr>
            <a:endParaRPr lang="en-GB" dirty="0"/>
          </a:p>
          <a:p>
            <a:pPr marL="158750" indent="0">
              <a:buNone/>
            </a:pPr>
            <a:endParaRPr lang="en-GB" dirty="0"/>
          </a:p>
        </p:txBody>
      </p:sp>
    </p:spTree>
    <p:extLst>
      <p:ext uri="{BB962C8B-B14F-4D97-AF65-F5344CB8AC3E}">
        <p14:creationId xmlns:p14="http://schemas.microsoft.com/office/powerpoint/2010/main" val="1283029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SHU – one of the top institutions for teacher training have worked in partnership with EDT along with the Bell Foundation.</a:t>
            </a:r>
          </a:p>
          <a:p>
            <a:pPr marL="158750" indent="0">
              <a:buNone/>
            </a:pPr>
            <a:r>
              <a:rPr lang="en-GB" dirty="0"/>
              <a:t>One of the main reasons we chose to partner with EDT was due to the fact that they were the only LP offering Iris Connect as part of their ECF offer – an excellent tool to support with capturing lessons/snippets of lessons for the basis of some mentoring/coaching conversations.</a:t>
            </a:r>
          </a:p>
        </p:txBody>
      </p:sp>
    </p:spTree>
    <p:extLst>
      <p:ext uri="{BB962C8B-B14F-4D97-AF65-F5344CB8AC3E}">
        <p14:creationId xmlns:p14="http://schemas.microsoft.com/office/powerpoint/2010/main" val="48984443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emf"/><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0.svg"/><Relationship Id="rId4" Type="http://schemas.openxmlformats.org/officeDocument/2006/relationships/image" Target="../media/image2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emf"/></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9.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9.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9.svg"/><Relationship Id="rId7" Type="http://schemas.openxmlformats.org/officeDocument/2006/relationships/image" Target="../media/image14.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31.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5.pn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34.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33.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36.sv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39.png"/><Relationship Id="rId3" Type="http://schemas.openxmlformats.org/officeDocument/2006/relationships/image" Target="../media/image12.svg"/><Relationship Id="rId7" Type="http://schemas.openxmlformats.org/officeDocument/2006/relationships/image" Target="../media/image16.png"/><Relationship Id="rId12" Type="http://schemas.openxmlformats.org/officeDocument/2006/relationships/image" Target="../media/image38.sv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11" Type="http://schemas.openxmlformats.org/officeDocument/2006/relationships/image" Target="../media/image37.png"/><Relationship Id="rId5" Type="http://schemas.openxmlformats.org/officeDocument/2006/relationships/image" Target="../media/image14.svg"/><Relationship Id="rId10" Type="http://schemas.openxmlformats.org/officeDocument/2006/relationships/image" Target="../media/image19.sv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40.sv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42.svg"/><Relationship Id="rId10" Type="http://schemas.openxmlformats.org/officeDocument/2006/relationships/image" Target="../media/image30.svg"/><Relationship Id="rId4" Type="http://schemas.openxmlformats.org/officeDocument/2006/relationships/image" Target="../media/image41.png"/><Relationship Id="rId9" Type="http://schemas.openxmlformats.org/officeDocument/2006/relationships/image" Target="../media/image29.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42.svg"/><Relationship Id="rId4" Type="http://schemas.openxmlformats.org/officeDocument/2006/relationships/image" Target="../media/image41.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svg"/><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2.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9.svg"/><Relationship Id="rId4" Type="http://schemas.openxmlformats.org/officeDocument/2006/relationships/image" Target="../media/image18.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4.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4.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8.svg"/><Relationship Id="rId7" Type="http://schemas.openxmlformats.org/officeDocument/2006/relationships/image" Target="../media/image24.svg"/><Relationship Id="rId2" Type="http://schemas.openxmlformats.org/officeDocument/2006/relationships/image" Target="../media/image27.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D9F88F-A988-844C-87BE-9534D558FEE0}"/>
              </a:ext>
            </a:extLst>
          </p:cNvPr>
          <p:cNvGrpSpPr/>
          <p:nvPr userDrawn="1"/>
        </p:nvGrpSpPr>
        <p:grpSpPr>
          <a:xfrm>
            <a:off x="-1" y="4930082"/>
            <a:ext cx="12192001" cy="1953491"/>
            <a:chOff x="0" y="5905231"/>
            <a:chExt cx="8029433" cy="952769"/>
          </a:xfrm>
        </p:grpSpPr>
        <p:sp>
          <p:nvSpPr>
            <p:cNvPr id="5" name="Rectangle 4">
              <a:extLst>
                <a:ext uri="{FF2B5EF4-FFF2-40B4-BE49-F238E27FC236}">
                  <a16:creationId xmlns:a16="http://schemas.microsoft.com/office/drawing/2014/main" id="{C9126724-2ABC-EF4E-BFE1-4B829DE23736}"/>
                </a:ext>
              </a:extLst>
            </p:cNvPr>
            <p:cNvSpPr/>
            <p:nvPr userDrawn="1"/>
          </p:nvSpPr>
          <p:spPr>
            <a:xfrm>
              <a:off x="0" y="6066000"/>
              <a:ext cx="8029433"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DF71188-36E5-D546-BC2F-CA5EE3111AC1}"/>
                </a:ext>
              </a:extLst>
            </p:cNvPr>
            <p:cNvSpPr/>
            <p:nvPr userDrawn="1"/>
          </p:nvSpPr>
          <p:spPr>
            <a:xfrm>
              <a:off x="0" y="6011357"/>
              <a:ext cx="8029433"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7BD921C-4CAD-F149-B802-7891B3ED54A3}"/>
                </a:ext>
              </a:extLst>
            </p:cNvPr>
            <p:cNvSpPr/>
            <p:nvPr userDrawn="1"/>
          </p:nvSpPr>
          <p:spPr>
            <a:xfrm>
              <a:off x="0" y="5959874"/>
              <a:ext cx="8029433" cy="2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F3F201-2F78-AB47-A1F5-B33E54A31A1E}"/>
                </a:ext>
              </a:extLst>
            </p:cNvPr>
            <p:cNvSpPr/>
            <p:nvPr userDrawn="1"/>
          </p:nvSpPr>
          <p:spPr>
            <a:xfrm>
              <a:off x="0" y="5905231"/>
              <a:ext cx="8029433"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22F67D99-7F89-9A4D-8F1D-E65441A32C44}"/>
              </a:ext>
            </a:extLst>
          </p:cNvPr>
          <p:cNvGrpSpPr/>
          <p:nvPr userDrawn="1"/>
        </p:nvGrpSpPr>
        <p:grpSpPr>
          <a:xfrm>
            <a:off x="6336810" y="5737806"/>
            <a:ext cx="5304368" cy="616526"/>
            <a:chOff x="4894893" y="6223599"/>
            <a:chExt cx="3360668" cy="390610"/>
          </a:xfrm>
        </p:grpSpPr>
        <p:pic>
          <p:nvPicPr>
            <p:cNvPr id="10" name="Graphic 9">
              <a:extLst>
                <a:ext uri="{FF2B5EF4-FFF2-40B4-BE49-F238E27FC236}">
                  <a16:creationId xmlns:a16="http://schemas.microsoft.com/office/drawing/2014/main" id="{C8AD5CF8-9432-324A-8070-73CBDB6D91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4893" y="6249034"/>
              <a:ext cx="1201107" cy="343941"/>
            </a:xfrm>
            <a:prstGeom prst="rect">
              <a:avLst/>
            </a:prstGeom>
          </p:spPr>
        </p:pic>
        <p:grpSp>
          <p:nvGrpSpPr>
            <p:cNvPr id="11" name="Group 10">
              <a:extLst>
                <a:ext uri="{FF2B5EF4-FFF2-40B4-BE49-F238E27FC236}">
                  <a16:creationId xmlns:a16="http://schemas.microsoft.com/office/drawing/2014/main" id="{771C2242-5A11-C846-A662-A09C74A349CA}"/>
                </a:ext>
              </a:extLst>
            </p:cNvPr>
            <p:cNvGrpSpPr/>
            <p:nvPr userDrawn="1"/>
          </p:nvGrpSpPr>
          <p:grpSpPr>
            <a:xfrm>
              <a:off x="6441699" y="6223599"/>
              <a:ext cx="1813862" cy="390610"/>
              <a:chOff x="2899938" y="6223599"/>
              <a:chExt cx="1813862" cy="390610"/>
            </a:xfrm>
          </p:grpSpPr>
          <p:grpSp>
            <p:nvGrpSpPr>
              <p:cNvPr id="12" name="Group 11">
                <a:extLst>
                  <a:ext uri="{FF2B5EF4-FFF2-40B4-BE49-F238E27FC236}">
                    <a16:creationId xmlns:a16="http://schemas.microsoft.com/office/drawing/2014/main" id="{E45EFA3E-B368-C84C-A8F2-FBF2BC1265BD}"/>
                  </a:ext>
                </a:extLst>
              </p:cNvPr>
              <p:cNvGrpSpPr/>
              <p:nvPr userDrawn="1"/>
            </p:nvGrpSpPr>
            <p:grpSpPr>
              <a:xfrm>
                <a:off x="4235238" y="6223599"/>
                <a:ext cx="478562" cy="369376"/>
                <a:chOff x="2897199" y="390286"/>
                <a:chExt cx="677568" cy="522978"/>
              </a:xfrm>
            </p:grpSpPr>
            <p:pic>
              <p:nvPicPr>
                <p:cNvPr id="16" name="Graphic 15">
                  <a:extLst>
                    <a:ext uri="{FF2B5EF4-FFF2-40B4-BE49-F238E27FC236}">
                      <a16:creationId xmlns:a16="http://schemas.microsoft.com/office/drawing/2014/main" id="{77B11131-3340-9047-87C7-38DBB5A2A7E3}"/>
                    </a:ext>
                  </a:extLst>
                </p:cNvPr>
                <p:cNvPicPr>
                  <a:picLocks noChangeAspect="1"/>
                </p:cNvPicPr>
                <p:nvPr userDrawn="1"/>
              </p:nvPicPr>
              <p:blipFill>
                <a:blip r:embed="rId4"/>
                <a:srcRect/>
                <a:stretch/>
              </p:blipFill>
              <p:spPr>
                <a:xfrm>
                  <a:off x="2897199" y="513613"/>
                  <a:ext cx="677568" cy="399651"/>
                </a:xfrm>
                <a:prstGeom prst="rect">
                  <a:avLst/>
                </a:prstGeom>
              </p:spPr>
            </p:pic>
            <p:sp>
              <p:nvSpPr>
                <p:cNvPr id="17" name="TextBox 16">
                  <a:extLst>
                    <a:ext uri="{FF2B5EF4-FFF2-40B4-BE49-F238E27FC236}">
                      <a16:creationId xmlns:a16="http://schemas.microsoft.com/office/drawing/2014/main" id="{6AE88183-53F5-9341-9B6A-58C2CCFE325B}"/>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600" b="0" i="0">
                      <a:solidFill>
                        <a:schemeClr val="bg1"/>
                      </a:solidFill>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645A761F-D104-7C49-A128-39CA079AFDA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873BD741-9669-824F-B078-2ABE2D1A21A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2873878" y="526670"/>
                  <a:ext cx="1587615" cy="401424"/>
                </a:xfrm>
                <a:prstGeom prst="rect">
                  <a:avLst/>
                </a:prstGeom>
              </p:spPr>
            </p:pic>
            <p:sp>
              <p:nvSpPr>
                <p:cNvPr id="15" name="TextBox 14">
                  <a:extLst>
                    <a:ext uri="{FF2B5EF4-FFF2-40B4-BE49-F238E27FC236}">
                      <a16:creationId xmlns:a16="http://schemas.microsoft.com/office/drawing/2014/main" id="{E764DA07-B5D9-684C-9450-8F5D58C810B6}"/>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600" b="0" i="0">
                      <a:solidFill>
                        <a:schemeClr val="bg1"/>
                      </a:solidFill>
                      <a:latin typeface="Arial Narrow" panose="020B0604020202020204" pitchFamily="34" charset="0"/>
                      <a:cs typeface="Arial Narrow" panose="020B0604020202020204" pitchFamily="34" charset="0"/>
                    </a:rPr>
                    <a:t>IN PARTNERSHIP WITH</a:t>
                  </a:r>
                </a:p>
              </p:txBody>
            </p:sp>
          </p:grpSp>
        </p:grpSp>
      </p:grpSp>
      <p:pic>
        <p:nvPicPr>
          <p:cNvPr id="18" name="Graphic 17">
            <a:extLst>
              <a:ext uri="{FF2B5EF4-FFF2-40B4-BE49-F238E27FC236}">
                <a16:creationId xmlns:a16="http://schemas.microsoft.com/office/drawing/2014/main" id="{4BEE3789-FD6A-FF40-989F-BFBA7C1A2EA9}"/>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50822" y="5737806"/>
            <a:ext cx="2414730" cy="616527"/>
          </a:xfrm>
          <a:prstGeom prst="rect">
            <a:avLst/>
          </a:prstGeom>
        </p:spPr>
      </p:pic>
      <p:sp>
        <p:nvSpPr>
          <p:cNvPr id="3" name="Text Placeholder 2">
            <a:extLst>
              <a:ext uri="{FF2B5EF4-FFF2-40B4-BE49-F238E27FC236}">
                <a16:creationId xmlns:a16="http://schemas.microsoft.com/office/drawing/2014/main" id="{83AEE62B-5722-CA42-8F36-1E2FA1C95B50}"/>
              </a:ext>
            </a:extLst>
          </p:cNvPr>
          <p:cNvSpPr>
            <a:spLocks noGrp="1"/>
          </p:cNvSpPr>
          <p:nvPr>
            <p:ph type="body" sz="quarter" idx="10" hasCustomPrompt="1"/>
          </p:nvPr>
        </p:nvSpPr>
        <p:spPr>
          <a:xfrm>
            <a:off x="1313542" y="1525783"/>
            <a:ext cx="10327635" cy="1597184"/>
          </a:xfrm>
          <a:prstGeom prst="rect">
            <a:avLst/>
          </a:prstGeom>
        </p:spPr>
        <p:txBody>
          <a:bodyPr lIns="0" tIns="0" rIns="0" bIns="0"/>
          <a:lstStyle>
            <a:lvl1pPr>
              <a:lnSpc>
                <a:spcPts val="5800"/>
              </a:lnSpc>
              <a:defRPr sz="5400" b="1" i="0">
                <a:solidFill>
                  <a:schemeClr val="accent1"/>
                </a:solidFill>
                <a:latin typeface="Arial Black" panose="020B0604020202020204" pitchFamily="34" charset="0"/>
                <a:cs typeface="Arial Black" panose="020B0604020202020204" pitchFamily="34" charset="0"/>
              </a:defRPr>
            </a:lvl1pPr>
            <a:lvl2pPr>
              <a:defRPr sz="5400" b="1" i="0">
                <a:solidFill>
                  <a:schemeClr val="accent3"/>
                </a:solidFill>
                <a:latin typeface="Arial Black" panose="020B0604020202020204" pitchFamily="34" charset="0"/>
                <a:cs typeface="Arial Black" panose="020B0604020202020204" pitchFamily="34" charset="0"/>
              </a:defRPr>
            </a:lvl2pPr>
            <a:lvl3pPr>
              <a:defRPr sz="5400" b="1" i="0">
                <a:solidFill>
                  <a:schemeClr val="accent3"/>
                </a:solidFill>
                <a:latin typeface="Arial Black" panose="020B0604020202020204" pitchFamily="34" charset="0"/>
                <a:cs typeface="Arial Black" panose="020B0604020202020204" pitchFamily="34" charset="0"/>
              </a:defRPr>
            </a:lvl3pPr>
            <a:lvl4pPr>
              <a:defRPr sz="5400" b="1" i="0">
                <a:solidFill>
                  <a:schemeClr val="accent3"/>
                </a:solidFill>
                <a:latin typeface="Arial Black" panose="020B0604020202020204" pitchFamily="34" charset="0"/>
                <a:cs typeface="Arial Black" panose="020B0604020202020204" pitchFamily="34" charset="0"/>
              </a:defRPr>
            </a:lvl4pPr>
            <a:lvl5pPr>
              <a:defRPr sz="5400" b="1" i="0">
                <a:solidFill>
                  <a:schemeClr val="accent3"/>
                </a:solidFill>
                <a:latin typeface="Arial Black" panose="020B0604020202020204" pitchFamily="34" charset="0"/>
                <a:cs typeface="Arial Black" panose="020B0604020202020204" pitchFamily="34" charset="0"/>
              </a:defRPr>
            </a:lvl5pPr>
          </a:lstStyle>
          <a:p>
            <a:pPr lvl="0"/>
            <a:r>
              <a:rPr lang="en-GB" dirty="0"/>
              <a:t>Click to edit title text</a:t>
            </a:r>
            <a:endParaRPr lang="en-US" dirty="0"/>
          </a:p>
        </p:txBody>
      </p:sp>
      <p:sp>
        <p:nvSpPr>
          <p:cNvPr id="20" name="Text Placeholder 19">
            <a:extLst>
              <a:ext uri="{FF2B5EF4-FFF2-40B4-BE49-F238E27FC236}">
                <a16:creationId xmlns:a16="http://schemas.microsoft.com/office/drawing/2014/main" id="{DD60E97D-57E6-264D-BDFE-3D3F5E943396}"/>
              </a:ext>
            </a:extLst>
          </p:cNvPr>
          <p:cNvSpPr>
            <a:spLocks noGrp="1"/>
          </p:cNvSpPr>
          <p:nvPr>
            <p:ph type="body" sz="quarter" idx="11" hasCustomPrompt="1"/>
          </p:nvPr>
        </p:nvSpPr>
        <p:spPr>
          <a:xfrm>
            <a:off x="1313542" y="3122968"/>
            <a:ext cx="10327635" cy="941397"/>
          </a:xfrm>
          <a:prstGeom prst="rect">
            <a:avLst/>
          </a:prstGeom>
        </p:spPr>
        <p:txBody>
          <a:bodyPr lIns="0" tIns="0" rIns="0" bIns="0"/>
          <a:lstStyle>
            <a:lvl1pPr>
              <a:defRPr sz="2800" b="0" i="0">
                <a:solidFill>
                  <a:schemeClr val="accent3"/>
                </a:solidFill>
                <a:latin typeface="Arial Narrow" panose="020B0604020202020204" pitchFamily="34" charset="0"/>
                <a:cs typeface="Arial Narrow" panose="020B0604020202020204" pitchFamily="34" charset="0"/>
              </a:defRPr>
            </a:lvl1pPr>
            <a:lvl2pPr>
              <a:defRPr sz="2800" b="0" i="0">
                <a:solidFill>
                  <a:schemeClr val="accent3"/>
                </a:solidFill>
                <a:latin typeface="Arial Narrow" panose="020B0604020202020204" pitchFamily="34" charset="0"/>
                <a:cs typeface="Arial Narrow" panose="020B0604020202020204" pitchFamily="34" charset="0"/>
              </a:defRPr>
            </a:lvl2pPr>
            <a:lvl3pPr>
              <a:defRPr sz="2800" b="0" i="0">
                <a:solidFill>
                  <a:schemeClr val="accent3"/>
                </a:solidFill>
                <a:latin typeface="Arial Narrow" panose="020B0604020202020204" pitchFamily="34" charset="0"/>
                <a:cs typeface="Arial Narrow" panose="020B0604020202020204" pitchFamily="34" charset="0"/>
              </a:defRPr>
            </a:lvl3pPr>
            <a:lvl4pPr>
              <a:defRPr sz="2800" b="0" i="0">
                <a:solidFill>
                  <a:schemeClr val="accent3"/>
                </a:solidFill>
                <a:latin typeface="Arial Narrow" panose="020B0604020202020204" pitchFamily="34" charset="0"/>
                <a:cs typeface="Arial Narrow" panose="020B0604020202020204" pitchFamily="34" charset="0"/>
              </a:defRPr>
            </a:lvl4pPr>
            <a:lvl5pPr>
              <a:defRPr sz="2800" b="0" i="0">
                <a:solidFill>
                  <a:schemeClr val="accent3"/>
                </a:solidFill>
                <a:latin typeface="Arial Narrow" panose="020B0604020202020204" pitchFamily="34" charset="0"/>
                <a:cs typeface="Arial Narrow" panose="020B0604020202020204" pitchFamily="34" charset="0"/>
              </a:defRPr>
            </a:lvl5pPr>
          </a:lstStyle>
          <a:p>
            <a:pPr lvl="0"/>
            <a:r>
              <a:rPr lang="en-GB" dirty="0"/>
              <a:t>CLICK TO EDIT TEXT STYLES</a:t>
            </a:r>
          </a:p>
        </p:txBody>
      </p:sp>
      <p:sp>
        <p:nvSpPr>
          <p:cNvPr id="21" name="Text Placeholder 19">
            <a:extLst>
              <a:ext uri="{FF2B5EF4-FFF2-40B4-BE49-F238E27FC236}">
                <a16:creationId xmlns:a16="http://schemas.microsoft.com/office/drawing/2014/main" id="{805193C9-C3DD-5541-B370-AB7213F79651}"/>
              </a:ext>
            </a:extLst>
          </p:cNvPr>
          <p:cNvSpPr>
            <a:spLocks noGrp="1"/>
          </p:cNvSpPr>
          <p:nvPr>
            <p:ph type="body" sz="quarter" idx="12" hasCustomPrompt="1"/>
          </p:nvPr>
        </p:nvSpPr>
        <p:spPr>
          <a:xfrm>
            <a:off x="1313541" y="4088603"/>
            <a:ext cx="10327635" cy="841480"/>
          </a:xfrm>
          <a:prstGeom prst="rect">
            <a:avLst/>
          </a:prstGeom>
        </p:spPr>
        <p:txBody>
          <a:bodyPr lIns="0" tIns="0" rIns="0" bIns="0"/>
          <a:lstStyle>
            <a:lvl1pPr>
              <a:defRPr sz="2000" b="0" i="0">
                <a:solidFill>
                  <a:schemeClr val="accent1"/>
                </a:solidFill>
                <a:latin typeface="Arial Narrow" panose="020B0604020202020204" pitchFamily="34" charset="0"/>
                <a:cs typeface="Arial Narrow" panose="020B0604020202020204" pitchFamily="34" charset="0"/>
              </a:defRPr>
            </a:lvl1pPr>
            <a:lvl2pPr>
              <a:defRPr sz="2800" b="0" i="0">
                <a:solidFill>
                  <a:schemeClr val="accent3"/>
                </a:solidFill>
                <a:latin typeface="Arial Narrow" panose="020B0604020202020204" pitchFamily="34" charset="0"/>
                <a:cs typeface="Arial Narrow" panose="020B0604020202020204" pitchFamily="34" charset="0"/>
              </a:defRPr>
            </a:lvl2pPr>
            <a:lvl3pPr>
              <a:defRPr sz="2800" b="0" i="0">
                <a:solidFill>
                  <a:schemeClr val="accent3"/>
                </a:solidFill>
                <a:latin typeface="Arial Narrow" panose="020B0604020202020204" pitchFamily="34" charset="0"/>
                <a:cs typeface="Arial Narrow" panose="020B0604020202020204" pitchFamily="34" charset="0"/>
              </a:defRPr>
            </a:lvl3pPr>
            <a:lvl4pPr>
              <a:defRPr sz="2800" b="0" i="0">
                <a:solidFill>
                  <a:schemeClr val="accent3"/>
                </a:solidFill>
                <a:latin typeface="Arial Narrow" panose="020B0604020202020204" pitchFamily="34" charset="0"/>
                <a:cs typeface="Arial Narrow" panose="020B0604020202020204" pitchFamily="34" charset="0"/>
              </a:defRPr>
            </a:lvl4pPr>
            <a:lvl5pPr>
              <a:defRPr sz="2800" b="0" i="0">
                <a:solidFill>
                  <a:schemeClr val="accent3"/>
                </a:solidFill>
                <a:latin typeface="Arial Narrow" panose="020B0604020202020204" pitchFamily="34" charset="0"/>
                <a:cs typeface="Arial Narrow" panose="020B0604020202020204" pitchFamily="34" charset="0"/>
              </a:defRPr>
            </a:lvl5pPr>
          </a:lstStyle>
          <a:p>
            <a:pPr lvl="0"/>
            <a:r>
              <a:rPr lang="en-GB" dirty="0"/>
              <a:t>Click to edit text styles</a:t>
            </a:r>
          </a:p>
        </p:txBody>
      </p:sp>
      <p:pic>
        <p:nvPicPr>
          <p:cNvPr id="23" name="Graphic 22">
            <a:extLst>
              <a:ext uri="{FF2B5EF4-FFF2-40B4-BE49-F238E27FC236}">
                <a16:creationId xmlns:a16="http://schemas.microsoft.com/office/drawing/2014/main" id="{379ECF47-CBAA-DD4E-951F-0841CC6880EC}"/>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50821" y="1380640"/>
            <a:ext cx="660400" cy="965200"/>
          </a:xfrm>
          <a:prstGeom prst="rect">
            <a:avLst/>
          </a:prstGeom>
        </p:spPr>
      </p:pic>
      <p:sp>
        <p:nvSpPr>
          <p:cNvPr id="25" name="Picture Placeholder 24">
            <a:extLst>
              <a:ext uri="{FF2B5EF4-FFF2-40B4-BE49-F238E27FC236}">
                <a16:creationId xmlns:a16="http://schemas.microsoft.com/office/drawing/2014/main" id="{7ADFB6AC-E368-3E4F-A60E-F52E606813C4}"/>
              </a:ext>
            </a:extLst>
          </p:cNvPr>
          <p:cNvSpPr>
            <a:spLocks noGrp="1"/>
          </p:cNvSpPr>
          <p:nvPr>
            <p:ph type="pic" sz="quarter" idx="13" hasCustomPrompt="1"/>
          </p:nvPr>
        </p:nvSpPr>
        <p:spPr>
          <a:xfrm>
            <a:off x="9285224" y="515757"/>
            <a:ext cx="2355952" cy="711910"/>
          </a:xfrm>
          <a:prstGeom prst="rect">
            <a:avLst/>
          </a:prstGeom>
        </p:spPr>
        <p:txBody>
          <a:bodyPr lIns="0" tIns="0" rIns="0" bIns="0"/>
          <a:lstStyle>
            <a:lvl1pPr algn="ctr">
              <a:defRPr>
                <a:solidFill>
                  <a:schemeClr val="tx2"/>
                </a:solidFill>
              </a:defRPr>
            </a:lvl1pPr>
          </a:lstStyle>
          <a:p>
            <a:r>
              <a:rPr lang="en-US" dirty="0"/>
              <a:t>Add ‘Partner’ logo here</a:t>
            </a:r>
          </a:p>
        </p:txBody>
      </p:sp>
    </p:spTree>
    <p:extLst>
      <p:ext uri="{BB962C8B-B14F-4D97-AF65-F5344CB8AC3E}">
        <p14:creationId xmlns:p14="http://schemas.microsoft.com/office/powerpoint/2010/main" val="38061046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Mi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Tree>
    <p:extLst>
      <p:ext uri="{BB962C8B-B14F-4D97-AF65-F5344CB8AC3E}">
        <p14:creationId xmlns:p14="http://schemas.microsoft.com/office/powerpoint/2010/main" val="996324716"/>
      </p:ext>
    </p:extLst>
  </p:cSld>
  <p:clrMapOvr>
    <a:masterClrMapping/>
  </p:clrMapOvr>
  <p:extLst>
    <p:ext uri="{DCECCB84-F9BA-43D5-87BE-67443E8EF086}">
      <p15:sldGuideLst xmlns:p15="http://schemas.microsoft.com/office/powerpoint/2012/main">
        <p15:guide id="1" pos="2570" userDrawn="1">
          <p15:clr>
            <a:srgbClr val="FBAE40"/>
          </p15:clr>
        </p15:guide>
        <p15:guide id="2" pos="5110">
          <p15:clr>
            <a:srgbClr val="FBAE40"/>
          </p15:clr>
        </p15:guide>
        <p15:guide id="3" orient="horz" pos="255" userDrawn="1">
          <p15:clr>
            <a:srgbClr val="FBAE40"/>
          </p15:clr>
        </p15:guide>
        <p15:guide id="4" orient="horz" pos="2160" userDrawn="1">
          <p15:clr>
            <a:srgbClr val="FBAE40"/>
          </p15:clr>
        </p15:guide>
        <p15:guide id="5" pos="7355" userDrawn="1">
          <p15:clr>
            <a:srgbClr val="FBAE40"/>
          </p15:clr>
        </p15:guide>
        <p15:guide id="6" pos="325" userDrawn="1">
          <p15:clr>
            <a:srgbClr val="FBAE40"/>
          </p15:clr>
        </p15:guide>
        <p15:guide id="7" orient="horz" pos="75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15938" y="6218214"/>
            <a:ext cx="1550980" cy="395995"/>
          </a:xfrm>
          <a:prstGeom prst="rect">
            <a:avLst/>
          </a:prstGeom>
        </p:spPr>
      </p:pic>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3"/>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dirty="0"/>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hasCustomPrompt="1"/>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grpSp>
        <p:nvGrpSpPr>
          <p:cNvPr id="18" name="Group 17">
            <a:extLst>
              <a:ext uri="{FF2B5EF4-FFF2-40B4-BE49-F238E27FC236}">
                <a16:creationId xmlns:a16="http://schemas.microsoft.com/office/drawing/2014/main" id="{EF72C31C-548A-014E-B800-06C2246F2C20}"/>
              </a:ext>
            </a:extLst>
          </p:cNvPr>
          <p:cNvGrpSpPr/>
          <p:nvPr userDrawn="1"/>
        </p:nvGrpSpPr>
        <p:grpSpPr>
          <a:xfrm>
            <a:off x="-1" y="5948835"/>
            <a:ext cx="12192001" cy="126000"/>
            <a:chOff x="0" y="5905231"/>
            <a:chExt cx="8029433" cy="131326"/>
          </a:xfrm>
        </p:grpSpPr>
        <p:sp>
          <p:nvSpPr>
            <p:cNvPr id="20" name="Rectangle 19">
              <a:extLst>
                <a:ext uri="{FF2B5EF4-FFF2-40B4-BE49-F238E27FC236}">
                  <a16:creationId xmlns:a16="http://schemas.microsoft.com/office/drawing/2014/main" id="{44C0301D-0DF3-814C-BE3E-E4D353DC780E}"/>
                </a:ext>
              </a:extLst>
            </p:cNvPr>
            <p:cNvSpPr/>
            <p:nvPr userDrawn="1"/>
          </p:nvSpPr>
          <p:spPr>
            <a:xfrm>
              <a:off x="0" y="6011357"/>
              <a:ext cx="8029433"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4E28FE-9B3A-0144-9F58-9E25D14057F2}"/>
                </a:ext>
              </a:extLst>
            </p:cNvPr>
            <p:cNvSpPr/>
            <p:nvPr userDrawn="1"/>
          </p:nvSpPr>
          <p:spPr>
            <a:xfrm>
              <a:off x="0" y="5959874"/>
              <a:ext cx="8029433" cy="2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2226A3-FFE4-AF4C-AD89-38447343B10C}"/>
                </a:ext>
              </a:extLst>
            </p:cNvPr>
            <p:cNvSpPr/>
            <p:nvPr userDrawn="1"/>
          </p:nvSpPr>
          <p:spPr>
            <a:xfrm>
              <a:off x="0" y="5905231"/>
              <a:ext cx="8029433"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38915947"/>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1">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CA26E81-920C-AB4D-94C6-28B7010A6088}"/>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3" name="Picture Placeholder 19">
            <a:extLst>
              <a:ext uri="{FF2B5EF4-FFF2-40B4-BE49-F238E27FC236}">
                <a16:creationId xmlns:a16="http://schemas.microsoft.com/office/drawing/2014/main" id="{39BA4492-F5D1-1A45-A18C-623CA7E1D69A}"/>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5" name="Picture Placeholder 19">
            <a:extLst>
              <a:ext uri="{FF2B5EF4-FFF2-40B4-BE49-F238E27FC236}">
                <a16:creationId xmlns:a16="http://schemas.microsoft.com/office/drawing/2014/main" id="{ADFB1567-04C3-DF4F-8DEF-B35F24540D65}"/>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8" y="1196976"/>
            <a:ext cx="7242024" cy="4865864"/>
          </a:xfrm>
          <a:prstGeom prst="rect">
            <a:avLst/>
          </a:prstGeom>
        </p:spPr>
        <p:txBody>
          <a:bodyPr lIns="0" tIns="0" rIns="0" bIns="0"/>
          <a:lstStyle>
            <a:lvl1pPr marL="342900" indent="-342900">
              <a:spcBef>
                <a:spcPts val="600"/>
              </a:spcBef>
              <a:spcAft>
                <a:spcPts val="600"/>
              </a:spcAft>
              <a:buFontTx/>
              <a:buBlip>
                <a:blip r:embed="rId2">
                  <a:extLst>
                    <a:ext uri="{96DAC541-7B7A-43D3-8B79-37D633B846F1}">
                      <asvg:svgBlip xmlns:asvg="http://schemas.microsoft.com/office/drawing/2016/SVG/main" r:embed="rId3"/>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hasCustomPrompt="1"/>
          </p:nvPr>
        </p:nvSpPr>
        <p:spPr>
          <a:xfrm>
            <a:off x="515938" y="395633"/>
            <a:ext cx="7242024"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9" name="Graphic 18">
            <a:extLst>
              <a:ext uri="{FF2B5EF4-FFF2-40B4-BE49-F238E27FC236}">
                <a16:creationId xmlns:a16="http://schemas.microsoft.com/office/drawing/2014/main" id="{01212185-511A-5848-AE76-82D75FBE6C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938" y="6218214"/>
            <a:ext cx="1550980" cy="395995"/>
          </a:xfrm>
          <a:prstGeom prst="rect">
            <a:avLst/>
          </a:prstGeom>
        </p:spPr>
      </p:pic>
    </p:spTree>
    <p:extLst>
      <p:ext uri="{BB962C8B-B14F-4D97-AF65-F5344CB8AC3E}">
        <p14:creationId xmlns:p14="http://schemas.microsoft.com/office/powerpoint/2010/main" val="15855625"/>
      </p:ext>
    </p:extLst>
  </p:cSld>
  <p:clrMapOvr>
    <a:masterClrMapping/>
  </p:clrMapOvr>
  <p:extLst>
    <p:ext uri="{DCECCB84-F9BA-43D5-87BE-67443E8EF086}">
      <p15:sldGuideLst xmlns:p15="http://schemas.microsoft.com/office/powerpoint/2012/main">
        <p15:guide id="1" pos="2553" userDrawn="1">
          <p15:clr>
            <a:srgbClr val="FBAE40"/>
          </p15:clr>
        </p15:guide>
        <p15:guide id="2" pos="5110" userDrawn="1">
          <p15:clr>
            <a:srgbClr val="FBAE40"/>
          </p15:clr>
        </p15:guide>
        <p15:guide id="3" orient="horz" pos="1434" userDrawn="1">
          <p15:clr>
            <a:srgbClr val="FBAE40"/>
          </p15:clr>
        </p15:guide>
        <p15:guide id="4" orient="horz" pos="2880" userDrawn="1">
          <p15:clr>
            <a:srgbClr val="FBAE40"/>
          </p15:clr>
        </p15:guide>
        <p15:guide id="5" pos="325" userDrawn="1">
          <p15:clr>
            <a:srgbClr val="FBAE40"/>
          </p15:clr>
        </p15:guide>
        <p15:guide id="6"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1 [Double Line Header]">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ECA26E81-920C-AB4D-94C6-28B7010A6088}"/>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3" name="Picture Placeholder 19">
            <a:extLst>
              <a:ext uri="{FF2B5EF4-FFF2-40B4-BE49-F238E27FC236}">
                <a16:creationId xmlns:a16="http://schemas.microsoft.com/office/drawing/2014/main" id="{39BA4492-F5D1-1A45-A18C-623CA7E1D69A}"/>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5" name="Picture Placeholder 19">
            <a:extLst>
              <a:ext uri="{FF2B5EF4-FFF2-40B4-BE49-F238E27FC236}">
                <a16:creationId xmlns:a16="http://schemas.microsoft.com/office/drawing/2014/main" id="{ADFB1567-04C3-DF4F-8DEF-B35F24540D65}"/>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8" y="1738231"/>
            <a:ext cx="7242024" cy="4320000"/>
          </a:xfrm>
          <a:prstGeom prst="rect">
            <a:avLst/>
          </a:prstGeom>
        </p:spPr>
        <p:txBody>
          <a:bodyPr lIns="0" tIns="0" rIns="0" bIns="0"/>
          <a:lstStyle>
            <a:lvl1pPr marL="342900" indent="-342900">
              <a:spcBef>
                <a:spcPts val="600"/>
              </a:spcBef>
              <a:spcAft>
                <a:spcPts val="600"/>
              </a:spcAft>
              <a:buFontTx/>
              <a:buBlip>
                <a:blip r:embed="rId2">
                  <a:extLst>
                    <a:ext uri="{96DAC541-7B7A-43D3-8B79-37D633B846F1}">
                      <asvg:svgBlip xmlns:asvg="http://schemas.microsoft.com/office/drawing/2016/SVG/main" r:embed="rId3"/>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hasCustomPrompt="1"/>
          </p:nvPr>
        </p:nvSpPr>
        <p:spPr>
          <a:xfrm>
            <a:off x="515938" y="395632"/>
            <a:ext cx="7242024" cy="1188000"/>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9" name="Graphic 18">
            <a:extLst>
              <a:ext uri="{FF2B5EF4-FFF2-40B4-BE49-F238E27FC236}">
                <a16:creationId xmlns:a16="http://schemas.microsoft.com/office/drawing/2014/main" id="{7BE1AB5F-ADD2-5547-BB60-52B6521EF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938" y="6218214"/>
            <a:ext cx="1550980" cy="395995"/>
          </a:xfrm>
          <a:prstGeom prst="rect">
            <a:avLst/>
          </a:prstGeom>
        </p:spPr>
      </p:pic>
    </p:spTree>
    <p:extLst>
      <p:ext uri="{BB962C8B-B14F-4D97-AF65-F5344CB8AC3E}">
        <p14:creationId xmlns:p14="http://schemas.microsoft.com/office/powerpoint/2010/main" val="2001061649"/>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2">
    <p:spTree>
      <p:nvGrpSpPr>
        <p:cNvPr id="1" name=""/>
        <p:cNvGrpSpPr/>
        <p:nvPr/>
      </p:nvGrpSpPr>
      <p:grpSpPr>
        <a:xfrm>
          <a:off x="0" y="0"/>
          <a:ext cx="0" cy="0"/>
          <a:chOff x="0" y="0"/>
          <a:chExt cx="0" cy="0"/>
        </a:xfrm>
      </p:grpSpPr>
      <p:sp>
        <p:nvSpPr>
          <p:cNvPr id="21" name="Picture Placeholder 19">
            <a:extLst>
              <a:ext uri="{FF2B5EF4-FFF2-40B4-BE49-F238E27FC236}">
                <a16:creationId xmlns:a16="http://schemas.microsoft.com/office/drawing/2014/main" id="{E5B061B8-E9AE-4C42-AC36-C084D43DAF35}"/>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2" name="Picture Placeholder 19">
            <a:extLst>
              <a:ext uri="{FF2B5EF4-FFF2-40B4-BE49-F238E27FC236}">
                <a16:creationId xmlns:a16="http://schemas.microsoft.com/office/drawing/2014/main" id="{C479E1C2-DC6D-E34E-8E61-083C0F3A22D8}"/>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3" name="Picture Placeholder 19">
            <a:extLst>
              <a:ext uri="{FF2B5EF4-FFF2-40B4-BE49-F238E27FC236}">
                <a16:creationId xmlns:a16="http://schemas.microsoft.com/office/drawing/2014/main" id="{D22C0BE3-571F-4C43-8B54-6DF3B08C9AFF}"/>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919567"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8" name="Text Placeholder 6">
            <a:extLst>
              <a:ext uri="{FF2B5EF4-FFF2-40B4-BE49-F238E27FC236}">
                <a16:creationId xmlns:a16="http://schemas.microsoft.com/office/drawing/2014/main" id="{6DC33229-EEDB-5D4F-80C5-D338DC1C602B}"/>
              </a:ext>
            </a:extLst>
          </p:cNvPr>
          <p:cNvSpPr>
            <a:spLocks noGrp="1"/>
          </p:cNvSpPr>
          <p:nvPr>
            <p:ph type="body" sz="quarter" idx="11" hasCustomPrompt="1"/>
          </p:nvPr>
        </p:nvSpPr>
        <p:spPr>
          <a:xfrm>
            <a:off x="515938" y="1196976"/>
            <a:ext cx="7242024" cy="4865864"/>
          </a:xfrm>
          <a:prstGeom prst="rect">
            <a:avLst/>
          </a:prstGeom>
        </p:spPr>
        <p:txBody>
          <a:bodyPr lIns="0" tIns="0" rIns="0" bIns="0"/>
          <a:lstStyle>
            <a:lvl1pPr marL="342900" indent="-342900">
              <a:spcBef>
                <a:spcPts val="600"/>
              </a:spcBef>
              <a:spcAft>
                <a:spcPts val="600"/>
              </a:spcAft>
              <a:buFontTx/>
              <a:buBlip>
                <a:blip r:embed="rId2">
                  <a:extLst>
                    <a:ext uri="{96DAC541-7B7A-43D3-8B79-37D633B846F1}">
                      <asvg:svgBlip xmlns:asvg="http://schemas.microsoft.com/office/drawing/2016/SVG/main" r:embed="rId3"/>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9" name="Text Placeholder 6">
            <a:extLst>
              <a:ext uri="{FF2B5EF4-FFF2-40B4-BE49-F238E27FC236}">
                <a16:creationId xmlns:a16="http://schemas.microsoft.com/office/drawing/2014/main" id="{37149F33-FEA2-7847-A8D1-A1E53D8F91A3}"/>
              </a:ext>
            </a:extLst>
          </p:cNvPr>
          <p:cNvSpPr>
            <a:spLocks noGrp="1"/>
          </p:cNvSpPr>
          <p:nvPr>
            <p:ph type="body" sz="quarter" idx="12" hasCustomPrompt="1"/>
          </p:nvPr>
        </p:nvSpPr>
        <p:spPr>
          <a:xfrm>
            <a:off x="515938" y="395633"/>
            <a:ext cx="7242024"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9" name="Graphic 18">
            <a:extLst>
              <a:ext uri="{FF2B5EF4-FFF2-40B4-BE49-F238E27FC236}">
                <a16:creationId xmlns:a16="http://schemas.microsoft.com/office/drawing/2014/main" id="{AFBFB739-1632-8845-BAEF-EC5C53A7B80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938" y="6218214"/>
            <a:ext cx="1550980" cy="395995"/>
          </a:xfrm>
          <a:prstGeom prst="rect">
            <a:avLst/>
          </a:prstGeom>
        </p:spPr>
      </p:pic>
    </p:spTree>
    <p:extLst>
      <p:ext uri="{BB962C8B-B14F-4D97-AF65-F5344CB8AC3E}">
        <p14:creationId xmlns:p14="http://schemas.microsoft.com/office/powerpoint/2010/main" val="2343230855"/>
      </p:ext>
    </p:extLst>
  </p:cSld>
  <p:clrMapOvr>
    <a:masterClrMapping/>
  </p:clrMapOvr>
  <p:extLst>
    <p:ext uri="{DCECCB84-F9BA-43D5-87BE-67443E8EF086}">
      <p15:sldGuideLst xmlns:p15="http://schemas.microsoft.com/office/powerpoint/2012/main">
        <p15:guide id="1" pos="2547" userDrawn="1">
          <p15:clr>
            <a:srgbClr val="FBAE40"/>
          </p15:clr>
        </p15:guide>
        <p15:guide id="2" pos="5110">
          <p15:clr>
            <a:srgbClr val="FBAE40"/>
          </p15:clr>
        </p15:guide>
        <p15:guide id="3" orient="horz" pos="1434">
          <p15:clr>
            <a:srgbClr val="FBAE40"/>
          </p15:clr>
        </p15:guide>
        <p15:guide id="4" orient="horz" pos="2880">
          <p15:clr>
            <a:srgbClr val="FBAE40"/>
          </p15:clr>
        </p15:guide>
        <p15:guide id="5" pos="737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2 [Double Line Header]">
    <p:spTree>
      <p:nvGrpSpPr>
        <p:cNvPr id="1" name=""/>
        <p:cNvGrpSpPr/>
        <p:nvPr/>
      </p:nvGrpSpPr>
      <p:grpSpPr>
        <a:xfrm>
          <a:off x="0" y="0"/>
          <a:ext cx="0" cy="0"/>
          <a:chOff x="0" y="0"/>
          <a:chExt cx="0" cy="0"/>
        </a:xfrm>
      </p:grpSpPr>
      <p:sp>
        <p:nvSpPr>
          <p:cNvPr id="21" name="Picture Placeholder 19">
            <a:extLst>
              <a:ext uri="{FF2B5EF4-FFF2-40B4-BE49-F238E27FC236}">
                <a16:creationId xmlns:a16="http://schemas.microsoft.com/office/drawing/2014/main" id="{E5B061B8-E9AE-4C42-AC36-C084D43DAF35}"/>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2" name="Picture Placeholder 19">
            <a:extLst>
              <a:ext uri="{FF2B5EF4-FFF2-40B4-BE49-F238E27FC236}">
                <a16:creationId xmlns:a16="http://schemas.microsoft.com/office/drawing/2014/main" id="{C479E1C2-DC6D-E34E-8E61-083C0F3A22D8}"/>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3" name="Picture Placeholder 19">
            <a:extLst>
              <a:ext uri="{FF2B5EF4-FFF2-40B4-BE49-F238E27FC236}">
                <a16:creationId xmlns:a16="http://schemas.microsoft.com/office/drawing/2014/main" id="{D22C0BE3-571F-4C43-8B54-6DF3B08C9AFF}"/>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916975"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8" name="Text Placeholder 6">
            <a:extLst>
              <a:ext uri="{FF2B5EF4-FFF2-40B4-BE49-F238E27FC236}">
                <a16:creationId xmlns:a16="http://schemas.microsoft.com/office/drawing/2014/main" id="{6DC33229-EEDB-5D4F-80C5-D338DC1C602B}"/>
              </a:ext>
            </a:extLst>
          </p:cNvPr>
          <p:cNvSpPr>
            <a:spLocks noGrp="1"/>
          </p:cNvSpPr>
          <p:nvPr>
            <p:ph type="body" sz="quarter" idx="11" hasCustomPrompt="1"/>
          </p:nvPr>
        </p:nvSpPr>
        <p:spPr>
          <a:xfrm>
            <a:off x="515938" y="1738231"/>
            <a:ext cx="7242024" cy="4320000"/>
          </a:xfrm>
          <a:prstGeom prst="rect">
            <a:avLst/>
          </a:prstGeom>
        </p:spPr>
        <p:txBody>
          <a:bodyPr lIns="0" tIns="0" rIns="0" bIns="0"/>
          <a:lstStyle>
            <a:lvl1pPr marL="342900" indent="-342900">
              <a:spcBef>
                <a:spcPts val="600"/>
              </a:spcBef>
              <a:spcAft>
                <a:spcPts val="600"/>
              </a:spcAft>
              <a:buFontTx/>
              <a:buBlip>
                <a:blip r:embed="rId2">
                  <a:extLst>
                    <a:ext uri="{96DAC541-7B7A-43D3-8B79-37D633B846F1}">
                      <asvg:svgBlip xmlns:asvg="http://schemas.microsoft.com/office/drawing/2016/SVG/main" r:embed="rId3"/>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9" name="Text Placeholder 6">
            <a:extLst>
              <a:ext uri="{FF2B5EF4-FFF2-40B4-BE49-F238E27FC236}">
                <a16:creationId xmlns:a16="http://schemas.microsoft.com/office/drawing/2014/main" id="{37149F33-FEA2-7847-A8D1-A1E53D8F91A3}"/>
              </a:ext>
            </a:extLst>
          </p:cNvPr>
          <p:cNvSpPr>
            <a:spLocks noGrp="1"/>
          </p:cNvSpPr>
          <p:nvPr>
            <p:ph type="body" sz="quarter" idx="12" hasCustomPrompt="1"/>
          </p:nvPr>
        </p:nvSpPr>
        <p:spPr>
          <a:xfrm>
            <a:off x="515938" y="395632"/>
            <a:ext cx="7242024" cy="1188000"/>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9" name="Graphic 18">
            <a:extLst>
              <a:ext uri="{FF2B5EF4-FFF2-40B4-BE49-F238E27FC236}">
                <a16:creationId xmlns:a16="http://schemas.microsoft.com/office/drawing/2014/main" id="{8FFF0316-B63E-AB42-AB3B-542F7C77F12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938" y="6218214"/>
            <a:ext cx="1550980" cy="395995"/>
          </a:xfrm>
          <a:prstGeom prst="rect">
            <a:avLst/>
          </a:prstGeom>
        </p:spPr>
      </p:pic>
    </p:spTree>
    <p:extLst>
      <p:ext uri="{BB962C8B-B14F-4D97-AF65-F5344CB8AC3E}">
        <p14:creationId xmlns:p14="http://schemas.microsoft.com/office/powerpoint/2010/main" val="4171905768"/>
      </p:ext>
    </p:extLst>
  </p:cSld>
  <p:clrMapOvr>
    <a:masterClrMapping/>
  </p:clrMapOvr>
  <p:extLst>
    <p:ext uri="{DCECCB84-F9BA-43D5-87BE-67443E8EF086}">
      <p15:sldGuideLst xmlns:p15="http://schemas.microsoft.com/office/powerpoint/2012/main">
        <p15:guide id="1" pos="2547">
          <p15:clr>
            <a:srgbClr val="FBAE40"/>
          </p15:clr>
        </p15:guide>
        <p15:guide id="2" pos="5110">
          <p15:clr>
            <a:srgbClr val="FBAE40"/>
          </p15:clr>
        </p15:guide>
        <p15:guide id="3" orient="horz" pos="1434">
          <p15:clr>
            <a:srgbClr val="FBAE40"/>
          </p15:clr>
        </p15:guide>
        <p15:guide id="4" orient="horz" pos="2880">
          <p15:clr>
            <a:srgbClr val="FBAE40"/>
          </p15:clr>
        </p15:guide>
        <p15:guide id="5" pos="3840" userDrawn="1">
          <p15:clr>
            <a:srgbClr val="FBAE40"/>
          </p15:clr>
        </p15:guide>
        <p15:guide id="6" pos="737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3">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D064373-6695-2540-9B9F-C6E85359F9A2}"/>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1" name="Picture Placeholder 19">
            <a:extLst>
              <a:ext uri="{FF2B5EF4-FFF2-40B4-BE49-F238E27FC236}">
                <a16:creationId xmlns:a16="http://schemas.microsoft.com/office/drawing/2014/main" id="{C107F9B8-29BF-844B-9106-01FFEE8C8A95}"/>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2" name="Picture Placeholder 19">
            <a:extLst>
              <a:ext uri="{FF2B5EF4-FFF2-40B4-BE49-F238E27FC236}">
                <a16:creationId xmlns:a16="http://schemas.microsoft.com/office/drawing/2014/main" id="{EEF0924E-A5B5-4449-AA81-D71A902E2765}"/>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23" name="Text Placeholder 6">
            <a:extLst>
              <a:ext uri="{FF2B5EF4-FFF2-40B4-BE49-F238E27FC236}">
                <a16:creationId xmlns:a16="http://schemas.microsoft.com/office/drawing/2014/main" id="{9FD5F88B-709B-8E44-AEEE-3200D9D39B81}"/>
              </a:ext>
            </a:extLst>
          </p:cNvPr>
          <p:cNvSpPr>
            <a:spLocks noGrp="1"/>
          </p:cNvSpPr>
          <p:nvPr>
            <p:ph type="body" sz="quarter" idx="11" hasCustomPrompt="1"/>
          </p:nvPr>
        </p:nvSpPr>
        <p:spPr>
          <a:xfrm>
            <a:off x="515938" y="1196976"/>
            <a:ext cx="7242024" cy="4865864"/>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AD180348-0353-B941-94AF-DBD0EC6DAB60}"/>
              </a:ext>
            </a:extLst>
          </p:cNvPr>
          <p:cNvSpPr>
            <a:spLocks noGrp="1"/>
          </p:cNvSpPr>
          <p:nvPr>
            <p:ph type="body" sz="quarter" idx="12" hasCustomPrompt="1"/>
          </p:nvPr>
        </p:nvSpPr>
        <p:spPr>
          <a:xfrm>
            <a:off x="515938" y="395633"/>
            <a:ext cx="7242024" cy="801341"/>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a:t>
            </a:r>
            <a:endParaRPr lang="en-US"/>
          </a:p>
        </p:txBody>
      </p:sp>
    </p:spTree>
    <p:extLst>
      <p:ext uri="{BB962C8B-B14F-4D97-AF65-F5344CB8AC3E}">
        <p14:creationId xmlns:p14="http://schemas.microsoft.com/office/powerpoint/2010/main" val="3173644581"/>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userDrawn="1">
          <p15:clr>
            <a:srgbClr val="FBAE40"/>
          </p15:clr>
        </p15:guide>
        <p15:guide id="6" pos="735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3 [Double Line Header]">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0D064373-6695-2540-9B9F-C6E85359F9A2}"/>
              </a:ext>
            </a:extLst>
          </p:cNvPr>
          <p:cNvSpPr>
            <a:spLocks noGrp="1"/>
          </p:cNvSpPr>
          <p:nvPr>
            <p:ph type="pic" sz="quarter" idx="13"/>
          </p:nvPr>
        </p:nvSpPr>
        <p:spPr>
          <a:xfrm>
            <a:off x="8122674" y="0"/>
            <a:ext cx="4079875" cy="2276475"/>
          </a:xfrm>
          <a:prstGeom prst="rect">
            <a:avLst/>
          </a:prstGeom>
        </p:spPr>
        <p:txBody>
          <a:bodyPr/>
          <a:lstStyle/>
          <a:p>
            <a:r>
              <a:rPr lang="en-GB"/>
              <a:t>Click icon to add picture</a:t>
            </a:r>
            <a:endParaRPr lang="en-US"/>
          </a:p>
        </p:txBody>
      </p:sp>
      <p:sp>
        <p:nvSpPr>
          <p:cNvPr id="21" name="Picture Placeholder 19">
            <a:extLst>
              <a:ext uri="{FF2B5EF4-FFF2-40B4-BE49-F238E27FC236}">
                <a16:creationId xmlns:a16="http://schemas.microsoft.com/office/drawing/2014/main" id="{C107F9B8-29BF-844B-9106-01FFEE8C8A95}"/>
              </a:ext>
            </a:extLst>
          </p:cNvPr>
          <p:cNvSpPr>
            <a:spLocks noGrp="1"/>
          </p:cNvSpPr>
          <p:nvPr>
            <p:ph type="pic" sz="quarter" idx="14"/>
          </p:nvPr>
        </p:nvSpPr>
        <p:spPr>
          <a:xfrm>
            <a:off x="8122674" y="2290762"/>
            <a:ext cx="4079875" cy="2276475"/>
          </a:xfrm>
          <a:prstGeom prst="rect">
            <a:avLst/>
          </a:prstGeom>
        </p:spPr>
        <p:txBody>
          <a:bodyPr/>
          <a:lstStyle/>
          <a:p>
            <a:r>
              <a:rPr lang="en-GB"/>
              <a:t>Click icon to add picture</a:t>
            </a:r>
            <a:endParaRPr lang="en-US"/>
          </a:p>
        </p:txBody>
      </p:sp>
      <p:sp>
        <p:nvSpPr>
          <p:cNvPr id="22" name="Picture Placeholder 19">
            <a:extLst>
              <a:ext uri="{FF2B5EF4-FFF2-40B4-BE49-F238E27FC236}">
                <a16:creationId xmlns:a16="http://schemas.microsoft.com/office/drawing/2014/main" id="{EEF0924E-A5B5-4449-AA81-D71A902E2765}"/>
              </a:ext>
            </a:extLst>
          </p:cNvPr>
          <p:cNvSpPr>
            <a:spLocks noGrp="1"/>
          </p:cNvSpPr>
          <p:nvPr>
            <p:ph type="pic" sz="quarter" idx="15"/>
          </p:nvPr>
        </p:nvSpPr>
        <p:spPr>
          <a:xfrm>
            <a:off x="8122674" y="4581525"/>
            <a:ext cx="4079875" cy="2276475"/>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23" name="Text Placeholder 6">
            <a:extLst>
              <a:ext uri="{FF2B5EF4-FFF2-40B4-BE49-F238E27FC236}">
                <a16:creationId xmlns:a16="http://schemas.microsoft.com/office/drawing/2014/main" id="{9FD5F88B-709B-8E44-AEEE-3200D9D39B81}"/>
              </a:ext>
            </a:extLst>
          </p:cNvPr>
          <p:cNvSpPr>
            <a:spLocks noGrp="1"/>
          </p:cNvSpPr>
          <p:nvPr>
            <p:ph type="body" sz="quarter" idx="11" hasCustomPrompt="1"/>
          </p:nvPr>
        </p:nvSpPr>
        <p:spPr>
          <a:xfrm>
            <a:off x="515938" y="1738231"/>
            <a:ext cx="7242024" cy="4320000"/>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AD180348-0353-B941-94AF-DBD0EC6DAB60}"/>
              </a:ext>
            </a:extLst>
          </p:cNvPr>
          <p:cNvSpPr>
            <a:spLocks noGrp="1"/>
          </p:cNvSpPr>
          <p:nvPr>
            <p:ph type="body" sz="quarter" idx="12" hasCustomPrompt="1"/>
          </p:nvPr>
        </p:nvSpPr>
        <p:spPr>
          <a:xfrm>
            <a:off x="515938" y="395632"/>
            <a:ext cx="7242024" cy="1188000"/>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a:t>
            </a:r>
            <a:endParaRPr lang="en-US"/>
          </a:p>
        </p:txBody>
      </p:sp>
    </p:spTree>
    <p:extLst>
      <p:ext uri="{BB962C8B-B14F-4D97-AF65-F5344CB8AC3E}">
        <p14:creationId xmlns:p14="http://schemas.microsoft.com/office/powerpoint/2010/main" val="4128987137"/>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alf Page Pic 1">
    <p:spTree>
      <p:nvGrpSpPr>
        <p:cNvPr id="1" name=""/>
        <p:cNvGrpSpPr/>
        <p:nvPr/>
      </p:nvGrpSpPr>
      <p:grpSpPr>
        <a:xfrm>
          <a:off x="0" y="0"/>
          <a:ext cx="0" cy="0"/>
          <a:chOff x="0" y="0"/>
          <a:chExt cx="0" cy="0"/>
        </a:xfrm>
      </p:grpSpPr>
      <p:sp>
        <p:nvSpPr>
          <p:cNvPr id="22" name="Picture Placeholder 19">
            <a:extLst>
              <a:ext uri="{FF2B5EF4-FFF2-40B4-BE49-F238E27FC236}">
                <a16:creationId xmlns:a16="http://schemas.microsoft.com/office/drawing/2014/main" id="{EEF0924E-A5B5-4449-AA81-D71A902E2765}"/>
              </a:ext>
            </a:extLst>
          </p:cNvPr>
          <p:cNvSpPr>
            <a:spLocks noGrp="1"/>
          </p:cNvSpPr>
          <p:nvPr>
            <p:ph type="pic" sz="quarter" idx="15"/>
          </p:nvPr>
        </p:nvSpPr>
        <p:spPr>
          <a:xfrm>
            <a:off x="6083834" y="1"/>
            <a:ext cx="6118715" cy="6858000"/>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23" name="Text Placeholder 6">
            <a:extLst>
              <a:ext uri="{FF2B5EF4-FFF2-40B4-BE49-F238E27FC236}">
                <a16:creationId xmlns:a16="http://schemas.microsoft.com/office/drawing/2014/main" id="{9FD5F88B-709B-8E44-AEEE-3200D9D39B81}"/>
              </a:ext>
            </a:extLst>
          </p:cNvPr>
          <p:cNvSpPr>
            <a:spLocks noGrp="1"/>
          </p:cNvSpPr>
          <p:nvPr>
            <p:ph type="body" sz="quarter" idx="11" hasCustomPrompt="1"/>
          </p:nvPr>
        </p:nvSpPr>
        <p:spPr>
          <a:xfrm>
            <a:off x="515938" y="1196976"/>
            <a:ext cx="5339038" cy="4865864"/>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AD180348-0353-B941-94AF-DBD0EC6DAB60}"/>
              </a:ext>
            </a:extLst>
          </p:cNvPr>
          <p:cNvSpPr>
            <a:spLocks noGrp="1"/>
          </p:cNvSpPr>
          <p:nvPr>
            <p:ph type="body" sz="quarter" idx="12" hasCustomPrompt="1"/>
          </p:nvPr>
        </p:nvSpPr>
        <p:spPr>
          <a:xfrm>
            <a:off x="515938" y="395633"/>
            <a:ext cx="5339038" cy="801341"/>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Edit master title</a:t>
            </a:r>
            <a:endParaRPr lang="en-US"/>
          </a:p>
        </p:txBody>
      </p:sp>
    </p:spTree>
    <p:extLst>
      <p:ext uri="{BB962C8B-B14F-4D97-AF65-F5344CB8AC3E}">
        <p14:creationId xmlns:p14="http://schemas.microsoft.com/office/powerpoint/2010/main" val="978099828"/>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alf Page Pic 1 [Double Line Header]">
    <p:spTree>
      <p:nvGrpSpPr>
        <p:cNvPr id="1" name=""/>
        <p:cNvGrpSpPr/>
        <p:nvPr/>
      </p:nvGrpSpPr>
      <p:grpSpPr>
        <a:xfrm>
          <a:off x="0" y="0"/>
          <a:ext cx="0" cy="0"/>
          <a:chOff x="0" y="0"/>
          <a:chExt cx="0" cy="0"/>
        </a:xfrm>
      </p:grpSpPr>
      <p:sp>
        <p:nvSpPr>
          <p:cNvPr id="22" name="Picture Placeholder 19">
            <a:extLst>
              <a:ext uri="{FF2B5EF4-FFF2-40B4-BE49-F238E27FC236}">
                <a16:creationId xmlns:a16="http://schemas.microsoft.com/office/drawing/2014/main" id="{EEF0924E-A5B5-4449-AA81-D71A902E2765}"/>
              </a:ext>
            </a:extLst>
          </p:cNvPr>
          <p:cNvSpPr>
            <a:spLocks noGrp="1"/>
          </p:cNvSpPr>
          <p:nvPr>
            <p:ph type="pic" sz="quarter" idx="15"/>
          </p:nvPr>
        </p:nvSpPr>
        <p:spPr>
          <a:xfrm>
            <a:off x="6083834" y="1"/>
            <a:ext cx="6118715" cy="6858000"/>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23" name="Text Placeholder 6">
            <a:extLst>
              <a:ext uri="{FF2B5EF4-FFF2-40B4-BE49-F238E27FC236}">
                <a16:creationId xmlns:a16="http://schemas.microsoft.com/office/drawing/2014/main" id="{9FD5F88B-709B-8E44-AEEE-3200D9D39B81}"/>
              </a:ext>
            </a:extLst>
          </p:cNvPr>
          <p:cNvSpPr>
            <a:spLocks noGrp="1"/>
          </p:cNvSpPr>
          <p:nvPr>
            <p:ph type="body" sz="quarter" idx="11" hasCustomPrompt="1"/>
          </p:nvPr>
        </p:nvSpPr>
        <p:spPr>
          <a:xfrm>
            <a:off x="515938" y="1738231"/>
            <a:ext cx="5339038" cy="4320000"/>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AD180348-0353-B941-94AF-DBD0EC6DAB60}"/>
              </a:ext>
            </a:extLst>
          </p:cNvPr>
          <p:cNvSpPr>
            <a:spLocks noGrp="1"/>
          </p:cNvSpPr>
          <p:nvPr>
            <p:ph type="body" sz="quarter" idx="12" hasCustomPrompt="1"/>
          </p:nvPr>
        </p:nvSpPr>
        <p:spPr>
          <a:xfrm>
            <a:off x="515938" y="395632"/>
            <a:ext cx="5339038" cy="1188000"/>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Edit master title</a:t>
            </a:r>
            <a:endParaRPr lang="en-US"/>
          </a:p>
        </p:txBody>
      </p:sp>
    </p:spTree>
    <p:extLst>
      <p:ext uri="{BB962C8B-B14F-4D97-AF65-F5344CB8AC3E}">
        <p14:creationId xmlns:p14="http://schemas.microsoft.com/office/powerpoint/2010/main" val="1616932585"/>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width tex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3"/>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dirty="0"/>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hasCustomPrompt="1"/>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grpSp>
        <p:nvGrpSpPr>
          <p:cNvPr id="18" name="Group 17">
            <a:extLst>
              <a:ext uri="{FF2B5EF4-FFF2-40B4-BE49-F238E27FC236}">
                <a16:creationId xmlns:a16="http://schemas.microsoft.com/office/drawing/2014/main" id="{EF72C31C-548A-014E-B800-06C2246F2C20}"/>
              </a:ext>
            </a:extLst>
          </p:cNvPr>
          <p:cNvGrpSpPr/>
          <p:nvPr userDrawn="1"/>
        </p:nvGrpSpPr>
        <p:grpSpPr>
          <a:xfrm>
            <a:off x="-1" y="5948835"/>
            <a:ext cx="12192001" cy="126000"/>
            <a:chOff x="0" y="5905231"/>
            <a:chExt cx="8029433" cy="131326"/>
          </a:xfrm>
        </p:grpSpPr>
        <p:sp>
          <p:nvSpPr>
            <p:cNvPr id="20" name="Rectangle 19">
              <a:extLst>
                <a:ext uri="{FF2B5EF4-FFF2-40B4-BE49-F238E27FC236}">
                  <a16:creationId xmlns:a16="http://schemas.microsoft.com/office/drawing/2014/main" id="{44C0301D-0DF3-814C-BE3E-E4D353DC780E}"/>
                </a:ext>
              </a:extLst>
            </p:cNvPr>
            <p:cNvSpPr/>
            <p:nvPr userDrawn="1"/>
          </p:nvSpPr>
          <p:spPr>
            <a:xfrm>
              <a:off x="0" y="6011357"/>
              <a:ext cx="8029433"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4E28FE-9B3A-0144-9F58-9E25D14057F2}"/>
                </a:ext>
              </a:extLst>
            </p:cNvPr>
            <p:cNvSpPr/>
            <p:nvPr userDrawn="1"/>
          </p:nvSpPr>
          <p:spPr>
            <a:xfrm>
              <a:off x="0" y="5959874"/>
              <a:ext cx="8029433" cy="25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42226A3-FFE4-AF4C-AD89-38447343B10C}"/>
                </a:ext>
              </a:extLst>
            </p:cNvPr>
            <p:cNvSpPr/>
            <p:nvPr userDrawn="1"/>
          </p:nvSpPr>
          <p:spPr>
            <a:xfrm>
              <a:off x="0" y="5905231"/>
              <a:ext cx="8029433" cy="25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46881"/>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4">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515938" y="1196976"/>
            <a:ext cx="7242024" cy="4865864"/>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515938" y="395633"/>
            <a:ext cx="7242024" cy="801341"/>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a:t>
            </a:r>
            <a:endParaRPr lang="en-US"/>
          </a:p>
        </p:txBody>
      </p:sp>
    </p:spTree>
    <p:extLst>
      <p:ext uri="{BB962C8B-B14F-4D97-AF65-F5344CB8AC3E}">
        <p14:creationId xmlns:p14="http://schemas.microsoft.com/office/powerpoint/2010/main" val="2529352408"/>
      </p:ext>
    </p:extLst>
  </p:cSld>
  <p:clrMapOvr>
    <a:masterClrMapping/>
  </p:clrMapOvr>
  <p:extLst>
    <p:ext uri="{DCECCB84-F9BA-43D5-87BE-67443E8EF086}">
      <p15:sldGuideLst xmlns:p15="http://schemas.microsoft.com/office/powerpoint/2012/main">
        <p15:guide id="1" pos="2570" userDrawn="1">
          <p15:clr>
            <a:srgbClr val="FBAE40"/>
          </p15:clr>
        </p15:guide>
        <p15:guide id="2" pos="5110">
          <p15:clr>
            <a:srgbClr val="FBAE40"/>
          </p15:clr>
        </p15:guide>
        <p15:guide id="3" orient="horz" pos="255" userDrawn="1">
          <p15:clr>
            <a:srgbClr val="FBAE40"/>
          </p15:clr>
        </p15:guide>
        <p15:guide id="4" orient="horz" pos="2880">
          <p15:clr>
            <a:srgbClr val="FBAE40"/>
          </p15:clr>
        </p15:guide>
        <p15:guide id="5" pos="7355" userDrawn="1">
          <p15:clr>
            <a:srgbClr val="FBAE40"/>
          </p15:clr>
        </p15:guide>
        <p15:guide id="6" pos="325" userDrawn="1">
          <p15:clr>
            <a:srgbClr val="FBAE40"/>
          </p15:clr>
        </p15:guide>
        <p15:guide id="7" orient="horz" pos="75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4 [Double Line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515938" y="1738231"/>
            <a:ext cx="7242024" cy="4320000"/>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515938" y="395632"/>
            <a:ext cx="7242024" cy="1188000"/>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a:t>
            </a:r>
            <a:endParaRPr lang="en-US"/>
          </a:p>
        </p:txBody>
      </p:sp>
    </p:spTree>
    <p:extLst>
      <p:ext uri="{BB962C8B-B14F-4D97-AF65-F5344CB8AC3E}">
        <p14:creationId xmlns:p14="http://schemas.microsoft.com/office/powerpoint/2010/main" val="4284955366"/>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88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4 [Double Line Header]">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515938" y="1738231"/>
            <a:ext cx="7242024" cy="4320000"/>
          </a:xfrm>
          <a:prstGeom prst="rect">
            <a:avLst/>
          </a:prstGeom>
        </p:spPr>
        <p:txBody>
          <a:bodyPr lIns="0" tIns="0" rIns="0" bIns="0"/>
          <a:lstStyle>
            <a:lvl1pPr marL="342900" indent="-342900">
              <a:spcBef>
                <a:spcPts val="600"/>
              </a:spcBef>
              <a:spcAft>
                <a:spcPts val="600"/>
              </a:spcAft>
              <a:buFontTx/>
              <a:buBlip>
                <a:blip r:embed="rId4">
                  <a:extLst>
                    <a:ext uri="{96DAC541-7B7A-43D3-8B79-37D633B846F1}">
                      <asvg:svgBlip xmlns:asvg="http://schemas.microsoft.com/office/drawing/2016/SVG/main" r:embed="rId5"/>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515938" y="395632"/>
            <a:ext cx="7242024" cy="1188000"/>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a:t>
            </a:r>
            <a:endParaRPr lang="en-US"/>
          </a:p>
        </p:txBody>
      </p:sp>
    </p:spTree>
    <p:extLst>
      <p:ext uri="{BB962C8B-B14F-4D97-AF65-F5344CB8AC3E}">
        <p14:creationId xmlns:p14="http://schemas.microsoft.com/office/powerpoint/2010/main" val="3786994603"/>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88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EA502-F01A-6B48-B8F2-23E876FA80CD}"/>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87655003-4D4F-684A-B8D9-8B4E8D06138A}"/>
              </a:ext>
            </a:extLst>
          </p:cNvPr>
          <p:cNvSpPr>
            <a:spLocks noGrp="1"/>
          </p:cNvSpPr>
          <p:nvPr>
            <p:ph type="sldNum" idx="10"/>
          </p:nvPr>
        </p:nvSpPr>
        <p:spPr/>
        <p:txBody>
          <a:bodyPr/>
          <a:lstStyle/>
          <a:p>
            <a:fld id="{00000000-1234-1234-1234-123412341234}" type="slidenum">
              <a:rPr lang="en-US" smtClean="0"/>
              <a:pPr/>
              <a:t>‹#›</a:t>
            </a:fld>
            <a:endParaRPr lang="en-US" dirty="0"/>
          </a:p>
        </p:txBody>
      </p:sp>
      <p:sp>
        <p:nvSpPr>
          <p:cNvPr id="4" name="Freeform 3">
            <a:extLst>
              <a:ext uri="{FF2B5EF4-FFF2-40B4-BE49-F238E27FC236}">
                <a16:creationId xmlns:a16="http://schemas.microsoft.com/office/drawing/2014/main" id="{B15A0EF9-9F29-5F45-B74F-EB73CD50FE40}"/>
              </a:ext>
            </a:extLst>
          </p:cNvPr>
          <p:cNvSpPr/>
          <p:nvPr userDrawn="1"/>
        </p:nvSpPr>
        <p:spPr>
          <a:xfrm>
            <a:off x="0" y="-1"/>
            <a:ext cx="5421086" cy="6858000"/>
          </a:xfrm>
          <a:custGeom>
            <a:avLst/>
            <a:gdLst>
              <a:gd name="connsiteX0" fmla="*/ 3626707 w 5421086"/>
              <a:gd name="connsiteY0" fmla="*/ 0 h 6858000"/>
              <a:gd name="connsiteX1" fmla="*/ 5421086 w 5421086"/>
              <a:gd name="connsiteY1" fmla="*/ 0 h 6858000"/>
              <a:gd name="connsiteX2" fmla="*/ 1794379 w 5421086"/>
              <a:gd name="connsiteY2" fmla="*/ 6858000 h 6858000"/>
              <a:gd name="connsiteX3" fmla="*/ 1574800 w 5421086"/>
              <a:gd name="connsiteY3" fmla="*/ 6858000 h 6858000"/>
              <a:gd name="connsiteX4" fmla="*/ 0 w 5421086"/>
              <a:gd name="connsiteY4" fmla="*/ 6858000 h 6858000"/>
              <a:gd name="connsiteX5" fmla="*/ 0 w 5421086"/>
              <a:gd name="connsiteY5" fmla="*/ 6858000 h 6858000"/>
              <a:gd name="connsiteX6" fmla="*/ 0 w 5421086"/>
              <a:gd name="connsiteY6" fmla="*/ 6858000 h 6858000"/>
              <a:gd name="connsiteX7" fmla="*/ 0 w 5421086"/>
              <a:gd name="connsiteY7" fmla="*/ 2503714 h 6858000"/>
              <a:gd name="connsiteX8" fmla="*/ 0 w 5421086"/>
              <a:gd name="connsiteY8" fmla="*/ 0 h 6858000"/>
              <a:gd name="connsiteX9" fmla="*/ 3626707 w 5421086"/>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1086" h="6858000">
                <a:moveTo>
                  <a:pt x="3626707" y="0"/>
                </a:moveTo>
                <a:lnTo>
                  <a:pt x="5421086" y="0"/>
                </a:lnTo>
                <a:lnTo>
                  <a:pt x="1794379" y="6858000"/>
                </a:lnTo>
                <a:lnTo>
                  <a:pt x="1574800" y="6858000"/>
                </a:lnTo>
                <a:lnTo>
                  <a:pt x="0" y="6858000"/>
                </a:lnTo>
                <a:lnTo>
                  <a:pt x="0" y="6858000"/>
                </a:lnTo>
                <a:lnTo>
                  <a:pt x="0" y="6858000"/>
                </a:lnTo>
                <a:lnTo>
                  <a:pt x="0" y="2503714"/>
                </a:lnTo>
                <a:lnTo>
                  <a:pt x="0" y="0"/>
                </a:lnTo>
                <a:lnTo>
                  <a:pt x="362670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6959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Picture Top Half">
    <p:spTree>
      <p:nvGrpSpPr>
        <p:cNvPr id="1" name=""/>
        <p:cNvGrpSpPr/>
        <p:nvPr/>
      </p:nvGrpSpPr>
      <p:grpSpPr>
        <a:xfrm>
          <a:off x="0" y="0"/>
          <a:ext cx="0" cy="0"/>
          <a:chOff x="0" y="0"/>
          <a:chExt cx="0" cy="0"/>
        </a:xfrm>
      </p:grpSpPr>
      <p:sp>
        <p:nvSpPr>
          <p:cNvPr id="23" name="Picture Placeholder 4">
            <a:extLst>
              <a:ext uri="{FF2B5EF4-FFF2-40B4-BE49-F238E27FC236}">
                <a16:creationId xmlns:a16="http://schemas.microsoft.com/office/drawing/2014/main" id="{1D4EB0BD-5886-284C-AE6B-68E47AB4AE0F}"/>
              </a:ext>
            </a:extLst>
          </p:cNvPr>
          <p:cNvSpPr>
            <a:spLocks noGrp="1"/>
          </p:cNvSpPr>
          <p:nvPr>
            <p:ph type="pic" sz="quarter" idx="14"/>
          </p:nvPr>
        </p:nvSpPr>
        <p:spPr>
          <a:xfrm>
            <a:off x="0" y="0"/>
            <a:ext cx="12192000" cy="3429000"/>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19" name="Text Placeholder 6">
            <a:extLst>
              <a:ext uri="{FF2B5EF4-FFF2-40B4-BE49-F238E27FC236}">
                <a16:creationId xmlns:a16="http://schemas.microsoft.com/office/drawing/2014/main" id="{0C60F2DC-7637-E149-82ED-C37A1EC0AB1D}"/>
              </a:ext>
            </a:extLst>
          </p:cNvPr>
          <p:cNvSpPr>
            <a:spLocks noGrp="1"/>
          </p:cNvSpPr>
          <p:nvPr>
            <p:ph type="body" sz="quarter" idx="12"/>
          </p:nvPr>
        </p:nvSpPr>
        <p:spPr>
          <a:xfrm>
            <a:off x="4929188" y="3773517"/>
            <a:ext cx="6746874" cy="2289324"/>
          </a:xfrm>
          <a:prstGeom prst="rect">
            <a:avLst/>
          </a:prstGeom>
        </p:spPr>
        <p:txBody>
          <a:bodyPr lIns="0" tIns="0" rIns="0" bIns="0"/>
          <a:lstStyle>
            <a:lvl1pPr marL="342900" indent="-342900">
              <a:buFontTx/>
              <a:buBlip>
                <a:blip r:embed="rId9">
                  <a:extLst>
                    <a:ext uri="{96DAC541-7B7A-43D3-8B79-37D633B846F1}">
                      <asvg:svgBlip xmlns:asvg="http://schemas.microsoft.com/office/drawing/2016/SVG/main" r:embed="rId10"/>
                    </a:ext>
                  </a:extLst>
                </a:blip>
              </a:buBlip>
              <a:defRPr sz="2400" b="0" i="0">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
        <p:nvSpPr>
          <p:cNvPr id="22" name="Text Placeholder 12">
            <a:extLst>
              <a:ext uri="{FF2B5EF4-FFF2-40B4-BE49-F238E27FC236}">
                <a16:creationId xmlns:a16="http://schemas.microsoft.com/office/drawing/2014/main" id="{B91A3847-8022-564A-A899-A5CA8B6EFFD8}"/>
              </a:ext>
            </a:extLst>
          </p:cNvPr>
          <p:cNvSpPr>
            <a:spLocks noGrp="1"/>
          </p:cNvSpPr>
          <p:nvPr>
            <p:ph type="body" sz="quarter" idx="13"/>
          </p:nvPr>
        </p:nvSpPr>
        <p:spPr>
          <a:xfrm>
            <a:off x="515938" y="1560095"/>
            <a:ext cx="4052889" cy="3737809"/>
          </a:xfrm>
          <a:prstGeom prst="rect">
            <a:avLst/>
          </a:prstGeom>
          <a:solidFill>
            <a:schemeClr val="accent3"/>
          </a:solidFill>
        </p:spPr>
        <p:txBody>
          <a:bodyPr lIns="288000" tIns="288000" rIns="288000" bIns="288000"/>
          <a:lstStyle>
            <a:lvl1pPr>
              <a:defRPr sz="2400" b="0" i="0">
                <a:solidFill>
                  <a:schemeClr val="bg1"/>
                </a:solidFill>
                <a:latin typeface="Arial Narrow" panose="020B0604020202020204" pitchFamily="34" charset="0"/>
                <a:cs typeface="Arial Narrow" panose="020B0604020202020204" pitchFamily="34" charset="0"/>
              </a:defRPr>
            </a:lvl1pPr>
            <a:lvl2pPr>
              <a:defRPr sz="2400" b="0" i="0">
                <a:solidFill>
                  <a:schemeClr val="bg1"/>
                </a:solidFill>
                <a:latin typeface="Arial Narrow" panose="020B0604020202020204" pitchFamily="34" charset="0"/>
                <a:cs typeface="Arial Narrow" panose="020B0604020202020204" pitchFamily="34" charset="0"/>
              </a:defRPr>
            </a:lvl2pPr>
            <a:lvl3pPr>
              <a:defRPr sz="2400" b="0" i="0">
                <a:solidFill>
                  <a:schemeClr val="bg1"/>
                </a:solidFill>
                <a:latin typeface="Arial Narrow" panose="020B0604020202020204" pitchFamily="34" charset="0"/>
                <a:cs typeface="Arial Narrow" panose="020B0604020202020204" pitchFamily="34" charset="0"/>
              </a:defRPr>
            </a:lvl3pPr>
            <a:lvl4pPr>
              <a:defRPr sz="2400" b="0" i="0">
                <a:solidFill>
                  <a:schemeClr val="bg1"/>
                </a:solidFill>
                <a:latin typeface="Arial Narrow" panose="020B0604020202020204" pitchFamily="34" charset="0"/>
                <a:cs typeface="Arial Narrow" panose="020B0604020202020204" pitchFamily="34" charset="0"/>
              </a:defRPr>
            </a:lvl4pPr>
            <a:lvl5pPr>
              <a:defRPr sz="2400" b="0" i="0">
                <a:solidFill>
                  <a:schemeClr val="bg1"/>
                </a:solidFill>
                <a:latin typeface="Arial Narrow" panose="020B0604020202020204" pitchFamily="34" charset="0"/>
                <a:cs typeface="Arial Narrow"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13602529"/>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userDrawn="1">
          <p15:clr>
            <a:srgbClr val="FBAE40"/>
          </p15:clr>
        </p15:guide>
        <p15:guide id="6" pos="7355"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Slide Op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2F67D99-7F89-9A4D-8F1D-E65441A32C44}"/>
              </a:ext>
            </a:extLst>
          </p:cNvPr>
          <p:cNvGrpSpPr/>
          <p:nvPr userDrawn="1"/>
        </p:nvGrpSpPr>
        <p:grpSpPr>
          <a:xfrm>
            <a:off x="6336810" y="5737806"/>
            <a:ext cx="5304368" cy="616526"/>
            <a:chOff x="4894893" y="6223599"/>
            <a:chExt cx="3360668" cy="390610"/>
          </a:xfrm>
        </p:grpSpPr>
        <p:pic>
          <p:nvPicPr>
            <p:cNvPr id="10" name="Graphic 9">
              <a:extLst>
                <a:ext uri="{FF2B5EF4-FFF2-40B4-BE49-F238E27FC236}">
                  <a16:creationId xmlns:a16="http://schemas.microsoft.com/office/drawing/2014/main" id="{C8AD5CF8-9432-324A-8070-73CBDB6D91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94893" y="6249034"/>
              <a:ext cx="1201107" cy="343941"/>
            </a:xfrm>
            <a:prstGeom prst="rect">
              <a:avLst/>
            </a:prstGeom>
          </p:spPr>
        </p:pic>
        <p:grpSp>
          <p:nvGrpSpPr>
            <p:cNvPr id="11" name="Group 10">
              <a:extLst>
                <a:ext uri="{FF2B5EF4-FFF2-40B4-BE49-F238E27FC236}">
                  <a16:creationId xmlns:a16="http://schemas.microsoft.com/office/drawing/2014/main" id="{771C2242-5A11-C846-A662-A09C74A349CA}"/>
                </a:ext>
              </a:extLst>
            </p:cNvPr>
            <p:cNvGrpSpPr/>
            <p:nvPr userDrawn="1"/>
          </p:nvGrpSpPr>
          <p:grpSpPr>
            <a:xfrm>
              <a:off x="6441699" y="6223599"/>
              <a:ext cx="1813862" cy="390610"/>
              <a:chOff x="2899938" y="6223599"/>
              <a:chExt cx="1813862" cy="390610"/>
            </a:xfrm>
          </p:grpSpPr>
          <p:grpSp>
            <p:nvGrpSpPr>
              <p:cNvPr id="12" name="Group 11">
                <a:extLst>
                  <a:ext uri="{FF2B5EF4-FFF2-40B4-BE49-F238E27FC236}">
                    <a16:creationId xmlns:a16="http://schemas.microsoft.com/office/drawing/2014/main" id="{E45EFA3E-B368-C84C-A8F2-FBF2BC1265BD}"/>
                  </a:ext>
                </a:extLst>
              </p:cNvPr>
              <p:cNvGrpSpPr/>
              <p:nvPr userDrawn="1"/>
            </p:nvGrpSpPr>
            <p:grpSpPr>
              <a:xfrm>
                <a:off x="4235238" y="6223599"/>
                <a:ext cx="478562" cy="369376"/>
                <a:chOff x="2897199" y="390286"/>
                <a:chExt cx="677568" cy="522978"/>
              </a:xfrm>
            </p:grpSpPr>
            <p:pic>
              <p:nvPicPr>
                <p:cNvPr id="16" name="Graphic 15">
                  <a:extLst>
                    <a:ext uri="{FF2B5EF4-FFF2-40B4-BE49-F238E27FC236}">
                      <a16:creationId xmlns:a16="http://schemas.microsoft.com/office/drawing/2014/main" id="{77B11131-3340-9047-87C7-38DBB5A2A7E3}"/>
                    </a:ext>
                  </a:extLst>
                </p:cNvPr>
                <p:cNvPicPr>
                  <a:picLocks noChangeAspect="1"/>
                </p:cNvPicPr>
                <p:nvPr userDrawn="1"/>
              </p:nvPicPr>
              <p:blipFill>
                <a:blip r:embed="rId4"/>
                <a:srcRect/>
                <a:stretch/>
              </p:blipFill>
              <p:spPr>
                <a:xfrm>
                  <a:off x="2897199" y="513613"/>
                  <a:ext cx="677568" cy="399651"/>
                </a:xfrm>
                <a:prstGeom prst="rect">
                  <a:avLst/>
                </a:prstGeom>
              </p:spPr>
            </p:pic>
            <p:sp>
              <p:nvSpPr>
                <p:cNvPr id="17" name="TextBox 16">
                  <a:extLst>
                    <a:ext uri="{FF2B5EF4-FFF2-40B4-BE49-F238E27FC236}">
                      <a16:creationId xmlns:a16="http://schemas.microsoft.com/office/drawing/2014/main" id="{6AE88183-53F5-9341-9B6A-58C2CCFE325B}"/>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600" b="0" i="0">
                      <a:solidFill>
                        <a:schemeClr val="bg1"/>
                      </a:solidFill>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645A761F-D104-7C49-A128-39CA079AFDA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873BD741-9669-824F-B078-2ABE2D1A21A7}"/>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2873878" y="526670"/>
                  <a:ext cx="1587615" cy="401424"/>
                </a:xfrm>
                <a:prstGeom prst="rect">
                  <a:avLst/>
                </a:prstGeom>
              </p:spPr>
            </p:pic>
            <p:sp>
              <p:nvSpPr>
                <p:cNvPr id="15" name="TextBox 14">
                  <a:extLst>
                    <a:ext uri="{FF2B5EF4-FFF2-40B4-BE49-F238E27FC236}">
                      <a16:creationId xmlns:a16="http://schemas.microsoft.com/office/drawing/2014/main" id="{E764DA07-B5D9-684C-9450-8F5D58C810B6}"/>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600" b="0" i="0">
                      <a:solidFill>
                        <a:schemeClr val="bg1"/>
                      </a:solidFill>
                      <a:latin typeface="Arial Narrow" panose="020B0604020202020204" pitchFamily="34" charset="0"/>
                      <a:cs typeface="Arial Narrow" panose="020B0604020202020204" pitchFamily="34" charset="0"/>
                    </a:rPr>
                    <a:t>IN PARTNERSHIP WITH</a:t>
                  </a:r>
                </a:p>
              </p:txBody>
            </p:sp>
          </p:grpSp>
        </p:grpSp>
      </p:grpSp>
      <p:pic>
        <p:nvPicPr>
          <p:cNvPr id="18" name="Graphic 17">
            <a:extLst>
              <a:ext uri="{FF2B5EF4-FFF2-40B4-BE49-F238E27FC236}">
                <a16:creationId xmlns:a16="http://schemas.microsoft.com/office/drawing/2014/main" id="{4BEE3789-FD6A-FF40-989F-BFBA7C1A2EA9}"/>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550822" y="5737806"/>
            <a:ext cx="2414730" cy="616527"/>
          </a:xfrm>
          <a:prstGeom prst="rect">
            <a:avLst/>
          </a:prstGeom>
        </p:spPr>
      </p:pic>
    </p:spTree>
    <p:extLst>
      <p:ext uri="{BB962C8B-B14F-4D97-AF65-F5344CB8AC3E}">
        <p14:creationId xmlns:p14="http://schemas.microsoft.com/office/powerpoint/2010/main" val="2474160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Top Thir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2"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22" name="Text Placeholder 12">
            <a:extLst>
              <a:ext uri="{FF2B5EF4-FFF2-40B4-BE49-F238E27FC236}">
                <a16:creationId xmlns:a16="http://schemas.microsoft.com/office/drawing/2014/main" id="{B91A3847-8022-564A-A899-A5CA8B6EFFD8}"/>
              </a:ext>
            </a:extLst>
          </p:cNvPr>
          <p:cNvSpPr>
            <a:spLocks noGrp="1"/>
          </p:cNvSpPr>
          <p:nvPr>
            <p:ph type="body" sz="quarter" idx="13" hasCustomPrompt="1"/>
          </p:nvPr>
        </p:nvSpPr>
        <p:spPr>
          <a:xfrm>
            <a:off x="0" y="2276475"/>
            <a:ext cx="12191999" cy="2295525"/>
          </a:xfrm>
          <a:prstGeom prst="rect">
            <a:avLst/>
          </a:prstGeom>
          <a:solidFill>
            <a:schemeClr val="accent3"/>
          </a:solidFill>
        </p:spPr>
        <p:txBody>
          <a:bodyPr lIns="503999" tIns="216000" rIns="4140000" bIns="288000"/>
          <a:lstStyle>
            <a:lvl1pPr>
              <a:defRPr sz="2400" b="0" i="0">
                <a:solidFill>
                  <a:schemeClr val="bg1"/>
                </a:solidFill>
                <a:latin typeface="Arial Narrow" panose="020B0604020202020204" pitchFamily="34" charset="0"/>
                <a:cs typeface="Arial Narrow" panose="020B0604020202020204" pitchFamily="34" charset="0"/>
              </a:defRPr>
            </a:lvl1pPr>
            <a:lvl2pPr>
              <a:defRPr sz="2400" b="0" i="0">
                <a:solidFill>
                  <a:schemeClr val="bg1"/>
                </a:solidFill>
                <a:latin typeface="Arial Narrow" panose="020B0604020202020204" pitchFamily="34" charset="0"/>
                <a:cs typeface="Arial Narrow" panose="020B0604020202020204" pitchFamily="34" charset="0"/>
              </a:defRPr>
            </a:lvl2pPr>
            <a:lvl3pPr>
              <a:defRPr sz="2400" b="0" i="0">
                <a:solidFill>
                  <a:schemeClr val="bg1"/>
                </a:solidFill>
                <a:latin typeface="Arial Narrow" panose="020B0604020202020204" pitchFamily="34" charset="0"/>
                <a:cs typeface="Arial Narrow" panose="020B0604020202020204" pitchFamily="34" charset="0"/>
              </a:defRPr>
            </a:lvl3pPr>
            <a:lvl4pPr>
              <a:defRPr sz="2400" b="0" i="0">
                <a:solidFill>
                  <a:schemeClr val="bg1"/>
                </a:solidFill>
                <a:latin typeface="Arial Narrow" panose="020B0604020202020204" pitchFamily="34" charset="0"/>
                <a:cs typeface="Arial Narrow" panose="020B0604020202020204" pitchFamily="34" charset="0"/>
              </a:defRPr>
            </a:lvl4pPr>
            <a:lvl5pPr>
              <a:defRPr sz="2400" b="0" i="0">
                <a:solidFill>
                  <a:schemeClr val="bg1"/>
                </a:solidFill>
                <a:latin typeface="Arial Narrow" panose="020B0604020202020204" pitchFamily="34" charset="0"/>
                <a:cs typeface="Arial Narrow" panose="020B0604020202020204" pitchFamily="34" charset="0"/>
              </a:defRPr>
            </a:lvl5pPr>
          </a:lstStyle>
          <a:p>
            <a:pPr lvl="0"/>
            <a:r>
              <a:rPr lang="en-GB"/>
              <a:t>Click to edit Master text styles 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a:t>
            </a:r>
          </a:p>
        </p:txBody>
      </p:sp>
      <p:sp>
        <p:nvSpPr>
          <p:cNvPr id="5" name="Picture Placeholder 4">
            <a:extLst>
              <a:ext uri="{FF2B5EF4-FFF2-40B4-BE49-F238E27FC236}">
                <a16:creationId xmlns:a16="http://schemas.microsoft.com/office/drawing/2014/main" id="{0C0DAE27-59A9-1A45-BA35-560BDD70D5BD}"/>
              </a:ext>
            </a:extLst>
          </p:cNvPr>
          <p:cNvSpPr>
            <a:spLocks noGrp="1"/>
          </p:cNvSpPr>
          <p:nvPr>
            <p:ph type="pic" sz="quarter" idx="14"/>
          </p:nvPr>
        </p:nvSpPr>
        <p:spPr>
          <a:xfrm>
            <a:off x="0" y="0"/>
            <a:ext cx="12192000" cy="2276475"/>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234125999"/>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userDrawn="1">
          <p15:clr>
            <a:srgbClr val="FBAE40"/>
          </p15:clr>
        </p15:guide>
        <p15:guide id="6" pos="7355"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7420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4" name="Text Placeholder 6">
            <a:extLst>
              <a:ext uri="{FF2B5EF4-FFF2-40B4-BE49-F238E27FC236}">
                <a16:creationId xmlns:a16="http://schemas.microsoft.com/office/drawing/2014/main" id="{3B72672D-52BF-6642-8EBE-45503FBA2127}"/>
              </a:ext>
            </a:extLst>
          </p:cNvPr>
          <p:cNvSpPr>
            <a:spLocks noGrp="1"/>
          </p:cNvSpPr>
          <p:nvPr>
            <p:ph type="body" sz="quarter" idx="11" hasCustomPrompt="1"/>
          </p:nvPr>
        </p:nvSpPr>
        <p:spPr>
          <a:xfrm>
            <a:off x="515938" y="1399325"/>
            <a:ext cx="11160126" cy="571791"/>
          </a:xfrm>
          <a:prstGeom prst="rect">
            <a:avLst/>
          </a:prstGeom>
        </p:spPr>
        <p:txBody>
          <a:bodyPr lIns="0" tIns="0" rIns="0" bIns="0"/>
          <a:lstStyle>
            <a:lvl1pPr>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5" name="Text Placeholder 6">
            <a:extLst>
              <a:ext uri="{FF2B5EF4-FFF2-40B4-BE49-F238E27FC236}">
                <a16:creationId xmlns:a16="http://schemas.microsoft.com/office/drawing/2014/main" id="{1E415FED-C2F8-2448-A412-397AF2399A6A}"/>
              </a:ext>
            </a:extLst>
          </p:cNvPr>
          <p:cNvSpPr>
            <a:spLocks noGrp="1"/>
          </p:cNvSpPr>
          <p:nvPr>
            <p:ph type="body" sz="quarter" idx="12"/>
          </p:nvPr>
        </p:nvSpPr>
        <p:spPr>
          <a:xfrm>
            <a:off x="515938" y="2175590"/>
            <a:ext cx="11160126" cy="3527733"/>
          </a:xfrm>
          <a:prstGeom prst="rect">
            <a:avLst/>
          </a:prstGeom>
        </p:spPr>
        <p:txBody>
          <a:bodyPr lIns="0" tIns="0" rIns="0" bIns="0"/>
          <a:lstStyle>
            <a:lvl1pPr marL="342900" indent="-342900">
              <a:spcBef>
                <a:spcPts val="600"/>
              </a:spcBef>
              <a:spcAft>
                <a:spcPts val="600"/>
              </a:spcAft>
              <a:buFontTx/>
              <a:buBlip>
                <a:blip r:embed="rId2">
                  <a:extLst>
                    <a:ext uri="{96DAC541-7B7A-43D3-8B79-37D633B846F1}">
                      <asvg:svgBlip xmlns:asvg="http://schemas.microsoft.com/office/drawing/2016/SVG/main" r:embed="rId3"/>
                    </a:ext>
                  </a:extLst>
                </a:blip>
              </a:buBlip>
              <a:defRPr sz="2400" b="0" i="0">
                <a:solidFill>
                  <a:schemeClr val="tx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grpSp>
        <p:nvGrpSpPr>
          <p:cNvPr id="18" name="Group 17">
            <a:extLst>
              <a:ext uri="{FF2B5EF4-FFF2-40B4-BE49-F238E27FC236}">
                <a16:creationId xmlns:a16="http://schemas.microsoft.com/office/drawing/2014/main" id="{A2F4B8C8-D655-E84D-B26A-FD14F883E4D6}"/>
              </a:ext>
            </a:extLst>
          </p:cNvPr>
          <p:cNvGrpSpPr/>
          <p:nvPr userDrawn="1"/>
        </p:nvGrpSpPr>
        <p:grpSpPr>
          <a:xfrm>
            <a:off x="515938" y="6218214"/>
            <a:ext cx="5395869" cy="395995"/>
            <a:chOff x="393543" y="6218214"/>
            <a:chExt cx="5395869" cy="395995"/>
          </a:xfrm>
        </p:grpSpPr>
        <p:pic>
          <p:nvPicPr>
            <p:cNvPr id="19" name="Graphic 18">
              <a:extLst>
                <a:ext uri="{FF2B5EF4-FFF2-40B4-BE49-F238E27FC236}">
                  <a16:creationId xmlns:a16="http://schemas.microsoft.com/office/drawing/2014/main" id="{108F127C-B100-784E-BE88-2AB11AF355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3543" y="6218214"/>
              <a:ext cx="1550980" cy="395995"/>
            </a:xfrm>
            <a:prstGeom prst="rect">
              <a:avLst/>
            </a:prstGeom>
          </p:spPr>
        </p:pic>
        <p:grpSp>
          <p:nvGrpSpPr>
            <p:cNvPr id="20" name="Group 19">
              <a:extLst>
                <a:ext uri="{FF2B5EF4-FFF2-40B4-BE49-F238E27FC236}">
                  <a16:creationId xmlns:a16="http://schemas.microsoft.com/office/drawing/2014/main" id="{D33491BA-7EFA-614F-9C26-D9FDA8BD9B7A}"/>
                </a:ext>
              </a:extLst>
            </p:cNvPr>
            <p:cNvGrpSpPr/>
            <p:nvPr userDrawn="1"/>
          </p:nvGrpSpPr>
          <p:grpSpPr>
            <a:xfrm>
              <a:off x="2430827" y="6223599"/>
              <a:ext cx="3358585" cy="390610"/>
              <a:chOff x="399802" y="6223599"/>
              <a:chExt cx="3358585" cy="390610"/>
            </a:xfrm>
          </p:grpSpPr>
          <p:pic>
            <p:nvPicPr>
              <p:cNvPr id="21" name="Graphic 20">
                <a:extLst>
                  <a:ext uri="{FF2B5EF4-FFF2-40B4-BE49-F238E27FC236}">
                    <a16:creationId xmlns:a16="http://schemas.microsoft.com/office/drawing/2014/main" id="{F1482412-1F99-D34B-AA51-6AECE626D0D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9802" y="6249034"/>
                <a:ext cx="1201107" cy="343941"/>
              </a:xfrm>
              <a:prstGeom prst="rect">
                <a:avLst/>
              </a:prstGeom>
            </p:spPr>
          </p:pic>
          <p:grpSp>
            <p:nvGrpSpPr>
              <p:cNvPr id="22" name="Group 21">
                <a:extLst>
                  <a:ext uri="{FF2B5EF4-FFF2-40B4-BE49-F238E27FC236}">
                    <a16:creationId xmlns:a16="http://schemas.microsoft.com/office/drawing/2014/main" id="{4CCBAA8F-5E27-6A41-A383-16D660D92CAE}"/>
                  </a:ext>
                </a:extLst>
              </p:cNvPr>
              <p:cNvGrpSpPr/>
              <p:nvPr userDrawn="1"/>
            </p:nvGrpSpPr>
            <p:grpSpPr>
              <a:xfrm>
                <a:off x="1944523" y="6223599"/>
                <a:ext cx="1813864" cy="390610"/>
                <a:chOff x="2899938" y="6223599"/>
                <a:chExt cx="1813864" cy="390610"/>
              </a:xfrm>
            </p:grpSpPr>
            <p:grpSp>
              <p:nvGrpSpPr>
                <p:cNvPr id="23" name="Group 22">
                  <a:extLst>
                    <a:ext uri="{FF2B5EF4-FFF2-40B4-BE49-F238E27FC236}">
                      <a16:creationId xmlns:a16="http://schemas.microsoft.com/office/drawing/2014/main" id="{0583A7F0-816E-334A-9340-58780DCEF63B}"/>
                    </a:ext>
                  </a:extLst>
                </p:cNvPr>
                <p:cNvGrpSpPr/>
                <p:nvPr userDrawn="1"/>
              </p:nvGrpSpPr>
              <p:grpSpPr>
                <a:xfrm>
                  <a:off x="4235239" y="6223599"/>
                  <a:ext cx="478563" cy="369376"/>
                  <a:chOff x="2897199" y="390286"/>
                  <a:chExt cx="677569" cy="522978"/>
                </a:xfrm>
              </p:grpSpPr>
              <p:pic>
                <p:nvPicPr>
                  <p:cNvPr id="28" name="Graphic 15">
                    <a:extLst>
                      <a:ext uri="{FF2B5EF4-FFF2-40B4-BE49-F238E27FC236}">
                        <a16:creationId xmlns:a16="http://schemas.microsoft.com/office/drawing/2014/main" id="{ECAE1CD1-961A-3F41-BA9E-6DB08C730D08}"/>
                      </a:ext>
                    </a:extLst>
                  </p:cNvPr>
                  <p:cNvPicPr>
                    <a:picLocks noChangeAspect="1"/>
                  </p:cNvPicPr>
                  <p:nvPr userDrawn="1"/>
                </p:nvPicPr>
                <p:blipFill>
                  <a:blip r:embed="rId8"/>
                  <a:srcRect/>
                  <a:stretch/>
                </p:blipFill>
                <p:spPr>
                  <a:xfrm>
                    <a:off x="2897199" y="513613"/>
                    <a:ext cx="677569" cy="399651"/>
                  </a:xfrm>
                  <a:prstGeom prst="rect">
                    <a:avLst/>
                  </a:prstGeom>
                </p:spPr>
              </p:pic>
              <p:sp>
                <p:nvSpPr>
                  <p:cNvPr id="29" name="TextBox 28">
                    <a:extLst>
                      <a:ext uri="{FF2B5EF4-FFF2-40B4-BE49-F238E27FC236}">
                        <a16:creationId xmlns:a16="http://schemas.microsoft.com/office/drawing/2014/main" id="{B3DF2C30-B3BF-F742-B277-A88489F56990}"/>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25" name="Group 24">
                  <a:extLst>
                    <a:ext uri="{FF2B5EF4-FFF2-40B4-BE49-F238E27FC236}">
                      <a16:creationId xmlns:a16="http://schemas.microsoft.com/office/drawing/2014/main" id="{92CB22FD-490F-A443-B21D-BD2FF5DF9D62}"/>
                    </a:ext>
                  </a:extLst>
                </p:cNvPr>
                <p:cNvGrpSpPr/>
                <p:nvPr userDrawn="1"/>
              </p:nvGrpSpPr>
              <p:grpSpPr>
                <a:xfrm>
                  <a:off x="2899938" y="6223599"/>
                  <a:ext cx="1163668" cy="390610"/>
                  <a:chOff x="2869854" y="375053"/>
                  <a:chExt cx="1647567" cy="553041"/>
                </a:xfrm>
              </p:grpSpPr>
              <p:pic>
                <p:nvPicPr>
                  <p:cNvPr id="26" name="Graphic 25">
                    <a:extLst>
                      <a:ext uri="{FF2B5EF4-FFF2-40B4-BE49-F238E27FC236}">
                        <a16:creationId xmlns:a16="http://schemas.microsoft.com/office/drawing/2014/main" id="{4757E4B2-37E1-6845-BA18-D124B201F234}"/>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69854" y="526670"/>
                    <a:ext cx="1595662" cy="401424"/>
                  </a:xfrm>
                  <a:prstGeom prst="rect">
                    <a:avLst/>
                  </a:prstGeom>
                </p:spPr>
              </p:pic>
              <p:sp>
                <p:nvSpPr>
                  <p:cNvPr id="27" name="TextBox 26">
                    <a:extLst>
                      <a:ext uri="{FF2B5EF4-FFF2-40B4-BE49-F238E27FC236}">
                        <a16:creationId xmlns:a16="http://schemas.microsoft.com/office/drawing/2014/main" id="{A8C725B3-1471-A341-BD2C-EE7B2DC81BC7}"/>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Tree>
    <p:extLst>
      <p:ext uri="{BB962C8B-B14F-4D97-AF65-F5344CB8AC3E}">
        <p14:creationId xmlns:p14="http://schemas.microsoft.com/office/powerpoint/2010/main" val="618247569"/>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pos="2547">
          <p15:clr>
            <a:srgbClr val="FBAE40"/>
          </p15:clr>
        </p15:guide>
        <p15:guide id="4" pos="511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244E8E-4ED6-7C42-B1BB-A8C3C6CC1AC2}"/>
              </a:ext>
            </a:extLst>
          </p:cNvPr>
          <p:cNvSpPr/>
          <p:nvPr userDrawn="1"/>
        </p:nvSpPr>
        <p:spPr>
          <a:xfrm>
            <a:off x="8112124" y="1560095"/>
            <a:ext cx="4079873" cy="150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C7D8B76-7344-EE49-AAD3-7CC5FAE33231}"/>
              </a:ext>
            </a:extLst>
          </p:cNvPr>
          <p:cNvSpPr/>
          <p:nvPr userDrawn="1"/>
        </p:nvSpPr>
        <p:spPr>
          <a:xfrm>
            <a:off x="8112123" y="3061295"/>
            <a:ext cx="4079873" cy="1501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9FE411-0FA3-6846-8130-FF43EAF090EC}"/>
              </a:ext>
            </a:extLst>
          </p:cNvPr>
          <p:cNvSpPr/>
          <p:nvPr userDrawn="1"/>
        </p:nvSpPr>
        <p:spPr>
          <a:xfrm>
            <a:off x="8112125" y="4561640"/>
            <a:ext cx="4079871" cy="1501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7420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grpSp>
        <p:nvGrpSpPr>
          <p:cNvPr id="18" name="Group 17">
            <a:extLst>
              <a:ext uri="{FF2B5EF4-FFF2-40B4-BE49-F238E27FC236}">
                <a16:creationId xmlns:a16="http://schemas.microsoft.com/office/drawing/2014/main" id="{A2F4B8C8-D655-E84D-B26A-FD14F883E4D6}"/>
              </a:ext>
            </a:extLst>
          </p:cNvPr>
          <p:cNvGrpSpPr/>
          <p:nvPr userDrawn="1"/>
        </p:nvGrpSpPr>
        <p:grpSpPr>
          <a:xfrm>
            <a:off x="515938" y="6218214"/>
            <a:ext cx="5395869" cy="395995"/>
            <a:chOff x="393543" y="6218214"/>
            <a:chExt cx="5395869" cy="395995"/>
          </a:xfrm>
        </p:grpSpPr>
        <p:pic>
          <p:nvPicPr>
            <p:cNvPr id="19" name="Graphic 18">
              <a:extLst>
                <a:ext uri="{FF2B5EF4-FFF2-40B4-BE49-F238E27FC236}">
                  <a16:creationId xmlns:a16="http://schemas.microsoft.com/office/drawing/2014/main" id="{108F127C-B100-784E-BE88-2AB11AF355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0" name="Group 19">
              <a:extLst>
                <a:ext uri="{FF2B5EF4-FFF2-40B4-BE49-F238E27FC236}">
                  <a16:creationId xmlns:a16="http://schemas.microsoft.com/office/drawing/2014/main" id="{D33491BA-7EFA-614F-9C26-D9FDA8BD9B7A}"/>
                </a:ext>
              </a:extLst>
            </p:cNvPr>
            <p:cNvGrpSpPr/>
            <p:nvPr userDrawn="1"/>
          </p:nvGrpSpPr>
          <p:grpSpPr>
            <a:xfrm>
              <a:off x="2430827" y="6223599"/>
              <a:ext cx="3358585" cy="390610"/>
              <a:chOff x="399802" y="6223599"/>
              <a:chExt cx="3358585" cy="390610"/>
            </a:xfrm>
          </p:grpSpPr>
          <p:pic>
            <p:nvPicPr>
              <p:cNvPr id="21" name="Graphic 20">
                <a:extLst>
                  <a:ext uri="{FF2B5EF4-FFF2-40B4-BE49-F238E27FC236}">
                    <a16:creationId xmlns:a16="http://schemas.microsoft.com/office/drawing/2014/main" id="{F1482412-1F99-D34B-AA51-6AECE626D0D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2" name="Group 21">
                <a:extLst>
                  <a:ext uri="{FF2B5EF4-FFF2-40B4-BE49-F238E27FC236}">
                    <a16:creationId xmlns:a16="http://schemas.microsoft.com/office/drawing/2014/main" id="{4CCBAA8F-5E27-6A41-A383-16D660D92CAE}"/>
                  </a:ext>
                </a:extLst>
              </p:cNvPr>
              <p:cNvGrpSpPr/>
              <p:nvPr userDrawn="1"/>
            </p:nvGrpSpPr>
            <p:grpSpPr>
              <a:xfrm>
                <a:off x="1944523" y="6223599"/>
                <a:ext cx="1813864" cy="390610"/>
                <a:chOff x="2899938" y="6223599"/>
                <a:chExt cx="1813864" cy="390610"/>
              </a:xfrm>
            </p:grpSpPr>
            <p:grpSp>
              <p:nvGrpSpPr>
                <p:cNvPr id="23" name="Group 22">
                  <a:extLst>
                    <a:ext uri="{FF2B5EF4-FFF2-40B4-BE49-F238E27FC236}">
                      <a16:creationId xmlns:a16="http://schemas.microsoft.com/office/drawing/2014/main" id="{0583A7F0-816E-334A-9340-58780DCEF63B}"/>
                    </a:ext>
                  </a:extLst>
                </p:cNvPr>
                <p:cNvGrpSpPr/>
                <p:nvPr userDrawn="1"/>
              </p:nvGrpSpPr>
              <p:grpSpPr>
                <a:xfrm>
                  <a:off x="4235239" y="6223599"/>
                  <a:ext cx="478563" cy="369376"/>
                  <a:chOff x="2897199" y="390286"/>
                  <a:chExt cx="677569" cy="522978"/>
                </a:xfrm>
              </p:grpSpPr>
              <p:pic>
                <p:nvPicPr>
                  <p:cNvPr id="28" name="Graphic 15">
                    <a:extLst>
                      <a:ext uri="{FF2B5EF4-FFF2-40B4-BE49-F238E27FC236}">
                        <a16:creationId xmlns:a16="http://schemas.microsoft.com/office/drawing/2014/main" id="{ECAE1CD1-961A-3F41-BA9E-6DB08C730D08}"/>
                      </a:ext>
                    </a:extLst>
                  </p:cNvPr>
                  <p:cNvPicPr>
                    <a:picLocks noChangeAspect="1"/>
                  </p:cNvPicPr>
                  <p:nvPr userDrawn="1"/>
                </p:nvPicPr>
                <p:blipFill>
                  <a:blip r:embed="rId6"/>
                  <a:srcRect/>
                  <a:stretch/>
                </p:blipFill>
                <p:spPr>
                  <a:xfrm>
                    <a:off x="2897199" y="513613"/>
                    <a:ext cx="677569" cy="399651"/>
                  </a:xfrm>
                  <a:prstGeom prst="rect">
                    <a:avLst/>
                  </a:prstGeom>
                </p:spPr>
              </p:pic>
              <p:sp>
                <p:nvSpPr>
                  <p:cNvPr id="29" name="TextBox 28">
                    <a:extLst>
                      <a:ext uri="{FF2B5EF4-FFF2-40B4-BE49-F238E27FC236}">
                        <a16:creationId xmlns:a16="http://schemas.microsoft.com/office/drawing/2014/main" id="{B3DF2C30-B3BF-F742-B277-A88489F56990}"/>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25" name="Group 24">
                  <a:extLst>
                    <a:ext uri="{FF2B5EF4-FFF2-40B4-BE49-F238E27FC236}">
                      <a16:creationId xmlns:a16="http://schemas.microsoft.com/office/drawing/2014/main" id="{92CB22FD-490F-A443-B21D-BD2FF5DF9D62}"/>
                    </a:ext>
                  </a:extLst>
                </p:cNvPr>
                <p:cNvGrpSpPr/>
                <p:nvPr userDrawn="1"/>
              </p:nvGrpSpPr>
              <p:grpSpPr>
                <a:xfrm>
                  <a:off x="2899938" y="6223599"/>
                  <a:ext cx="1163668" cy="390610"/>
                  <a:chOff x="2869854" y="375053"/>
                  <a:chExt cx="1647567" cy="553041"/>
                </a:xfrm>
              </p:grpSpPr>
              <p:pic>
                <p:nvPicPr>
                  <p:cNvPr id="26" name="Graphic 25">
                    <a:extLst>
                      <a:ext uri="{FF2B5EF4-FFF2-40B4-BE49-F238E27FC236}">
                        <a16:creationId xmlns:a16="http://schemas.microsoft.com/office/drawing/2014/main" id="{4757E4B2-37E1-6845-BA18-D124B201F23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27" name="TextBox 26">
                    <a:extLst>
                      <a:ext uri="{FF2B5EF4-FFF2-40B4-BE49-F238E27FC236}">
                        <a16:creationId xmlns:a16="http://schemas.microsoft.com/office/drawing/2014/main" id="{A8C725B3-1471-A341-BD2C-EE7B2DC81BC7}"/>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16" name="Text Placeholder 6">
            <a:extLst>
              <a:ext uri="{FF2B5EF4-FFF2-40B4-BE49-F238E27FC236}">
                <a16:creationId xmlns:a16="http://schemas.microsoft.com/office/drawing/2014/main" id="{58F76B36-38B8-ED45-9220-FFD7B2382861}"/>
              </a:ext>
            </a:extLst>
          </p:cNvPr>
          <p:cNvSpPr>
            <a:spLocks noGrp="1"/>
          </p:cNvSpPr>
          <p:nvPr>
            <p:ph type="body" sz="quarter" idx="13"/>
          </p:nvPr>
        </p:nvSpPr>
        <p:spPr>
          <a:xfrm>
            <a:off x="515938" y="395633"/>
            <a:ext cx="7596187" cy="1164462"/>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
        <p:nvSpPr>
          <p:cNvPr id="17" name="Text Placeholder 6">
            <a:extLst>
              <a:ext uri="{FF2B5EF4-FFF2-40B4-BE49-F238E27FC236}">
                <a16:creationId xmlns:a16="http://schemas.microsoft.com/office/drawing/2014/main" id="{F13664CD-C1F5-C240-9F05-431D9D62C6E1}"/>
              </a:ext>
            </a:extLst>
          </p:cNvPr>
          <p:cNvSpPr>
            <a:spLocks noGrp="1"/>
          </p:cNvSpPr>
          <p:nvPr>
            <p:ph type="body" sz="quarter" idx="11" hasCustomPrompt="1"/>
          </p:nvPr>
        </p:nvSpPr>
        <p:spPr>
          <a:xfrm>
            <a:off x="515938" y="1196976"/>
            <a:ext cx="6887794"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7" name="Text Placeholder 6">
            <a:extLst>
              <a:ext uri="{FF2B5EF4-FFF2-40B4-BE49-F238E27FC236}">
                <a16:creationId xmlns:a16="http://schemas.microsoft.com/office/drawing/2014/main" id="{9B657597-521C-894A-B3DA-36B574F22F8F}"/>
              </a:ext>
            </a:extLst>
          </p:cNvPr>
          <p:cNvSpPr>
            <a:spLocks noGrp="1"/>
          </p:cNvSpPr>
          <p:nvPr>
            <p:ph type="body" sz="quarter" idx="14" hasCustomPrompt="1"/>
          </p:nvPr>
        </p:nvSpPr>
        <p:spPr>
          <a:xfrm>
            <a:off x="8112123" y="1196976"/>
            <a:ext cx="3563940"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8" name="Text Placeholder 6">
            <a:extLst>
              <a:ext uri="{FF2B5EF4-FFF2-40B4-BE49-F238E27FC236}">
                <a16:creationId xmlns:a16="http://schemas.microsoft.com/office/drawing/2014/main" id="{91DC1F7E-4C9B-F040-BD13-2110DDA32D3A}"/>
              </a:ext>
            </a:extLst>
          </p:cNvPr>
          <p:cNvSpPr>
            <a:spLocks noGrp="1"/>
          </p:cNvSpPr>
          <p:nvPr>
            <p:ph type="body" sz="quarter" idx="12"/>
          </p:nvPr>
        </p:nvSpPr>
        <p:spPr>
          <a:xfrm>
            <a:off x="8373220" y="3242427"/>
            <a:ext cx="3563939" cy="1137226"/>
          </a:xfrm>
          <a:prstGeom prst="rect">
            <a:avLst/>
          </a:prstGeom>
        </p:spPr>
        <p:txBody>
          <a:bodyPr lIns="0" tIns="0" rIns="0" bIns="0"/>
          <a:lstStyle>
            <a:lvl1pPr marL="0" indent="0">
              <a:buFont typeface="Arial" panose="020B0604020202020204" pitchFamily="34" charset="0"/>
              <a:buNone/>
              <a:defRPr sz="16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
        <p:nvSpPr>
          <p:cNvPr id="39" name="Text Placeholder 6">
            <a:extLst>
              <a:ext uri="{FF2B5EF4-FFF2-40B4-BE49-F238E27FC236}">
                <a16:creationId xmlns:a16="http://schemas.microsoft.com/office/drawing/2014/main" id="{52E7E3D9-B2B4-A441-B5F5-1176ED408218}"/>
              </a:ext>
            </a:extLst>
          </p:cNvPr>
          <p:cNvSpPr>
            <a:spLocks noGrp="1"/>
          </p:cNvSpPr>
          <p:nvPr>
            <p:ph type="body" sz="quarter" idx="15"/>
          </p:nvPr>
        </p:nvSpPr>
        <p:spPr>
          <a:xfrm>
            <a:off x="8373220" y="1742082"/>
            <a:ext cx="3563939" cy="1137226"/>
          </a:xfrm>
          <a:prstGeom prst="rect">
            <a:avLst/>
          </a:prstGeom>
        </p:spPr>
        <p:txBody>
          <a:bodyPr lIns="0" tIns="0" rIns="0" bIns="0"/>
          <a:lstStyle>
            <a:lvl1pPr marL="0" indent="0">
              <a:buFont typeface="Arial" panose="020B0604020202020204" pitchFamily="34" charset="0"/>
              <a:buNone/>
              <a:defRPr sz="16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
        <p:nvSpPr>
          <p:cNvPr id="40" name="Text Placeholder 6">
            <a:extLst>
              <a:ext uri="{FF2B5EF4-FFF2-40B4-BE49-F238E27FC236}">
                <a16:creationId xmlns:a16="http://schemas.microsoft.com/office/drawing/2014/main" id="{2AA8BA13-9A96-5B4D-8EF2-53926B6EC828}"/>
              </a:ext>
            </a:extLst>
          </p:cNvPr>
          <p:cNvSpPr>
            <a:spLocks noGrp="1"/>
          </p:cNvSpPr>
          <p:nvPr>
            <p:ph type="body" sz="quarter" idx="16"/>
          </p:nvPr>
        </p:nvSpPr>
        <p:spPr>
          <a:xfrm>
            <a:off x="8373220" y="4743627"/>
            <a:ext cx="3563939" cy="1137226"/>
          </a:xfrm>
          <a:prstGeom prst="rect">
            <a:avLst/>
          </a:prstGeom>
        </p:spPr>
        <p:txBody>
          <a:bodyPr lIns="0" tIns="0" rIns="0" bIns="0"/>
          <a:lstStyle>
            <a:lvl1pPr marL="0" indent="0">
              <a:buFont typeface="Arial" panose="020B0604020202020204" pitchFamily="34" charset="0"/>
              <a:buNone/>
              <a:defRPr sz="16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1196565288"/>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pos="2547">
          <p15:clr>
            <a:srgbClr val="FBAE40"/>
          </p15:clr>
        </p15:guide>
        <p15:guide id="4" pos="511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48E56-95B3-5B44-A9AE-2788D7654935}"/>
              </a:ext>
            </a:extLst>
          </p:cNvPr>
          <p:cNvSpPr/>
          <p:nvPr userDrawn="1"/>
        </p:nvSpPr>
        <p:spPr>
          <a:xfrm flipH="1">
            <a:off x="8112124" y="1"/>
            <a:ext cx="4079875"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74203"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4" name="Text Placeholder 6">
            <a:extLst>
              <a:ext uri="{FF2B5EF4-FFF2-40B4-BE49-F238E27FC236}">
                <a16:creationId xmlns:a16="http://schemas.microsoft.com/office/drawing/2014/main" id="{3B72672D-52BF-6642-8EBE-45503FBA2127}"/>
              </a:ext>
            </a:extLst>
          </p:cNvPr>
          <p:cNvSpPr>
            <a:spLocks noGrp="1"/>
          </p:cNvSpPr>
          <p:nvPr>
            <p:ph type="body" sz="quarter" idx="11" hasCustomPrompt="1"/>
          </p:nvPr>
        </p:nvSpPr>
        <p:spPr>
          <a:xfrm>
            <a:off x="515938" y="1399325"/>
            <a:ext cx="7596187" cy="571791"/>
          </a:xfrm>
          <a:prstGeom prst="rect">
            <a:avLst/>
          </a:prstGeom>
        </p:spPr>
        <p:txBody>
          <a:bodyPr lIns="0" tIns="0" rIns="0" bIns="0"/>
          <a:lstStyle>
            <a:lvl1pPr>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5" name="Text Placeholder 6">
            <a:extLst>
              <a:ext uri="{FF2B5EF4-FFF2-40B4-BE49-F238E27FC236}">
                <a16:creationId xmlns:a16="http://schemas.microsoft.com/office/drawing/2014/main" id="{1E415FED-C2F8-2448-A412-397AF2399A6A}"/>
              </a:ext>
            </a:extLst>
          </p:cNvPr>
          <p:cNvSpPr>
            <a:spLocks noGrp="1"/>
          </p:cNvSpPr>
          <p:nvPr>
            <p:ph type="body" sz="quarter" idx="12"/>
          </p:nvPr>
        </p:nvSpPr>
        <p:spPr>
          <a:xfrm>
            <a:off x="515938" y="2175590"/>
            <a:ext cx="7596187" cy="3527733"/>
          </a:xfrm>
          <a:prstGeom prst="rect">
            <a:avLst/>
          </a:prstGeom>
        </p:spPr>
        <p:txBody>
          <a:bodyPr lIns="0" tIns="0" rIns="0" bIns="0"/>
          <a:lstStyle>
            <a:lvl1pPr marL="342900" indent="-342900">
              <a:buFontTx/>
              <a:buBlip>
                <a:blip r:embed="rId2">
                  <a:extLst>
                    <a:ext uri="{96DAC541-7B7A-43D3-8B79-37D633B846F1}">
                      <asvg:svgBlip xmlns:asvg="http://schemas.microsoft.com/office/drawing/2016/SVG/main" r:embed="rId3"/>
                    </a:ext>
                  </a:extLst>
                </a:blip>
              </a:buBlip>
              <a:defRPr sz="2400" b="0" i="0">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grpSp>
        <p:nvGrpSpPr>
          <p:cNvPr id="18" name="Group 17">
            <a:extLst>
              <a:ext uri="{FF2B5EF4-FFF2-40B4-BE49-F238E27FC236}">
                <a16:creationId xmlns:a16="http://schemas.microsoft.com/office/drawing/2014/main" id="{E5D0EC7B-7C10-E840-BAB5-4F4E0C52E939}"/>
              </a:ext>
            </a:extLst>
          </p:cNvPr>
          <p:cNvGrpSpPr/>
          <p:nvPr userDrawn="1"/>
        </p:nvGrpSpPr>
        <p:grpSpPr>
          <a:xfrm>
            <a:off x="515938" y="6218214"/>
            <a:ext cx="5395869" cy="395995"/>
            <a:chOff x="393543" y="6218214"/>
            <a:chExt cx="5395869" cy="395995"/>
          </a:xfrm>
        </p:grpSpPr>
        <p:pic>
          <p:nvPicPr>
            <p:cNvPr id="19" name="Graphic 18">
              <a:extLst>
                <a:ext uri="{FF2B5EF4-FFF2-40B4-BE49-F238E27FC236}">
                  <a16:creationId xmlns:a16="http://schemas.microsoft.com/office/drawing/2014/main" id="{291FE86C-A3A8-5049-BDFD-4902216887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3543" y="6218214"/>
              <a:ext cx="1550980" cy="395995"/>
            </a:xfrm>
            <a:prstGeom prst="rect">
              <a:avLst/>
            </a:prstGeom>
          </p:spPr>
        </p:pic>
        <p:grpSp>
          <p:nvGrpSpPr>
            <p:cNvPr id="20" name="Group 19">
              <a:extLst>
                <a:ext uri="{FF2B5EF4-FFF2-40B4-BE49-F238E27FC236}">
                  <a16:creationId xmlns:a16="http://schemas.microsoft.com/office/drawing/2014/main" id="{D776E060-4D04-A24E-A2E2-D14B48B0F96C}"/>
                </a:ext>
              </a:extLst>
            </p:cNvPr>
            <p:cNvGrpSpPr/>
            <p:nvPr userDrawn="1"/>
          </p:nvGrpSpPr>
          <p:grpSpPr>
            <a:xfrm>
              <a:off x="2430827" y="6223599"/>
              <a:ext cx="3358585" cy="390610"/>
              <a:chOff x="399802" y="6223599"/>
              <a:chExt cx="3358585" cy="390610"/>
            </a:xfrm>
          </p:grpSpPr>
          <p:pic>
            <p:nvPicPr>
              <p:cNvPr id="21" name="Graphic 20">
                <a:extLst>
                  <a:ext uri="{FF2B5EF4-FFF2-40B4-BE49-F238E27FC236}">
                    <a16:creationId xmlns:a16="http://schemas.microsoft.com/office/drawing/2014/main" id="{A9542C06-59EA-F447-9B50-CEFD6632D4A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9802" y="6249034"/>
                <a:ext cx="1201107" cy="343941"/>
              </a:xfrm>
              <a:prstGeom prst="rect">
                <a:avLst/>
              </a:prstGeom>
            </p:spPr>
          </p:pic>
          <p:grpSp>
            <p:nvGrpSpPr>
              <p:cNvPr id="22" name="Group 21">
                <a:extLst>
                  <a:ext uri="{FF2B5EF4-FFF2-40B4-BE49-F238E27FC236}">
                    <a16:creationId xmlns:a16="http://schemas.microsoft.com/office/drawing/2014/main" id="{7BAAFF9A-B47A-4844-B8E2-F2FC3AF2F0A9}"/>
                  </a:ext>
                </a:extLst>
              </p:cNvPr>
              <p:cNvGrpSpPr/>
              <p:nvPr userDrawn="1"/>
            </p:nvGrpSpPr>
            <p:grpSpPr>
              <a:xfrm>
                <a:off x="1944523" y="6223599"/>
                <a:ext cx="1813864" cy="390610"/>
                <a:chOff x="2899938" y="6223599"/>
                <a:chExt cx="1813864" cy="390610"/>
              </a:xfrm>
            </p:grpSpPr>
            <p:grpSp>
              <p:nvGrpSpPr>
                <p:cNvPr id="23" name="Group 22">
                  <a:extLst>
                    <a:ext uri="{FF2B5EF4-FFF2-40B4-BE49-F238E27FC236}">
                      <a16:creationId xmlns:a16="http://schemas.microsoft.com/office/drawing/2014/main" id="{23D49F85-FBC3-9B4A-AF04-10653FE98188}"/>
                    </a:ext>
                  </a:extLst>
                </p:cNvPr>
                <p:cNvGrpSpPr/>
                <p:nvPr userDrawn="1"/>
              </p:nvGrpSpPr>
              <p:grpSpPr>
                <a:xfrm>
                  <a:off x="4235239" y="6223599"/>
                  <a:ext cx="478563" cy="369376"/>
                  <a:chOff x="2897199" y="390286"/>
                  <a:chExt cx="677569" cy="522978"/>
                </a:xfrm>
              </p:grpSpPr>
              <p:pic>
                <p:nvPicPr>
                  <p:cNvPr id="28" name="Graphic 15">
                    <a:extLst>
                      <a:ext uri="{FF2B5EF4-FFF2-40B4-BE49-F238E27FC236}">
                        <a16:creationId xmlns:a16="http://schemas.microsoft.com/office/drawing/2014/main" id="{080B3062-A4A9-DE47-A728-DFBB9CC6DCFD}"/>
                      </a:ext>
                    </a:extLst>
                  </p:cNvPr>
                  <p:cNvPicPr>
                    <a:picLocks noChangeAspect="1"/>
                  </p:cNvPicPr>
                  <p:nvPr userDrawn="1"/>
                </p:nvPicPr>
                <p:blipFill>
                  <a:blip r:embed="rId8"/>
                  <a:srcRect/>
                  <a:stretch/>
                </p:blipFill>
                <p:spPr>
                  <a:xfrm>
                    <a:off x="2897199" y="513613"/>
                    <a:ext cx="677569" cy="399651"/>
                  </a:xfrm>
                  <a:prstGeom prst="rect">
                    <a:avLst/>
                  </a:prstGeom>
                </p:spPr>
              </p:pic>
              <p:sp>
                <p:nvSpPr>
                  <p:cNvPr id="29" name="TextBox 28">
                    <a:extLst>
                      <a:ext uri="{FF2B5EF4-FFF2-40B4-BE49-F238E27FC236}">
                        <a16:creationId xmlns:a16="http://schemas.microsoft.com/office/drawing/2014/main" id="{74061457-BB0A-2B4E-A56E-EDB1215B30C2}"/>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25" name="Group 24">
                  <a:extLst>
                    <a:ext uri="{FF2B5EF4-FFF2-40B4-BE49-F238E27FC236}">
                      <a16:creationId xmlns:a16="http://schemas.microsoft.com/office/drawing/2014/main" id="{41509719-EE05-C442-9519-69603E7B67EF}"/>
                    </a:ext>
                  </a:extLst>
                </p:cNvPr>
                <p:cNvGrpSpPr/>
                <p:nvPr userDrawn="1"/>
              </p:nvGrpSpPr>
              <p:grpSpPr>
                <a:xfrm>
                  <a:off x="2899938" y="6223599"/>
                  <a:ext cx="1163668" cy="390610"/>
                  <a:chOff x="2869854" y="375053"/>
                  <a:chExt cx="1647567" cy="553041"/>
                </a:xfrm>
              </p:grpSpPr>
              <p:pic>
                <p:nvPicPr>
                  <p:cNvPr id="26" name="Graphic 25">
                    <a:extLst>
                      <a:ext uri="{FF2B5EF4-FFF2-40B4-BE49-F238E27FC236}">
                        <a16:creationId xmlns:a16="http://schemas.microsoft.com/office/drawing/2014/main" id="{B31B0E73-2B7D-6847-A60A-E4B69D7BDB9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69854" y="526670"/>
                    <a:ext cx="1595662" cy="401424"/>
                  </a:xfrm>
                  <a:prstGeom prst="rect">
                    <a:avLst/>
                  </a:prstGeom>
                </p:spPr>
              </p:pic>
              <p:sp>
                <p:nvSpPr>
                  <p:cNvPr id="27" name="TextBox 26">
                    <a:extLst>
                      <a:ext uri="{FF2B5EF4-FFF2-40B4-BE49-F238E27FC236}">
                        <a16:creationId xmlns:a16="http://schemas.microsoft.com/office/drawing/2014/main" id="{865F7219-566D-534D-B5D8-B51A6AE23ED2}"/>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24" name="Text Placeholder 6">
            <a:extLst>
              <a:ext uri="{FF2B5EF4-FFF2-40B4-BE49-F238E27FC236}">
                <a16:creationId xmlns:a16="http://schemas.microsoft.com/office/drawing/2014/main" id="{610420A6-4D21-4347-8393-0B4D7C13A282}"/>
              </a:ext>
            </a:extLst>
          </p:cNvPr>
          <p:cNvSpPr>
            <a:spLocks noGrp="1"/>
          </p:cNvSpPr>
          <p:nvPr>
            <p:ph type="body" sz="quarter" idx="13"/>
          </p:nvPr>
        </p:nvSpPr>
        <p:spPr>
          <a:xfrm>
            <a:off x="8631193" y="2175589"/>
            <a:ext cx="3041741" cy="3527734"/>
          </a:xfrm>
          <a:prstGeom prst="rect">
            <a:avLst/>
          </a:prstGeom>
        </p:spPr>
        <p:txBody>
          <a:bodyPr lIns="0" tIns="0" rIns="0" bIns="0"/>
          <a:lstStyle>
            <a:lvl1pPr marL="342900" indent="-342900">
              <a:buFontTx/>
              <a:buBlip>
                <a:blip r:embed="rId2">
                  <a:extLst>
                    <a:ext uri="{96DAC541-7B7A-43D3-8B79-37D633B846F1}">
                      <asvg:svgBlip xmlns:asvg="http://schemas.microsoft.com/office/drawing/2016/SVG/main" r:embed="rId3"/>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202523758"/>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pos="2547">
          <p15:clr>
            <a:srgbClr val="FBAE40"/>
          </p15:clr>
        </p15:guide>
        <p15:guide id="4" pos="511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con Slide with sub he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48E56-95B3-5B44-A9AE-2788D7654935}"/>
              </a:ext>
            </a:extLst>
          </p:cNvPr>
          <p:cNvSpPr/>
          <p:nvPr userDrawn="1"/>
        </p:nvSpPr>
        <p:spPr>
          <a:xfrm flipH="1">
            <a:off x="8820517" y="1"/>
            <a:ext cx="2037600" cy="68579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7420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4" name="Text Placeholder 6">
            <a:extLst>
              <a:ext uri="{FF2B5EF4-FFF2-40B4-BE49-F238E27FC236}">
                <a16:creationId xmlns:a16="http://schemas.microsoft.com/office/drawing/2014/main" id="{3B72672D-52BF-6642-8EBE-45503FBA2127}"/>
              </a:ext>
            </a:extLst>
          </p:cNvPr>
          <p:cNvSpPr>
            <a:spLocks noGrp="1"/>
          </p:cNvSpPr>
          <p:nvPr>
            <p:ph type="body" sz="quarter" idx="11" hasCustomPrompt="1"/>
          </p:nvPr>
        </p:nvSpPr>
        <p:spPr>
          <a:xfrm>
            <a:off x="515938" y="1399325"/>
            <a:ext cx="7596187" cy="571791"/>
          </a:xfrm>
          <a:prstGeom prst="rect">
            <a:avLst/>
          </a:prstGeom>
        </p:spPr>
        <p:txBody>
          <a:bodyPr lIns="0" tIns="0" rIns="0" bIns="0"/>
          <a:lstStyle>
            <a:lvl1pPr>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5" name="Text Placeholder 6">
            <a:extLst>
              <a:ext uri="{FF2B5EF4-FFF2-40B4-BE49-F238E27FC236}">
                <a16:creationId xmlns:a16="http://schemas.microsoft.com/office/drawing/2014/main" id="{1E415FED-C2F8-2448-A412-397AF2399A6A}"/>
              </a:ext>
            </a:extLst>
          </p:cNvPr>
          <p:cNvSpPr>
            <a:spLocks noGrp="1"/>
          </p:cNvSpPr>
          <p:nvPr>
            <p:ph type="body" sz="quarter" idx="12"/>
          </p:nvPr>
        </p:nvSpPr>
        <p:spPr>
          <a:xfrm>
            <a:off x="515938" y="2679590"/>
            <a:ext cx="7596187" cy="3538623"/>
          </a:xfrm>
          <a:prstGeom prst="rect">
            <a:avLst/>
          </a:prstGeom>
        </p:spPr>
        <p:txBody>
          <a:bodyPr lIns="0" tIns="0" rIns="0" bIns="0"/>
          <a:lstStyle>
            <a:lvl1pPr marL="342900" indent="-342900">
              <a:spcBef>
                <a:spcPts val="0"/>
              </a:spcBef>
              <a:spcAft>
                <a:spcPts val="600"/>
              </a:spcAft>
              <a:buFontTx/>
              <a:buBlip>
                <a:blip r:embed="rId2">
                  <a:extLst>
                    <a:ext uri="{96DAC541-7B7A-43D3-8B79-37D633B846F1}">
                      <asvg:svgBlip xmlns:asvg="http://schemas.microsoft.com/office/drawing/2016/SVG/main" r:embed="rId3"/>
                    </a:ext>
                  </a:extLst>
                </a:blip>
              </a:buBlip>
              <a:defRPr sz="2400" b="0" i="0">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pic>
        <p:nvPicPr>
          <p:cNvPr id="19" name="Graphic 18">
            <a:extLst>
              <a:ext uri="{FF2B5EF4-FFF2-40B4-BE49-F238E27FC236}">
                <a16:creationId xmlns:a16="http://schemas.microsoft.com/office/drawing/2014/main" id="{291FE86C-A3A8-5049-BDFD-4902216887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15938" y="6218214"/>
            <a:ext cx="1550980" cy="395995"/>
          </a:xfrm>
          <a:prstGeom prst="rect">
            <a:avLst/>
          </a:prstGeom>
        </p:spPr>
      </p:pic>
      <p:sp>
        <p:nvSpPr>
          <p:cNvPr id="4" name="Oval 3">
            <a:extLst>
              <a:ext uri="{FF2B5EF4-FFF2-40B4-BE49-F238E27FC236}">
                <a16:creationId xmlns:a16="http://schemas.microsoft.com/office/drawing/2014/main" id="{B61E05AB-B42A-D34D-BE59-9AC146BE06FC}"/>
              </a:ext>
            </a:extLst>
          </p:cNvPr>
          <p:cNvSpPr/>
          <p:nvPr userDrawn="1"/>
        </p:nvSpPr>
        <p:spPr>
          <a:xfrm>
            <a:off x="9000517" y="1399325"/>
            <a:ext cx="1677600" cy="167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AD66372-7BC0-514A-A0ED-57B0DC106FA1}"/>
              </a:ext>
            </a:extLst>
          </p:cNvPr>
          <p:cNvSpPr>
            <a:spLocks noGrp="1" noChangeAspect="1"/>
          </p:cNvSpPr>
          <p:nvPr>
            <p:ph type="pic" sz="quarter" idx="13"/>
          </p:nvPr>
        </p:nvSpPr>
        <p:spPr>
          <a:xfrm>
            <a:off x="9299317" y="1685220"/>
            <a:ext cx="1080000" cy="1080000"/>
          </a:xfrm>
          <a:prstGeom prst="rect">
            <a:avLst/>
          </a:prstGeom>
        </p:spPr>
        <p:txBody>
          <a:bodyPr/>
          <a:lstStyle/>
          <a:p>
            <a:r>
              <a:rPr lang="en-GB"/>
              <a:t>Click icon to add picture</a:t>
            </a:r>
            <a:endParaRPr lang="en-US"/>
          </a:p>
        </p:txBody>
      </p:sp>
      <p:sp>
        <p:nvSpPr>
          <p:cNvPr id="7" name="Text Placeholder 6">
            <a:extLst>
              <a:ext uri="{FF2B5EF4-FFF2-40B4-BE49-F238E27FC236}">
                <a16:creationId xmlns:a16="http://schemas.microsoft.com/office/drawing/2014/main" id="{2C911F86-04B8-EC49-ACB1-D922BB467AE7}"/>
              </a:ext>
            </a:extLst>
          </p:cNvPr>
          <p:cNvSpPr>
            <a:spLocks noGrp="1"/>
          </p:cNvSpPr>
          <p:nvPr>
            <p:ph type="body" sz="quarter" idx="14" hasCustomPrompt="1"/>
          </p:nvPr>
        </p:nvSpPr>
        <p:spPr>
          <a:xfrm>
            <a:off x="515938" y="2175591"/>
            <a:ext cx="7538732" cy="504000"/>
          </a:xfrm>
          <a:prstGeom prst="rect">
            <a:avLst/>
          </a:prstGeom>
        </p:spPr>
        <p:txBody>
          <a:bodyPr lIns="0" tIns="0" rIns="0" bIns="0"/>
          <a:lstStyle>
            <a:lvl1pPr>
              <a:defRPr sz="2400" b="1" i="0">
                <a:solidFill>
                  <a:schemeClr val="accent1"/>
                </a:solidFill>
                <a:latin typeface="Arial Narrow" panose="020B0604020202020204" pitchFamily="34" charset="0"/>
                <a:cs typeface="Arial Narrow" panose="020B0604020202020204" pitchFamily="34" charset="0"/>
              </a:defRPr>
            </a:lvl1pPr>
            <a:lvl2pPr>
              <a:defRPr sz="2400" b="1" i="0">
                <a:solidFill>
                  <a:schemeClr val="accent1"/>
                </a:solidFill>
                <a:latin typeface="Arial Narrow" panose="020B0604020202020204" pitchFamily="34" charset="0"/>
                <a:cs typeface="Arial Narrow" panose="020B0604020202020204" pitchFamily="34" charset="0"/>
              </a:defRPr>
            </a:lvl2pPr>
            <a:lvl3pPr>
              <a:defRPr sz="2400" b="1" i="0">
                <a:solidFill>
                  <a:schemeClr val="accent1"/>
                </a:solidFill>
                <a:latin typeface="Arial Narrow" panose="020B0604020202020204" pitchFamily="34" charset="0"/>
                <a:cs typeface="Arial Narrow" panose="020B0604020202020204" pitchFamily="34" charset="0"/>
              </a:defRPr>
            </a:lvl3pPr>
            <a:lvl4pPr>
              <a:defRPr sz="2400" b="1" i="0">
                <a:solidFill>
                  <a:schemeClr val="accent1"/>
                </a:solidFill>
                <a:latin typeface="Arial Narrow" panose="020B0604020202020204" pitchFamily="34" charset="0"/>
                <a:cs typeface="Arial Narrow" panose="020B0604020202020204" pitchFamily="34" charset="0"/>
              </a:defRPr>
            </a:lvl4pPr>
            <a:lvl5pPr>
              <a:defRPr sz="2400" b="1" i="0">
                <a:solidFill>
                  <a:schemeClr val="accent1"/>
                </a:solidFill>
                <a:latin typeface="Arial Narrow" panose="020B0604020202020204" pitchFamily="34" charset="0"/>
                <a:cs typeface="Arial Narrow" panose="020B0604020202020204" pitchFamily="34" charset="0"/>
              </a:defRPr>
            </a:lvl5pPr>
          </a:lstStyle>
          <a:p>
            <a:pPr lvl="0"/>
            <a:r>
              <a:rPr lang="en-GB" dirty="0"/>
              <a:t>Click to edit sub heading</a:t>
            </a:r>
            <a:endParaRPr lang="en-US" dirty="0"/>
          </a:p>
        </p:txBody>
      </p:sp>
    </p:spTree>
    <p:extLst>
      <p:ext uri="{BB962C8B-B14F-4D97-AF65-F5344CB8AC3E}">
        <p14:creationId xmlns:p14="http://schemas.microsoft.com/office/powerpoint/2010/main" val="1391126422"/>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pos="2547">
          <p15:clr>
            <a:srgbClr val="FBAE40"/>
          </p15:clr>
        </p15:guide>
        <p15:guide id="4" pos="511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5C15EA1-CAA5-1B48-970A-F28DC626B26F}"/>
              </a:ext>
            </a:extLst>
          </p:cNvPr>
          <p:cNvSpPr>
            <a:spLocks noGrp="1"/>
          </p:cNvSpPr>
          <p:nvPr>
            <p:ph type="pic" sz="quarter" idx="13"/>
          </p:nvPr>
        </p:nvSpPr>
        <p:spPr>
          <a:xfrm>
            <a:off x="6091490" y="0"/>
            <a:ext cx="6100510" cy="6857999"/>
          </a:xfrm>
          <a:prstGeom prst="rect">
            <a:avLst/>
          </a:prstGeom>
        </p:spPr>
        <p:txBody>
          <a:bodyPr/>
          <a:lstStyle/>
          <a:p>
            <a:r>
              <a:rPr lang="en-GB"/>
              <a:t>Click icon to add picture</a:t>
            </a:r>
            <a:endParaRPr lang="en-US"/>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7420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34" name="Text Placeholder 6">
            <a:extLst>
              <a:ext uri="{FF2B5EF4-FFF2-40B4-BE49-F238E27FC236}">
                <a16:creationId xmlns:a16="http://schemas.microsoft.com/office/drawing/2014/main" id="{3B72672D-52BF-6642-8EBE-45503FBA2127}"/>
              </a:ext>
            </a:extLst>
          </p:cNvPr>
          <p:cNvSpPr>
            <a:spLocks noGrp="1"/>
          </p:cNvSpPr>
          <p:nvPr>
            <p:ph type="body" sz="quarter" idx="11" hasCustomPrompt="1"/>
          </p:nvPr>
        </p:nvSpPr>
        <p:spPr>
          <a:xfrm>
            <a:off x="515938" y="1399325"/>
            <a:ext cx="5580062" cy="571791"/>
          </a:xfrm>
          <a:prstGeom prst="rect">
            <a:avLst/>
          </a:prstGeom>
        </p:spPr>
        <p:txBody>
          <a:bodyPr lIns="0" tIns="0" rIns="0" bIns="0"/>
          <a:lstStyle>
            <a:lvl1pPr>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5" name="Text Placeholder 6">
            <a:extLst>
              <a:ext uri="{FF2B5EF4-FFF2-40B4-BE49-F238E27FC236}">
                <a16:creationId xmlns:a16="http://schemas.microsoft.com/office/drawing/2014/main" id="{1E415FED-C2F8-2448-A412-397AF2399A6A}"/>
              </a:ext>
            </a:extLst>
          </p:cNvPr>
          <p:cNvSpPr>
            <a:spLocks noGrp="1"/>
          </p:cNvSpPr>
          <p:nvPr>
            <p:ph type="body" sz="quarter" idx="12"/>
          </p:nvPr>
        </p:nvSpPr>
        <p:spPr>
          <a:xfrm>
            <a:off x="515938" y="2175590"/>
            <a:ext cx="5580062" cy="3527733"/>
          </a:xfrm>
          <a:prstGeom prst="rect">
            <a:avLst/>
          </a:prstGeom>
        </p:spPr>
        <p:txBody>
          <a:bodyPr lIns="0" tIns="0" rIns="0" bIns="0"/>
          <a:lstStyle>
            <a:lvl1pPr marL="342900" indent="-342900">
              <a:buFontTx/>
              <a:buBlip>
                <a:blip r:embed="rId2">
                  <a:extLst>
                    <a:ext uri="{96DAC541-7B7A-43D3-8B79-37D633B846F1}">
                      <asvg:svgBlip xmlns:asvg="http://schemas.microsoft.com/office/drawing/2016/SVG/main" r:embed="rId3"/>
                    </a:ext>
                  </a:extLst>
                </a:blip>
              </a:buBlip>
              <a:defRPr sz="2400" b="0" i="0">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grpSp>
        <p:nvGrpSpPr>
          <p:cNvPr id="18" name="Group 17">
            <a:extLst>
              <a:ext uri="{FF2B5EF4-FFF2-40B4-BE49-F238E27FC236}">
                <a16:creationId xmlns:a16="http://schemas.microsoft.com/office/drawing/2014/main" id="{E5D0EC7B-7C10-E840-BAB5-4F4E0C52E939}"/>
              </a:ext>
            </a:extLst>
          </p:cNvPr>
          <p:cNvGrpSpPr/>
          <p:nvPr userDrawn="1"/>
        </p:nvGrpSpPr>
        <p:grpSpPr>
          <a:xfrm>
            <a:off x="515938" y="6218214"/>
            <a:ext cx="5395869" cy="395995"/>
            <a:chOff x="393543" y="6218214"/>
            <a:chExt cx="5395869" cy="395995"/>
          </a:xfrm>
        </p:grpSpPr>
        <p:pic>
          <p:nvPicPr>
            <p:cNvPr id="19" name="Graphic 18">
              <a:extLst>
                <a:ext uri="{FF2B5EF4-FFF2-40B4-BE49-F238E27FC236}">
                  <a16:creationId xmlns:a16="http://schemas.microsoft.com/office/drawing/2014/main" id="{291FE86C-A3A8-5049-BDFD-49022168871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3543" y="6218214"/>
              <a:ext cx="1550980" cy="395995"/>
            </a:xfrm>
            <a:prstGeom prst="rect">
              <a:avLst/>
            </a:prstGeom>
          </p:spPr>
        </p:pic>
        <p:grpSp>
          <p:nvGrpSpPr>
            <p:cNvPr id="20" name="Group 19">
              <a:extLst>
                <a:ext uri="{FF2B5EF4-FFF2-40B4-BE49-F238E27FC236}">
                  <a16:creationId xmlns:a16="http://schemas.microsoft.com/office/drawing/2014/main" id="{D776E060-4D04-A24E-A2E2-D14B48B0F96C}"/>
                </a:ext>
              </a:extLst>
            </p:cNvPr>
            <p:cNvGrpSpPr/>
            <p:nvPr userDrawn="1"/>
          </p:nvGrpSpPr>
          <p:grpSpPr>
            <a:xfrm>
              <a:off x="2430827" y="6223599"/>
              <a:ext cx="3358585" cy="390610"/>
              <a:chOff x="399802" y="6223599"/>
              <a:chExt cx="3358585" cy="390610"/>
            </a:xfrm>
          </p:grpSpPr>
          <p:pic>
            <p:nvPicPr>
              <p:cNvPr id="21" name="Graphic 20">
                <a:extLst>
                  <a:ext uri="{FF2B5EF4-FFF2-40B4-BE49-F238E27FC236}">
                    <a16:creationId xmlns:a16="http://schemas.microsoft.com/office/drawing/2014/main" id="{A9542C06-59EA-F447-9B50-CEFD6632D4A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99802" y="6249034"/>
                <a:ext cx="1201107" cy="343941"/>
              </a:xfrm>
              <a:prstGeom prst="rect">
                <a:avLst/>
              </a:prstGeom>
            </p:spPr>
          </p:pic>
          <p:grpSp>
            <p:nvGrpSpPr>
              <p:cNvPr id="22" name="Group 21">
                <a:extLst>
                  <a:ext uri="{FF2B5EF4-FFF2-40B4-BE49-F238E27FC236}">
                    <a16:creationId xmlns:a16="http://schemas.microsoft.com/office/drawing/2014/main" id="{7BAAFF9A-B47A-4844-B8E2-F2FC3AF2F0A9}"/>
                  </a:ext>
                </a:extLst>
              </p:cNvPr>
              <p:cNvGrpSpPr/>
              <p:nvPr userDrawn="1"/>
            </p:nvGrpSpPr>
            <p:grpSpPr>
              <a:xfrm>
                <a:off x="1944523" y="6223599"/>
                <a:ext cx="1813864" cy="390610"/>
                <a:chOff x="2899938" y="6223599"/>
                <a:chExt cx="1813864" cy="390610"/>
              </a:xfrm>
            </p:grpSpPr>
            <p:grpSp>
              <p:nvGrpSpPr>
                <p:cNvPr id="23" name="Group 22">
                  <a:extLst>
                    <a:ext uri="{FF2B5EF4-FFF2-40B4-BE49-F238E27FC236}">
                      <a16:creationId xmlns:a16="http://schemas.microsoft.com/office/drawing/2014/main" id="{23D49F85-FBC3-9B4A-AF04-10653FE98188}"/>
                    </a:ext>
                  </a:extLst>
                </p:cNvPr>
                <p:cNvGrpSpPr/>
                <p:nvPr userDrawn="1"/>
              </p:nvGrpSpPr>
              <p:grpSpPr>
                <a:xfrm>
                  <a:off x="4235239" y="6223599"/>
                  <a:ext cx="478563" cy="369376"/>
                  <a:chOff x="2897199" y="390286"/>
                  <a:chExt cx="677569" cy="522978"/>
                </a:xfrm>
              </p:grpSpPr>
              <p:pic>
                <p:nvPicPr>
                  <p:cNvPr id="28" name="Graphic 15">
                    <a:extLst>
                      <a:ext uri="{FF2B5EF4-FFF2-40B4-BE49-F238E27FC236}">
                        <a16:creationId xmlns:a16="http://schemas.microsoft.com/office/drawing/2014/main" id="{080B3062-A4A9-DE47-A728-DFBB9CC6DCFD}"/>
                      </a:ext>
                    </a:extLst>
                  </p:cNvPr>
                  <p:cNvPicPr>
                    <a:picLocks noChangeAspect="1"/>
                  </p:cNvPicPr>
                  <p:nvPr userDrawn="1"/>
                </p:nvPicPr>
                <p:blipFill>
                  <a:blip r:embed="rId8"/>
                  <a:srcRect/>
                  <a:stretch/>
                </p:blipFill>
                <p:spPr>
                  <a:xfrm>
                    <a:off x="2897199" y="513613"/>
                    <a:ext cx="677569" cy="399651"/>
                  </a:xfrm>
                  <a:prstGeom prst="rect">
                    <a:avLst/>
                  </a:prstGeom>
                </p:spPr>
              </p:pic>
              <p:sp>
                <p:nvSpPr>
                  <p:cNvPr id="29" name="TextBox 28">
                    <a:extLst>
                      <a:ext uri="{FF2B5EF4-FFF2-40B4-BE49-F238E27FC236}">
                        <a16:creationId xmlns:a16="http://schemas.microsoft.com/office/drawing/2014/main" id="{74061457-BB0A-2B4E-A56E-EDB1215B30C2}"/>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25" name="Group 24">
                  <a:extLst>
                    <a:ext uri="{FF2B5EF4-FFF2-40B4-BE49-F238E27FC236}">
                      <a16:creationId xmlns:a16="http://schemas.microsoft.com/office/drawing/2014/main" id="{41509719-EE05-C442-9519-69603E7B67EF}"/>
                    </a:ext>
                  </a:extLst>
                </p:cNvPr>
                <p:cNvGrpSpPr/>
                <p:nvPr userDrawn="1"/>
              </p:nvGrpSpPr>
              <p:grpSpPr>
                <a:xfrm>
                  <a:off x="2899938" y="6223599"/>
                  <a:ext cx="1163668" cy="390610"/>
                  <a:chOff x="2869854" y="375053"/>
                  <a:chExt cx="1647567" cy="553041"/>
                </a:xfrm>
              </p:grpSpPr>
              <p:pic>
                <p:nvPicPr>
                  <p:cNvPr id="26" name="Graphic 25">
                    <a:extLst>
                      <a:ext uri="{FF2B5EF4-FFF2-40B4-BE49-F238E27FC236}">
                        <a16:creationId xmlns:a16="http://schemas.microsoft.com/office/drawing/2014/main" id="{B31B0E73-2B7D-6847-A60A-E4B69D7BDB97}"/>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2869854" y="526670"/>
                    <a:ext cx="1595662" cy="401424"/>
                  </a:xfrm>
                  <a:prstGeom prst="rect">
                    <a:avLst/>
                  </a:prstGeom>
                </p:spPr>
              </p:pic>
              <p:sp>
                <p:nvSpPr>
                  <p:cNvPr id="27" name="TextBox 26">
                    <a:extLst>
                      <a:ext uri="{FF2B5EF4-FFF2-40B4-BE49-F238E27FC236}">
                        <a16:creationId xmlns:a16="http://schemas.microsoft.com/office/drawing/2014/main" id="{865F7219-566D-534D-B5D8-B51A6AE23ED2}"/>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Tree>
    <p:extLst>
      <p:ext uri="{BB962C8B-B14F-4D97-AF65-F5344CB8AC3E}">
        <p14:creationId xmlns:p14="http://schemas.microsoft.com/office/powerpoint/2010/main" val="115901107"/>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pos="2547">
          <p15:clr>
            <a:srgbClr val="FBAE40"/>
          </p15:clr>
        </p15:guide>
        <p15:guide id="4" pos="511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Highlight Box">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22" name="Text Placeholder 12">
            <a:extLst>
              <a:ext uri="{FF2B5EF4-FFF2-40B4-BE49-F238E27FC236}">
                <a16:creationId xmlns:a16="http://schemas.microsoft.com/office/drawing/2014/main" id="{B91A3847-8022-564A-A899-A5CA8B6EFFD8}"/>
              </a:ext>
            </a:extLst>
          </p:cNvPr>
          <p:cNvSpPr>
            <a:spLocks noGrp="1"/>
          </p:cNvSpPr>
          <p:nvPr>
            <p:ph type="body" sz="quarter" idx="13"/>
          </p:nvPr>
        </p:nvSpPr>
        <p:spPr>
          <a:xfrm>
            <a:off x="515938" y="1560095"/>
            <a:ext cx="4052889" cy="3737809"/>
          </a:xfrm>
          <a:prstGeom prst="rect">
            <a:avLst/>
          </a:prstGeom>
          <a:solidFill>
            <a:schemeClr val="accent3"/>
          </a:solidFill>
        </p:spPr>
        <p:txBody>
          <a:bodyPr lIns="288000" tIns="288000" rIns="288000" bIns="288000"/>
          <a:lstStyle>
            <a:lvl1pPr>
              <a:defRPr sz="2400" b="0" i="0">
                <a:solidFill>
                  <a:schemeClr val="bg1"/>
                </a:solidFill>
                <a:latin typeface="Arial Narrow" panose="020B0604020202020204" pitchFamily="34" charset="0"/>
                <a:cs typeface="Arial Narrow" panose="020B0604020202020204" pitchFamily="34" charset="0"/>
              </a:defRPr>
            </a:lvl1pPr>
            <a:lvl2pPr>
              <a:defRPr sz="2400" b="0" i="0">
                <a:solidFill>
                  <a:schemeClr val="bg1"/>
                </a:solidFill>
                <a:latin typeface="Arial Narrow" panose="020B0604020202020204" pitchFamily="34" charset="0"/>
                <a:cs typeface="Arial Narrow" panose="020B0604020202020204" pitchFamily="34" charset="0"/>
              </a:defRPr>
            </a:lvl2pPr>
            <a:lvl3pPr>
              <a:defRPr sz="2400" b="0" i="0">
                <a:solidFill>
                  <a:schemeClr val="bg1"/>
                </a:solidFill>
                <a:latin typeface="Arial Narrow" panose="020B0604020202020204" pitchFamily="34" charset="0"/>
                <a:cs typeface="Arial Narrow" panose="020B0604020202020204" pitchFamily="34" charset="0"/>
              </a:defRPr>
            </a:lvl3pPr>
            <a:lvl4pPr>
              <a:defRPr sz="2400" b="0" i="0">
                <a:solidFill>
                  <a:schemeClr val="bg1"/>
                </a:solidFill>
                <a:latin typeface="Arial Narrow" panose="020B0604020202020204" pitchFamily="34" charset="0"/>
                <a:cs typeface="Arial Narrow" panose="020B0604020202020204" pitchFamily="34" charset="0"/>
              </a:defRPr>
            </a:lvl4pPr>
            <a:lvl5pPr>
              <a:defRPr sz="2400" b="0" i="0">
                <a:solidFill>
                  <a:schemeClr val="bg1"/>
                </a:solidFill>
                <a:latin typeface="Arial Narrow" panose="020B0604020202020204" pitchFamily="34" charset="0"/>
                <a:cs typeface="Arial Narrow" panose="020B0604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0" name="Text Placeholder 6">
            <a:extLst>
              <a:ext uri="{FF2B5EF4-FFF2-40B4-BE49-F238E27FC236}">
                <a16:creationId xmlns:a16="http://schemas.microsoft.com/office/drawing/2014/main" id="{76626208-FF72-064A-A728-375892E471EF}"/>
              </a:ext>
            </a:extLst>
          </p:cNvPr>
          <p:cNvSpPr>
            <a:spLocks noGrp="1"/>
          </p:cNvSpPr>
          <p:nvPr>
            <p:ph type="body" sz="quarter" idx="12"/>
          </p:nvPr>
        </p:nvSpPr>
        <p:spPr>
          <a:xfrm>
            <a:off x="515937" y="395633"/>
            <a:ext cx="11160125" cy="1164462"/>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1403215227"/>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Full Width">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Tree>
    <p:extLst>
      <p:ext uri="{BB962C8B-B14F-4D97-AF65-F5344CB8AC3E}">
        <p14:creationId xmlns:p14="http://schemas.microsoft.com/office/powerpoint/2010/main" val="2133517656"/>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ext Full Width">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
        <p:nvSpPr>
          <p:cNvPr id="19" name="Rectangle 18">
            <a:extLst>
              <a:ext uri="{FF2B5EF4-FFF2-40B4-BE49-F238E27FC236}">
                <a16:creationId xmlns:a16="http://schemas.microsoft.com/office/drawing/2014/main" id="{DA073757-829B-BC49-A5C1-79FA35D477BB}"/>
              </a:ext>
            </a:extLst>
          </p:cNvPr>
          <p:cNvSpPr/>
          <p:nvPr userDrawn="1"/>
        </p:nvSpPr>
        <p:spPr>
          <a:xfrm>
            <a:off x="515938" y="4607915"/>
            <a:ext cx="3348000" cy="14549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67BD146-23F5-9444-8FFF-AF00F7F43544}"/>
              </a:ext>
            </a:extLst>
          </p:cNvPr>
          <p:cNvSpPr/>
          <p:nvPr userDrawn="1"/>
        </p:nvSpPr>
        <p:spPr>
          <a:xfrm>
            <a:off x="1349338" y="3767314"/>
            <a:ext cx="1681200" cy="16812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71222D-C631-EA49-980F-84789ADF8391}"/>
              </a:ext>
            </a:extLst>
          </p:cNvPr>
          <p:cNvSpPr/>
          <p:nvPr userDrawn="1"/>
        </p:nvSpPr>
        <p:spPr>
          <a:xfrm>
            <a:off x="8328062" y="4607914"/>
            <a:ext cx="3348000" cy="1454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E328D59-6DF7-FA49-8DFA-A68EA56FDD76}"/>
              </a:ext>
            </a:extLst>
          </p:cNvPr>
          <p:cNvSpPr/>
          <p:nvPr userDrawn="1"/>
        </p:nvSpPr>
        <p:spPr>
          <a:xfrm>
            <a:off x="9161462" y="3767312"/>
            <a:ext cx="1681200" cy="1681200"/>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79BCE9-5754-7847-B707-C0CEAD4F3AB0}"/>
              </a:ext>
            </a:extLst>
          </p:cNvPr>
          <p:cNvSpPr/>
          <p:nvPr userDrawn="1"/>
        </p:nvSpPr>
        <p:spPr>
          <a:xfrm>
            <a:off x="4422000" y="4607914"/>
            <a:ext cx="3348000" cy="14549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A242283-9FC1-114A-9110-1F8558EB565C}"/>
              </a:ext>
            </a:extLst>
          </p:cNvPr>
          <p:cNvSpPr/>
          <p:nvPr userDrawn="1"/>
        </p:nvSpPr>
        <p:spPr>
          <a:xfrm>
            <a:off x="5255400" y="3767312"/>
            <a:ext cx="1681200" cy="1681200"/>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a:extLst>
              <a:ext uri="{FF2B5EF4-FFF2-40B4-BE49-F238E27FC236}">
                <a16:creationId xmlns:a16="http://schemas.microsoft.com/office/drawing/2014/main" id="{1900E95E-8FD5-2F43-9CEE-DB1B0A529B34}"/>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1777738" y="4152600"/>
            <a:ext cx="838800" cy="838800"/>
          </a:xfrm>
          <a:prstGeom prst="rect">
            <a:avLst/>
          </a:prstGeom>
        </p:spPr>
      </p:pic>
      <p:sp>
        <p:nvSpPr>
          <p:cNvPr id="37" name="Text Placeholder 6">
            <a:extLst>
              <a:ext uri="{FF2B5EF4-FFF2-40B4-BE49-F238E27FC236}">
                <a16:creationId xmlns:a16="http://schemas.microsoft.com/office/drawing/2014/main" id="{BA88BE9D-CF56-9941-9B31-6AA50ABB7DBB}"/>
              </a:ext>
            </a:extLst>
          </p:cNvPr>
          <p:cNvSpPr>
            <a:spLocks noGrp="1"/>
          </p:cNvSpPr>
          <p:nvPr>
            <p:ph type="body" sz="quarter" idx="13" hasCustomPrompt="1"/>
          </p:nvPr>
        </p:nvSpPr>
        <p:spPr>
          <a:xfrm>
            <a:off x="515938" y="5557561"/>
            <a:ext cx="3347999" cy="417780"/>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0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8" name="Text Placeholder 6">
            <a:extLst>
              <a:ext uri="{FF2B5EF4-FFF2-40B4-BE49-F238E27FC236}">
                <a16:creationId xmlns:a16="http://schemas.microsoft.com/office/drawing/2014/main" id="{206106F4-4365-5C4C-BA5E-6D28842260F8}"/>
              </a:ext>
            </a:extLst>
          </p:cNvPr>
          <p:cNvSpPr>
            <a:spLocks noGrp="1"/>
          </p:cNvSpPr>
          <p:nvPr>
            <p:ph type="body" sz="quarter" idx="14" hasCustomPrompt="1"/>
          </p:nvPr>
        </p:nvSpPr>
        <p:spPr>
          <a:xfrm>
            <a:off x="4422001" y="5555598"/>
            <a:ext cx="3347999" cy="417780"/>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0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9" name="Text Placeholder 6">
            <a:extLst>
              <a:ext uri="{FF2B5EF4-FFF2-40B4-BE49-F238E27FC236}">
                <a16:creationId xmlns:a16="http://schemas.microsoft.com/office/drawing/2014/main" id="{E29EE25B-FE7A-9F40-A409-6DA2EC095678}"/>
              </a:ext>
            </a:extLst>
          </p:cNvPr>
          <p:cNvSpPr>
            <a:spLocks noGrp="1"/>
          </p:cNvSpPr>
          <p:nvPr>
            <p:ph type="body" sz="quarter" idx="15" hasCustomPrompt="1"/>
          </p:nvPr>
        </p:nvSpPr>
        <p:spPr>
          <a:xfrm>
            <a:off x="8328064" y="5555637"/>
            <a:ext cx="3347999" cy="417780"/>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0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pic>
        <p:nvPicPr>
          <p:cNvPr id="40" name="Graphic 39">
            <a:extLst>
              <a:ext uri="{FF2B5EF4-FFF2-40B4-BE49-F238E27FC236}">
                <a16:creationId xmlns:a16="http://schemas.microsoft.com/office/drawing/2014/main" id="{39DACA64-B677-314D-8E59-EFCC229708B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5678401" y="4152600"/>
            <a:ext cx="838800" cy="838800"/>
          </a:xfrm>
          <a:prstGeom prst="rect">
            <a:avLst/>
          </a:prstGeom>
        </p:spPr>
      </p:pic>
      <p:pic>
        <p:nvPicPr>
          <p:cNvPr id="41" name="Graphic 40">
            <a:extLst>
              <a:ext uri="{FF2B5EF4-FFF2-40B4-BE49-F238E27FC236}">
                <a16:creationId xmlns:a16="http://schemas.microsoft.com/office/drawing/2014/main" id="{D0CF6113-B090-8548-BB9E-09A430D036AF}"/>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9584463" y="4152600"/>
            <a:ext cx="838800" cy="838800"/>
          </a:xfrm>
          <a:prstGeom prst="rect">
            <a:avLst/>
          </a:prstGeom>
        </p:spPr>
      </p:pic>
    </p:spTree>
    <p:extLst>
      <p:ext uri="{BB962C8B-B14F-4D97-AF65-F5344CB8AC3E}">
        <p14:creationId xmlns:p14="http://schemas.microsoft.com/office/powerpoint/2010/main" val="989113442"/>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ext Full Width">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CC788023-6FF2-4946-925B-F19A072A384E}"/>
              </a:ext>
            </a:extLst>
          </p:cNvPr>
          <p:cNvSpPr/>
          <p:nvPr userDrawn="1"/>
        </p:nvSpPr>
        <p:spPr>
          <a:xfrm>
            <a:off x="1037644" y="3680656"/>
            <a:ext cx="5058355" cy="9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A608E9-B4CD-F443-B1CB-B1E7C9DA155D}"/>
              </a:ext>
            </a:extLst>
          </p:cNvPr>
          <p:cNvSpPr/>
          <p:nvPr userDrawn="1"/>
        </p:nvSpPr>
        <p:spPr>
          <a:xfrm>
            <a:off x="1037645" y="4828520"/>
            <a:ext cx="5058354" cy="90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5DD8672-2718-9043-AAF2-6C2B3A4AA122}"/>
              </a:ext>
            </a:extLst>
          </p:cNvPr>
          <p:cNvSpPr>
            <a:spLocks noChangeAspect="1"/>
          </p:cNvSpPr>
          <p:nvPr userDrawn="1"/>
        </p:nvSpPr>
        <p:spPr>
          <a:xfrm>
            <a:off x="516381" y="3705286"/>
            <a:ext cx="900000" cy="900000"/>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527A7D6-E1A2-9449-9786-8458EDCC8A89}"/>
              </a:ext>
            </a:extLst>
          </p:cNvPr>
          <p:cNvSpPr>
            <a:spLocks noChangeAspect="1"/>
          </p:cNvSpPr>
          <p:nvPr userDrawn="1"/>
        </p:nvSpPr>
        <p:spPr>
          <a:xfrm>
            <a:off x="516381" y="4822026"/>
            <a:ext cx="900000" cy="900000"/>
          </a:xfrm>
          <a:prstGeom prst="ellipse">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pic>
        <p:nvPicPr>
          <p:cNvPr id="44" name="Graphic 43">
            <a:extLst>
              <a:ext uri="{FF2B5EF4-FFF2-40B4-BE49-F238E27FC236}">
                <a16:creationId xmlns:a16="http://schemas.microsoft.com/office/drawing/2014/main" id="{EA7625DA-97CF-9042-B742-D66EF3093B7A}"/>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696381" y="3885286"/>
            <a:ext cx="540000" cy="540000"/>
          </a:xfrm>
          <a:prstGeom prst="rect">
            <a:avLst/>
          </a:prstGeom>
        </p:spPr>
      </p:pic>
      <p:pic>
        <p:nvPicPr>
          <p:cNvPr id="45" name="Graphic 44">
            <a:extLst>
              <a:ext uri="{FF2B5EF4-FFF2-40B4-BE49-F238E27FC236}">
                <a16:creationId xmlns:a16="http://schemas.microsoft.com/office/drawing/2014/main" id="{07FACA3B-1520-8B43-A168-E37020988EBC}"/>
              </a:ext>
            </a:extLst>
          </p:cNvPr>
          <p:cNvPicPr>
            <a:picLocks noChangeAspect="1"/>
          </p:cNvPicPr>
          <p:nvPr userDrawn="1"/>
        </p:nvPicPr>
        <p:blipFill>
          <a:blip r:embed="rId13">
            <a:extLst>
              <a:ext uri="{96DAC541-7B7A-43D3-8B79-37D633B846F1}">
                <asvg:svgBlip xmlns:asvg="http://schemas.microsoft.com/office/drawing/2016/SVG/main" r:embed="rId14"/>
              </a:ext>
            </a:extLst>
          </a:blip>
          <a:srcRect/>
          <a:stretch/>
        </p:blipFill>
        <p:spPr>
          <a:xfrm>
            <a:off x="741381" y="5047026"/>
            <a:ext cx="450000" cy="450000"/>
          </a:xfrm>
          <a:prstGeom prst="rect">
            <a:avLst/>
          </a:prstGeom>
        </p:spPr>
      </p:pic>
      <p:sp>
        <p:nvSpPr>
          <p:cNvPr id="42" name="Text Placeholder 6">
            <a:extLst>
              <a:ext uri="{FF2B5EF4-FFF2-40B4-BE49-F238E27FC236}">
                <a16:creationId xmlns:a16="http://schemas.microsoft.com/office/drawing/2014/main" id="{7E2CBD5B-67BA-E448-8F7B-F80581B8A54C}"/>
              </a:ext>
            </a:extLst>
          </p:cNvPr>
          <p:cNvSpPr>
            <a:spLocks noGrp="1"/>
          </p:cNvSpPr>
          <p:nvPr>
            <p:ph type="body" sz="quarter" idx="13" hasCustomPrompt="1"/>
          </p:nvPr>
        </p:nvSpPr>
        <p:spPr>
          <a:xfrm>
            <a:off x="1596843" y="3957515"/>
            <a:ext cx="4314963" cy="346283"/>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0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47" name="Text Placeholder 6">
            <a:extLst>
              <a:ext uri="{FF2B5EF4-FFF2-40B4-BE49-F238E27FC236}">
                <a16:creationId xmlns:a16="http://schemas.microsoft.com/office/drawing/2014/main" id="{79FBDC1D-1256-C949-87E8-555F549B2EE2}"/>
              </a:ext>
            </a:extLst>
          </p:cNvPr>
          <p:cNvSpPr>
            <a:spLocks noGrp="1"/>
          </p:cNvSpPr>
          <p:nvPr>
            <p:ph type="body" sz="quarter" idx="14" hasCustomPrompt="1"/>
          </p:nvPr>
        </p:nvSpPr>
        <p:spPr>
          <a:xfrm>
            <a:off x="1596842" y="5105378"/>
            <a:ext cx="4314963" cy="346283"/>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0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Tree>
    <p:extLst>
      <p:ext uri="{BB962C8B-B14F-4D97-AF65-F5344CB8AC3E}">
        <p14:creationId xmlns:p14="http://schemas.microsoft.com/office/powerpoint/2010/main" val="2214224994"/>
      </p:ext>
    </p:extLst>
  </p:cSld>
  <p:clrMapOvr>
    <a:masterClrMapping/>
  </p:clrMapOvr>
  <p:extLst>
    <p:ext uri="{DCECCB84-F9BA-43D5-87BE-67443E8EF086}">
      <p15:sldGuideLst xmlns:p15="http://schemas.microsoft.com/office/powerpoint/2012/main">
        <p15:guide id="1" pos="2547" userDrawn="1">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Full Width">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3"/>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
        <p:nvSpPr>
          <p:cNvPr id="19" name="Rectangle 18">
            <a:extLst>
              <a:ext uri="{FF2B5EF4-FFF2-40B4-BE49-F238E27FC236}">
                <a16:creationId xmlns:a16="http://schemas.microsoft.com/office/drawing/2014/main" id="{DA073757-829B-BC49-A5C1-79FA35D477BB}"/>
              </a:ext>
            </a:extLst>
          </p:cNvPr>
          <p:cNvSpPr/>
          <p:nvPr userDrawn="1"/>
        </p:nvSpPr>
        <p:spPr>
          <a:xfrm>
            <a:off x="515938" y="2276475"/>
            <a:ext cx="3348000" cy="37863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71222D-C631-EA49-980F-84789ADF8391}"/>
              </a:ext>
            </a:extLst>
          </p:cNvPr>
          <p:cNvSpPr/>
          <p:nvPr userDrawn="1"/>
        </p:nvSpPr>
        <p:spPr>
          <a:xfrm>
            <a:off x="8328062" y="2276475"/>
            <a:ext cx="3348000" cy="3786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79BCE9-5754-7847-B707-C0CEAD4F3AB0}"/>
              </a:ext>
            </a:extLst>
          </p:cNvPr>
          <p:cNvSpPr/>
          <p:nvPr userDrawn="1"/>
        </p:nvSpPr>
        <p:spPr>
          <a:xfrm>
            <a:off x="4422000" y="2276475"/>
            <a:ext cx="3348000" cy="3786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6">
            <a:extLst>
              <a:ext uri="{FF2B5EF4-FFF2-40B4-BE49-F238E27FC236}">
                <a16:creationId xmlns:a16="http://schemas.microsoft.com/office/drawing/2014/main" id="{BA88BE9D-CF56-9941-9B31-6AA50ABB7DBB}"/>
              </a:ext>
            </a:extLst>
          </p:cNvPr>
          <p:cNvSpPr>
            <a:spLocks noGrp="1"/>
          </p:cNvSpPr>
          <p:nvPr>
            <p:ph type="body" sz="quarter" idx="13" hasCustomPrompt="1"/>
          </p:nvPr>
        </p:nvSpPr>
        <p:spPr>
          <a:xfrm>
            <a:off x="875938" y="2636056"/>
            <a:ext cx="2628000" cy="3067200"/>
          </a:xfrm>
          <a:prstGeom prst="rect">
            <a:avLst/>
          </a:prstGeom>
        </p:spPr>
        <p:txBody>
          <a:bodyPr lIns="0" tIns="0" rIns="0" bIns="0"/>
          <a:lstStyle>
            <a:lvl1pPr marL="0" indent="0" algn="l">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2" name="Text Placeholder 6">
            <a:extLst>
              <a:ext uri="{FF2B5EF4-FFF2-40B4-BE49-F238E27FC236}">
                <a16:creationId xmlns:a16="http://schemas.microsoft.com/office/drawing/2014/main" id="{A5831648-465D-434A-9F18-5FA72E4756D3}"/>
              </a:ext>
            </a:extLst>
          </p:cNvPr>
          <p:cNvSpPr>
            <a:spLocks noGrp="1"/>
          </p:cNvSpPr>
          <p:nvPr>
            <p:ph type="body" sz="quarter" idx="14" hasCustomPrompt="1"/>
          </p:nvPr>
        </p:nvSpPr>
        <p:spPr>
          <a:xfrm>
            <a:off x="4781999" y="2636056"/>
            <a:ext cx="2628000" cy="3067200"/>
          </a:xfrm>
          <a:prstGeom prst="rect">
            <a:avLst/>
          </a:prstGeom>
        </p:spPr>
        <p:txBody>
          <a:bodyPr lIns="0" tIns="0" rIns="0" bIns="0"/>
          <a:lstStyle>
            <a:lvl1pPr marL="0" indent="0" algn="l">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3" name="Text Placeholder 6">
            <a:extLst>
              <a:ext uri="{FF2B5EF4-FFF2-40B4-BE49-F238E27FC236}">
                <a16:creationId xmlns:a16="http://schemas.microsoft.com/office/drawing/2014/main" id="{F420F712-9E7E-EF49-812F-2292D20E5A61}"/>
              </a:ext>
            </a:extLst>
          </p:cNvPr>
          <p:cNvSpPr>
            <a:spLocks noGrp="1"/>
          </p:cNvSpPr>
          <p:nvPr>
            <p:ph type="body" sz="quarter" idx="15" hasCustomPrompt="1"/>
          </p:nvPr>
        </p:nvSpPr>
        <p:spPr>
          <a:xfrm>
            <a:off x="8688062" y="2636056"/>
            <a:ext cx="2628000" cy="3067200"/>
          </a:xfrm>
          <a:prstGeom prst="rect">
            <a:avLst/>
          </a:prstGeom>
        </p:spPr>
        <p:txBody>
          <a:bodyPr lIns="0" tIns="0" rIns="0" bIns="0"/>
          <a:lstStyle>
            <a:lvl1pPr marL="0" indent="0" algn="l">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Tree>
    <p:extLst>
      <p:ext uri="{BB962C8B-B14F-4D97-AF65-F5344CB8AC3E}">
        <p14:creationId xmlns:p14="http://schemas.microsoft.com/office/powerpoint/2010/main" val="1605504112"/>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ext Full Width">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ABF509A-4074-F04E-A216-3D33B18DA174}"/>
              </a:ext>
            </a:extLst>
          </p:cNvPr>
          <p:cNvSpPr/>
          <p:nvPr userDrawn="1"/>
        </p:nvSpPr>
        <p:spPr>
          <a:xfrm>
            <a:off x="4412809" y="2189906"/>
            <a:ext cx="2880000" cy="28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37C12859-32ED-BF4D-B328-76AFF3E51C9E}"/>
              </a:ext>
            </a:extLst>
          </p:cNvPr>
          <p:cNvSpPr/>
          <p:nvPr userDrawn="1"/>
        </p:nvSpPr>
        <p:spPr>
          <a:xfrm>
            <a:off x="8320638" y="2189906"/>
            <a:ext cx="2880000" cy="28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8EE944-A4D6-224A-9C74-183DDFD46E73}"/>
              </a:ext>
            </a:extLst>
          </p:cNvPr>
          <p:cNvSpPr/>
          <p:nvPr userDrawn="1"/>
        </p:nvSpPr>
        <p:spPr>
          <a:xfrm>
            <a:off x="511833" y="2189906"/>
            <a:ext cx="2880000" cy="28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26" name="Text Placeholder 6">
            <a:extLst>
              <a:ext uri="{FF2B5EF4-FFF2-40B4-BE49-F238E27FC236}">
                <a16:creationId xmlns:a16="http://schemas.microsoft.com/office/drawing/2014/main" id="{C0BE44E1-CF3B-D64C-8404-14A8CA03251E}"/>
              </a:ext>
            </a:extLst>
          </p:cNvPr>
          <p:cNvSpPr>
            <a:spLocks noGrp="1"/>
          </p:cNvSpPr>
          <p:nvPr>
            <p:ph type="body" sz="quarter" idx="11" hasCustomPrompt="1"/>
          </p:nvPr>
        </p:nvSpPr>
        <p:spPr>
          <a:xfrm>
            <a:off x="515937" y="1196976"/>
            <a:ext cx="11160125" cy="4865864"/>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tx1">
                    <a:lumMod val="50000"/>
                  </a:schemeClr>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7" name="Text Placeholder 6">
            <a:extLst>
              <a:ext uri="{FF2B5EF4-FFF2-40B4-BE49-F238E27FC236}">
                <a16:creationId xmlns:a16="http://schemas.microsoft.com/office/drawing/2014/main" id="{B399D54B-6878-284E-B824-9BB07C40C522}"/>
              </a:ext>
            </a:extLst>
          </p:cNvPr>
          <p:cNvSpPr>
            <a:spLocks noGrp="1"/>
          </p:cNvSpPr>
          <p:nvPr>
            <p:ph type="body" sz="quarter" idx="12"/>
          </p:nvPr>
        </p:nvSpPr>
        <p:spPr>
          <a:xfrm>
            <a:off x="515937" y="395633"/>
            <a:ext cx="11160125" cy="801341"/>
          </a:xfrm>
          <a:prstGeom prst="rect">
            <a:avLst/>
          </a:prstGeom>
        </p:spPr>
        <p:txBody>
          <a:bodyPr lIns="0" tIns="0" rIns="0" bIns="0"/>
          <a:lstStyle>
            <a:lvl1pPr marL="0" indent="0">
              <a:buFont typeface="Arial" panose="020B0604020202020204" pitchFamily="34" charset="0"/>
              <a:buNone/>
              <a:defRPr sz="3600" b="1" i="0">
                <a:solidFill>
                  <a:schemeClr val="accent5"/>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
        <p:nvSpPr>
          <p:cNvPr id="37" name="Text Placeholder 6">
            <a:extLst>
              <a:ext uri="{FF2B5EF4-FFF2-40B4-BE49-F238E27FC236}">
                <a16:creationId xmlns:a16="http://schemas.microsoft.com/office/drawing/2014/main" id="{BA88BE9D-CF56-9941-9B31-6AA50ABB7DBB}"/>
              </a:ext>
            </a:extLst>
          </p:cNvPr>
          <p:cNvSpPr>
            <a:spLocks noGrp="1"/>
          </p:cNvSpPr>
          <p:nvPr>
            <p:ph type="body" sz="quarter" idx="13" hasCustomPrompt="1"/>
          </p:nvPr>
        </p:nvSpPr>
        <p:spPr>
          <a:xfrm>
            <a:off x="870291" y="2662457"/>
            <a:ext cx="2156459" cy="1935944"/>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BACB13E6-E74F-F243-991E-3F125BCDB2B1}"/>
              </a:ext>
            </a:extLst>
          </p:cNvPr>
          <p:cNvSpPr>
            <a:spLocks noGrp="1"/>
          </p:cNvSpPr>
          <p:nvPr>
            <p:ph type="body" sz="quarter" idx="16" hasCustomPrompt="1"/>
          </p:nvPr>
        </p:nvSpPr>
        <p:spPr>
          <a:xfrm>
            <a:off x="4776351" y="2662456"/>
            <a:ext cx="2156459" cy="1935945"/>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31" name="Text Placeholder 6">
            <a:extLst>
              <a:ext uri="{FF2B5EF4-FFF2-40B4-BE49-F238E27FC236}">
                <a16:creationId xmlns:a16="http://schemas.microsoft.com/office/drawing/2014/main" id="{98D530DD-D725-3D41-A9EB-23A6BE015651}"/>
              </a:ext>
            </a:extLst>
          </p:cNvPr>
          <p:cNvSpPr>
            <a:spLocks noGrp="1"/>
          </p:cNvSpPr>
          <p:nvPr>
            <p:ph type="body" sz="quarter" idx="17" hasCustomPrompt="1"/>
          </p:nvPr>
        </p:nvSpPr>
        <p:spPr>
          <a:xfrm>
            <a:off x="8682409" y="2662457"/>
            <a:ext cx="2156459" cy="1935944"/>
          </a:xfrm>
          <a:prstGeom prst="rect">
            <a:avLst/>
          </a:prstGeom>
        </p:spPr>
        <p:txBody>
          <a:bodyPr lIns="0" tIns="0" rIns="0" bIns="0"/>
          <a:lstStyle>
            <a:lvl1pPr marL="0" indent="0" algn="ctr">
              <a:spcBef>
                <a:spcPts val="600"/>
              </a:spcBef>
              <a:spcAft>
                <a:spcPts val="600"/>
              </a:spcAft>
              <a:buFont typeface="Arial" panose="020B0604020202020204" pitchFamily="34" charset="0"/>
              <a:buNone/>
              <a:defRPr sz="2400" b="1"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pic>
        <p:nvPicPr>
          <p:cNvPr id="6" name="Graphic 5">
            <a:extLst>
              <a:ext uri="{FF2B5EF4-FFF2-40B4-BE49-F238E27FC236}">
                <a16:creationId xmlns:a16="http://schemas.microsoft.com/office/drawing/2014/main" id="{E684E22E-77E4-9E4A-8E72-8F78FA04280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3604073" y="3335084"/>
            <a:ext cx="589643" cy="589643"/>
          </a:xfrm>
          <a:prstGeom prst="rect">
            <a:avLst/>
          </a:prstGeom>
        </p:spPr>
      </p:pic>
      <p:pic>
        <p:nvPicPr>
          <p:cNvPr id="28" name="Graphic 27">
            <a:extLst>
              <a:ext uri="{FF2B5EF4-FFF2-40B4-BE49-F238E27FC236}">
                <a16:creationId xmlns:a16="http://schemas.microsoft.com/office/drawing/2014/main" id="{F481FC7F-94C6-3B4F-8D18-866C388C1F29}"/>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7511902" y="3335083"/>
            <a:ext cx="589643" cy="589643"/>
          </a:xfrm>
          <a:prstGeom prst="rect">
            <a:avLst/>
          </a:prstGeom>
        </p:spPr>
      </p:pic>
    </p:spTree>
    <p:extLst>
      <p:ext uri="{BB962C8B-B14F-4D97-AF65-F5344CB8AC3E}">
        <p14:creationId xmlns:p14="http://schemas.microsoft.com/office/powerpoint/2010/main" val="3826096084"/>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553619" y="6223599"/>
            <a:ext cx="3358583" cy="390610"/>
            <a:chOff x="399802" y="6223599"/>
            <a:chExt cx="3358583"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99802" y="6249034"/>
              <a:ext cx="1201106"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2" cy="390610"/>
              <a:chOff x="2899938" y="6223599"/>
              <a:chExt cx="1813862"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8" y="6223599"/>
                <a:ext cx="478562" cy="369376"/>
                <a:chOff x="2897199" y="390286"/>
                <a:chExt cx="677568"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8"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solidFill>
                        <a:schemeClr val="bg1"/>
                      </a:solidFill>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873878" y="526670"/>
                  <a:ext cx="1587615"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solidFill>
                        <a:schemeClr val="bg1"/>
                      </a:solidFill>
                      <a:latin typeface="Arial Narrow" panose="020B0604020202020204" pitchFamily="34" charset="0"/>
                      <a:cs typeface="Arial Narrow" panose="020B0604020202020204" pitchFamily="34" charset="0"/>
                    </a:rPr>
                    <a:t>IN PARTNERSHIP WITH</a:t>
                  </a:r>
                </a:p>
              </p:txBody>
            </p:sp>
          </p:grpSp>
        </p:grpSp>
      </p:grpSp>
      <p:sp>
        <p:nvSpPr>
          <p:cNvPr id="23" name="Text Placeholder 6">
            <a:extLst>
              <a:ext uri="{FF2B5EF4-FFF2-40B4-BE49-F238E27FC236}">
                <a16:creationId xmlns:a16="http://schemas.microsoft.com/office/drawing/2014/main" id="{9FD5F88B-709B-8E44-AEEE-3200D9D39B81}"/>
              </a:ext>
            </a:extLst>
          </p:cNvPr>
          <p:cNvSpPr>
            <a:spLocks noGrp="1"/>
          </p:cNvSpPr>
          <p:nvPr>
            <p:ph type="body" sz="quarter" idx="11" hasCustomPrompt="1"/>
          </p:nvPr>
        </p:nvSpPr>
        <p:spPr>
          <a:xfrm>
            <a:off x="515937" y="1196976"/>
            <a:ext cx="11160125" cy="1079499"/>
          </a:xfrm>
          <a:prstGeom prst="rect">
            <a:avLst/>
          </a:prstGeom>
        </p:spPr>
        <p:txBody>
          <a:bodyPr lIns="0" tIns="0" rIns="0" bIns="0"/>
          <a:lstStyle>
            <a:lvl1pPr marL="342900" indent="-342900">
              <a:spcBef>
                <a:spcPts val="600"/>
              </a:spcBef>
              <a:spcAft>
                <a:spcPts val="600"/>
              </a:spcAft>
              <a:buFontTx/>
              <a:buBlip>
                <a:blip r:embed="rId9">
                  <a:extLst>
                    <a:ext uri="{96DAC541-7B7A-43D3-8B79-37D633B846F1}">
                      <asvg:svgBlip xmlns:asvg="http://schemas.microsoft.com/office/drawing/2016/SVG/main" r:embed="rId10"/>
                    </a:ext>
                  </a:extLst>
                </a:blip>
              </a:buBlip>
              <a:defRPr sz="24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title</a:t>
            </a:r>
            <a:endParaRPr lang="en-US"/>
          </a:p>
        </p:txBody>
      </p:sp>
      <p:sp>
        <p:nvSpPr>
          <p:cNvPr id="25" name="Text Placeholder 6">
            <a:extLst>
              <a:ext uri="{FF2B5EF4-FFF2-40B4-BE49-F238E27FC236}">
                <a16:creationId xmlns:a16="http://schemas.microsoft.com/office/drawing/2014/main" id="{AD180348-0353-B941-94AF-DBD0EC6DAB60}"/>
              </a:ext>
            </a:extLst>
          </p:cNvPr>
          <p:cNvSpPr>
            <a:spLocks noGrp="1"/>
          </p:cNvSpPr>
          <p:nvPr>
            <p:ph type="body" sz="quarter" idx="12"/>
          </p:nvPr>
        </p:nvSpPr>
        <p:spPr>
          <a:xfrm>
            <a:off x="515937" y="395633"/>
            <a:ext cx="11159727" cy="801341"/>
          </a:xfrm>
          <a:prstGeom prst="rect">
            <a:avLst/>
          </a:prstGeom>
        </p:spPr>
        <p:txBody>
          <a:bodyPr lIns="0" tIns="0" rIns="0" bIns="0"/>
          <a:lstStyle>
            <a:lvl1pPr marL="0" indent="0">
              <a:buFont typeface="Arial" panose="020B0604020202020204" pitchFamily="34" charset="0"/>
              <a:buNone/>
              <a:defRPr sz="3600" b="1" i="0">
                <a:solidFill>
                  <a:schemeClr val="bg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077452790"/>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15" name="Google Shape;12;p5">
            <a:extLst>
              <a:ext uri="{FF2B5EF4-FFF2-40B4-BE49-F238E27FC236}">
                <a16:creationId xmlns:a16="http://schemas.microsoft.com/office/drawing/2014/main" id="{4536CA03-FE78-364D-ABA7-A53D8AA065D5}"/>
              </a:ext>
            </a:extLst>
          </p:cNvPr>
          <p:cNvSpPr txBox="1">
            <a:spLocks noGrp="1"/>
          </p:cNvSpPr>
          <p:nvPr>
            <p:ph type="ctrTitle"/>
          </p:nvPr>
        </p:nvSpPr>
        <p:spPr>
          <a:xfrm>
            <a:off x="532962" y="4693069"/>
            <a:ext cx="11143100" cy="981068"/>
          </a:xfrm>
          <a:prstGeom prst="rect">
            <a:avLst/>
          </a:prstGeom>
          <a:noFill/>
          <a:ln>
            <a:noFill/>
          </a:ln>
        </p:spPr>
        <p:txBody>
          <a:bodyPr spcFirstLastPara="1" wrap="square" lIns="0" tIns="0" rIns="0" bIns="0" anchor="ctr" anchorCtr="0">
            <a:normAutofit/>
          </a:bodyPr>
          <a:lstStyle>
            <a:lvl1pPr lvl="0" algn="ctr">
              <a:lnSpc>
                <a:spcPct val="90000"/>
              </a:lnSpc>
              <a:spcBef>
                <a:spcPts val="0"/>
              </a:spcBef>
              <a:spcAft>
                <a:spcPts val="0"/>
              </a:spcAft>
              <a:buClr>
                <a:schemeClr val="dk1"/>
              </a:buClr>
              <a:buSzPts val="6000"/>
              <a:buFont typeface="Calibri"/>
              <a:buNone/>
              <a:defRPr sz="4800" b="1" i="0">
                <a:solidFill>
                  <a:schemeClr val="bg1"/>
                </a:solidFill>
                <a:latin typeface="Arial Black" panose="020B0604020202020204" pitchFamily="34" charset="0"/>
                <a:cs typeface="Arial Black"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GB" dirty="0"/>
              <a:t>Click to edit Master title style</a:t>
            </a:r>
          </a:p>
        </p:txBody>
      </p:sp>
      <p:sp>
        <p:nvSpPr>
          <p:cNvPr id="17" name="Slide Number Placeholder 2">
            <a:extLst>
              <a:ext uri="{FF2B5EF4-FFF2-40B4-BE49-F238E27FC236}">
                <a16:creationId xmlns:a16="http://schemas.microsoft.com/office/drawing/2014/main" id="{680FC89F-5A66-9446-8430-85D77D81AB63}"/>
              </a:ext>
            </a:extLst>
          </p:cNvPr>
          <p:cNvSpPr>
            <a:spLocks noGrp="1"/>
          </p:cNvSpPr>
          <p:nvPr>
            <p:ph type="sldNum" idx="10"/>
          </p:nvPr>
        </p:nvSpPr>
        <p:spPr>
          <a:xfrm>
            <a:off x="10863438"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18" name="Graphic 17">
            <a:extLst>
              <a:ext uri="{FF2B5EF4-FFF2-40B4-BE49-F238E27FC236}">
                <a16:creationId xmlns:a16="http://schemas.microsoft.com/office/drawing/2014/main" id="{B88D8927-A9FC-9740-9407-F7629246713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32962" y="6218214"/>
            <a:ext cx="1550980" cy="395994"/>
          </a:xfrm>
          <a:prstGeom prst="rect">
            <a:avLst/>
          </a:prstGeom>
        </p:spPr>
      </p:pic>
      <p:grpSp>
        <p:nvGrpSpPr>
          <p:cNvPr id="19" name="Group 18">
            <a:extLst>
              <a:ext uri="{FF2B5EF4-FFF2-40B4-BE49-F238E27FC236}">
                <a16:creationId xmlns:a16="http://schemas.microsoft.com/office/drawing/2014/main" id="{616590D6-F1AF-A342-B7EA-0332E90593FC}"/>
              </a:ext>
            </a:extLst>
          </p:cNvPr>
          <p:cNvGrpSpPr/>
          <p:nvPr userDrawn="1"/>
        </p:nvGrpSpPr>
        <p:grpSpPr>
          <a:xfrm>
            <a:off x="2570246" y="6223599"/>
            <a:ext cx="3358583" cy="390610"/>
            <a:chOff x="399802" y="6223599"/>
            <a:chExt cx="3358583" cy="390610"/>
          </a:xfrm>
        </p:grpSpPr>
        <p:pic>
          <p:nvPicPr>
            <p:cNvPr id="20" name="Graphic 19">
              <a:extLst>
                <a:ext uri="{FF2B5EF4-FFF2-40B4-BE49-F238E27FC236}">
                  <a16:creationId xmlns:a16="http://schemas.microsoft.com/office/drawing/2014/main" id="{B8E5CD7D-D784-A740-8EE3-C45018152003}"/>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399802" y="6249034"/>
              <a:ext cx="1201106" cy="343941"/>
            </a:xfrm>
            <a:prstGeom prst="rect">
              <a:avLst/>
            </a:prstGeom>
          </p:spPr>
        </p:pic>
        <p:grpSp>
          <p:nvGrpSpPr>
            <p:cNvPr id="21" name="Group 20">
              <a:extLst>
                <a:ext uri="{FF2B5EF4-FFF2-40B4-BE49-F238E27FC236}">
                  <a16:creationId xmlns:a16="http://schemas.microsoft.com/office/drawing/2014/main" id="{2F2D646D-33A7-5E41-8040-40C0B86036F6}"/>
                </a:ext>
              </a:extLst>
            </p:cNvPr>
            <p:cNvGrpSpPr/>
            <p:nvPr userDrawn="1"/>
          </p:nvGrpSpPr>
          <p:grpSpPr>
            <a:xfrm>
              <a:off x="1944523" y="6223599"/>
              <a:ext cx="1813862" cy="390610"/>
              <a:chOff x="2899938" y="6223599"/>
              <a:chExt cx="1813862" cy="390610"/>
            </a:xfrm>
          </p:grpSpPr>
          <p:grpSp>
            <p:nvGrpSpPr>
              <p:cNvPr id="22" name="Group 21">
                <a:extLst>
                  <a:ext uri="{FF2B5EF4-FFF2-40B4-BE49-F238E27FC236}">
                    <a16:creationId xmlns:a16="http://schemas.microsoft.com/office/drawing/2014/main" id="{F0AD1718-0627-7F4A-971E-451A9198790A}"/>
                  </a:ext>
                </a:extLst>
              </p:cNvPr>
              <p:cNvGrpSpPr/>
              <p:nvPr userDrawn="1"/>
            </p:nvGrpSpPr>
            <p:grpSpPr>
              <a:xfrm>
                <a:off x="4235238" y="6223599"/>
                <a:ext cx="478562" cy="369376"/>
                <a:chOff x="2897199" y="390286"/>
                <a:chExt cx="677568" cy="522978"/>
              </a:xfrm>
            </p:grpSpPr>
            <p:pic>
              <p:nvPicPr>
                <p:cNvPr id="26" name="Graphic 15">
                  <a:extLst>
                    <a:ext uri="{FF2B5EF4-FFF2-40B4-BE49-F238E27FC236}">
                      <a16:creationId xmlns:a16="http://schemas.microsoft.com/office/drawing/2014/main" id="{2423A90B-25DE-8041-8F54-D30EED3F8B51}"/>
                    </a:ext>
                  </a:extLst>
                </p:cNvPr>
                <p:cNvPicPr>
                  <a:picLocks noChangeAspect="1"/>
                </p:cNvPicPr>
                <p:nvPr userDrawn="1"/>
              </p:nvPicPr>
              <p:blipFill>
                <a:blip r:embed="rId6"/>
                <a:srcRect/>
                <a:stretch/>
              </p:blipFill>
              <p:spPr>
                <a:xfrm>
                  <a:off x="2897199" y="513613"/>
                  <a:ext cx="677568" cy="399651"/>
                </a:xfrm>
                <a:prstGeom prst="rect">
                  <a:avLst/>
                </a:prstGeom>
              </p:spPr>
            </p:pic>
            <p:sp>
              <p:nvSpPr>
                <p:cNvPr id="27" name="TextBox 26">
                  <a:extLst>
                    <a:ext uri="{FF2B5EF4-FFF2-40B4-BE49-F238E27FC236}">
                      <a16:creationId xmlns:a16="http://schemas.microsoft.com/office/drawing/2014/main" id="{74231006-6127-C44F-B74C-B7336933DC83}"/>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solidFill>
                        <a:schemeClr val="bg1"/>
                      </a:solidFill>
                      <a:latin typeface="Arial Narrow" panose="020B0604020202020204" pitchFamily="34" charset="0"/>
                      <a:cs typeface="Arial Narrow" panose="020B0604020202020204" pitchFamily="34" charset="0"/>
                    </a:rPr>
                    <a:t>FUNDED BY</a:t>
                  </a:r>
                </a:p>
              </p:txBody>
            </p:sp>
          </p:grpSp>
          <p:grpSp>
            <p:nvGrpSpPr>
              <p:cNvPr id="23" name="Group 22">
                <a:extLst>
                  <a:ext uri="{FF2B5EF4-FFF2-40B4-BE49-F238E27FC236}">
                    <a16:creationId xmlns:a16="http://schemas.microsoft.com/office/drawing/2014/main" id="{40B40F72-5810-5848-BBBC-C4DB0F285300}"/>
                  </a:ext>
                </a:extLst>
              </p:cNvPr>
              <p:cNvGrpSpPr/>
              <p:nvPr userDrawn="1"/>
            </p:nvGrpSpPr>
            <p:grpSpPr>
              <a:xfrm>
                <a:off x="2899938" y="6223599"/>
                <a:ext cx="1163668" cy="390610"/>
                <a:chOff x="2869854" y="375053"/>
                <a:chExt cx="1647567" cy="553041"/>
              </a:xfrm>
            </p:grpSpPr>
            <p:pic>
              <p:nvPicPr>
                <p:cNvPr id="24" name="Graphic 23">
                  <a:extLst>
                    <a:ext uri="{FF2B5EF4-FFF2-40B4-BE49-F238E27FC236}">
                      <a16:creationId xmlns:a16="http://schemas.microsoft.com/office/drawing/2014/main" id="{185F0258-6225-7046-817F-EDADFE893689}"/>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2873878" y="526670"/>
                  <a:ext cx="1587615" cy="401424"/>
                </a:xfrm>
                <a:prstGeom prst="rect">
                  <a:avLst/>
                </a:prstGeom>
              </p:spPr>
            </p:pic>
            <p:sp>
              <p:nvSpPr>
                <p:cNvPr id="25" name="TextBox 24">
                  <a:extLst>
                    <a:ext uri="{FF2B5EF4-FFF2-40B4-BE49-F238E27FC236}">
                      <a16:creationId xmlns:a16="http://schemas.microsoft.com/office/drawing/2014/main" id="{C182E844-4205-7445-9CA5-AE2F1E2C9AC3}"/>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solidFill>
                        <a:schemeClr val="bg1"/>
                      </a:solidFill>
                      <a:latin typeface="Arial Narrow" panose="020B0604020202020204" pitchFamily="34" charset="0"/>
                      <a:cs typeface="Arial Narrow" panose="020B0604020202020204" pitchFamily="34" charset="0"/>
                    </a:rPr>
                    <a:t>IN PARTNERSHIP WITH</a:t>
                  </a:r>
                </a:p>
              </p:txBody>
            </p:sp>
          </p:grpSp>
        </p:grpSp>
      </p:grpSp>
    </p:spTree>
    <p:extLst>
      <p:ext uri="{BB962C8B-B14F-4D97-AF65-F5344CB8AC3E}">
        <p14:creationId xmlns:p14="http://schemas.microsoft.com/office/powerpoint/2010/main" val="1311130254"/>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Pic Right 1 [Editable – Master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A4FA9A-E1DD-A741-AAD9-0FDC9AF6BDA7}"/>
              </a:ext>
            </a:extLst>
          </p:cNvPr>
          <p:cNvSpPr/>
          <p:nvPr userDrawn="1"/>
        </p:nvSpPr>
        <p:spPr>
          <a:xfrm>
            <a:off x="6092501" y="3424237"/>
            <a:ext cx="5597047" cy="2295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Google Shape;19;p6">
            <a:extLst>
              <a:ext uri="{FF2B5EF4-FFF2-40B4-BE49-F238E27FC236}">
                <a16:creationId xmlns:a16="http://schemas.microsoft.com/office/drawing/2014/main" id="{77FE20CE-2891-9C4D-B1BD-06936E694CA1}"/>
              </a:ext>
            </a:extLst>
          </p:cNvPr>
          <p:cNvSpPr txBox="1">
            <a:spLocks noGrp="1"/>
          </p:cNvSpPr>
          <p:nvPr>
            <p:ph type="body" idx="11"/>
          </p:nvPr>
        </p:nvSpPr>
        <p:spPr>
          <a:xfrm>
            <a:off x="502451" y="3424238"/>
            <a:ext cx="5590047" cy="2295524"/>
          </a:xfrm>
          <a:prstGeom prst="rect">
            <a:avLst/>
          </a:prstGeom>
          <a:solidFill>
            <a:schemeClr val="accent3"/>
          </a:solidFill>
          <a:ln>
            <a:noFill/>
          </a:ln>
        </p:spPr>
        <p:txBody>
          <a:bodyPr spcFirstLastPara="1" wrap="square" lIns="180000" tIns="180000" rIns="180000" bIns="180000" anchor="ctr" anchorCtr="0">
            <a:noAutofit/>
          </a:bodyPr>
          <a:lstStyle>
            <a:lvl1pPr marL="114300" lvl="0" indent="0" algn="l">
              <a:lnSpc>
                <a:spcPct val="90000"/>
              </a:lnSpc>
              <a:spcBef>
                <a:spcPts val="1000"/>
              </a:spcBef>
              <a:spcAft>
                <a:spcPts val="0"/>
              </a:spcAft>
              <a:buClr>
                <a:schemeClr val="accent2"/>
              </a:buClr>
              <a:buSzPct val="100000"/>
              <a:buFontTx/>
              <a:buNone/>
              <a:defRPr sz="2800" b="1" i="0" cap="all" baseline="0">
                <a:solidFill>
                  <a:schemeClr val="bg1"/>
                </a:solidFill>
                <a:latin typeface="Arial Black" panose="020B0604020202020204" pitchFamily="34" charset="0"/>
                <a:cs typeface="Arial Black"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0" name="Google Shape;19;p6">
            <a:extLst>
              <a:ext uri="{FF2B5EF4-FFF2-40B4-BE49-F238E27FC236}">
                <a16:creationId xmlns:a16="http://schemas.microsoft.com/office/drawing/2014/main" id="{38A62545-8367-2E44-9EAD-81B3B64E4067}"/>
              </a:ext>
            </a:extLst>
          </p:cNvPr>
          <p:cNvSpPr txBox="1">
            <a:spLocks noGrp="1"/>
          </p:cNvSpPr>
          <p:nvPr>
            <p:ph type="body" idx="1"/>
          </p:nvPr>
        </p:nvSpPr>
        <p:spPr>
          <a:xfrm>
            <a:off x="6122695" y="3424237"/>
            <a:ext cx="5566854" cy="2295525"/>
          </a:xfrm>
          <a:prstGeom prst="rect">
            <a:avLst/>
          </a:prstGeom>
          <a:noFill/>
          <a:ln>
            <a:noFill/>
          </a:ln>
        </p:spPr>
        <p:txBody>
          <a:bodyPr spcFirstLastPara="1" wrap="square" lIns="180000" tIns="180000" rIns="180000" bIns="180000" anchor="ctr" anchorCtr="0">
            <a:noAutofit/>
          </a:bodyPr>
          <a:lstStyle>
            <a:lvl1pPr marL="114300" lvl="0" indent="0" algn="l">
              <a:lnSpc>
                <a:spcPct val="90000"/>
              </a:lnSpc>
              <a:spcBef>
                <a:spcPts val="1000"/>
              </a:spcBef>
              <a:spcAft>
                <a:spcPts val="0"/>
              </a:spcAft>
              <a:buClr>
                <a:schemeClr val="accent2"/>
              </a:buClr>
              <a:buSzPct val="100000"/>
              <a:buFontTx/>
              <a:buNone/>
              <a:defRPr sz="2000" b="0" i="0">
                <a:solidFill>
                  <a:schemeClr val="bg1"/>
                </a:solidFill>
                <a:latin typeface="Arial Narrow" panose="020B0604020202020204" pitchFamily="34" charset="0"/>
                <a:cs typeface="Arial Narrow" panose="020B0604020202020204" pitchFamily="34"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2" y="6062840"/>
            <a:ext cx="795600" cy="530135"/>
          </a:xfrm>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grpSp>
        <p:nvGrpSpPr>
          <p:cNvPr id="8" name="Group 7">
            <a:extLst>
              <a:ext uri="{FF2B5EF4-FFF2-40B4-BE49-F238E27FC236}">
                <a16:creationId xmlns:a16="http://schemas.microsoft.com/office/drawing/2014/main" id="{24851B87-0730-1A4F-B933-DD367CF37EA9}"/>
              </a:ext>
            </a:extLst>
          </p:cNvPr>
          <p:cNvGrpSpPr/>
          <p:nvPr userDrawn="1"/>
        </p:nvGrpSpPr>
        <p:grpSpPr>
          <a:xfrm>
            <a:off x="515938" y="6218214"/>
            <a:ext cx="5395869" cy="395995"/>
            <a:chOff x="393543" y="6218214"/>
            <a:chExt cx="5395869" cy="395995"/>
          </a:xfrm>
        </p:grpSpPr>
        <p:pic>
          <p:nvPicPr>
            <p:cNvPr id="9" name="Graphic 8">
              <a:extLst>
                <a:ext uri="{FF2B5EF4-FFF2-40B4-BE49-F238E27FC236}">
                  <a16:creationId xmlns:a16="http://schemas.microsoft.com/office/drawing/2014/main" id="{DB34F7F2-CF63-1342-A500-E5EAB747E5D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3543" y="6218214"/>
              <a:ext cx="1550980" cy="395995"/>
            </a:xfrm>
            <a:prstGeom prst="rect">
              <a:avLst/>
            </a:prstGeom>
          </p:spPr>
        </p:pic>
        <p:grpSp>
          <p:nvGrpSpPr>
            <p:cNvPr id="2" name="Group 1">
              <a:extLst>
                <a:ext uri="{FF2B5EF4-FFF2-40B4-BE49-F238E27FC236}">
                  <a16:creationId xmlns:a16="http://schemas.microsoft.com/office/drawing/2014/main" id="{744CBFF0-E66E-E24E-A6DB-3648818B8FDD}"/>
                </a:ext>
              </a:extLst>
            </p:cNvPr>
            <p:cNvGrpSpPr/>
            <p:nvPr userDrawn="1"/>
          </p:nvGrpSpPr>
          <p:grpSpPr>
            <a:xfrm>
              <a:off x="2430827" y="6223599"/>
              <a:ext cx="3358585" cy="390610"/>
              <a:chOff x="399802" y="6223599"/>
              <a:chExt cx="3358585" cy="390610"/>
            </a:xfrm>
          </p:grpSpPr>
          <p:pic>
            <p:nvPicPr>
              <p:cNvPr id="11" name="Graphic 10">
                <a:extLst>
                  <a:ext uri="{FF2B5EF4-FFF2-40B4-BE49-F238E27FC236}">
                    <a16:creationId xmlns:a16="http://schemas.microsoft.com/office/drawing/2014/main" id="{13057FCF-CE0B-554F-ADA9-B156CADEACB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99802" y="6249034"/>
                <a:ext cx="1201107" cy="343941"/>
              </a:xfrm>
              <a:prstGeom prst="rect">
                <a:avLst/>
              </a:prstGeom>
            </p:spPr>
          </p:pic>
          <p:grpSp>
            <p:nvGrpSpPr>
              <p:cNvPr id="24" name="Group 23">
                <a:extLst>
                  <a:ext uri="{FF2B5EF4-FFF2-40B4-BE49-F238E27FC236}">
                    <a16:creationId xmlns:a16="http://schemas.microsoft.com/office/drawing/2014/main" id="{4D40AC2D-6B3A-674C-B55F-B7CE262C43D4}"/>
                  </a:ext>
                </a:extLst>
              </p:cNvPr>
              <p:cNvGrpSpPr/>
              <p:nvPr userDrawn="1"/>
            </p:nvGrpSpPr>
            <p:grpSpPr>
              <a:xfrm>
                <a:off x="1944523" y="6223599"/>
                <a:ext cx="1813864" cy="390610"/>
                <a:chOff x="2899938" y="6223599"/>
                <a:chExt cx="1813864" cy="390610"/>
              </a:xfrm>
            </p:grpSpPr>
            <p:grpSp>
              <p:nvGrpSpPr>
                <p:cNvPr id="12" name="Group 11">
                  <a:extLst>
                    <a:ext uri="{FF2B5EF4-FFF2-40B4-BE49-F238E27FC236}">
                      <a16:creationId xmlns:a16="http://schemas.microsoft.com/office/drawing/2014/main" id="{5DAB0504-B6C9-CE4E-8CB6-79A3A2357DE7}"/>
                    </a:ext>
                  </a:extLst>
                </p:cNvPr>
                <p:cNvGrpSpPr/>
                <p:nvPr userDrawn="1"/>
              </p:nvGrpSpPr>
              <p:grpSpPr>
                <a:xfrm>
                  <a:off x="4235239" y="6223599"/>
                  <a:ext cx="478563" cy="369376"/>
                  <a:chOff x="2897199" y="390286"/>
                  <a:chExt cx="677569" cy="522978"/>
                </a:xfrm>
              </p:grpSpPr>
              <p:pic>
                <p:nvPicPr>
                  <p:cNvPr id="16" name="Graphic 15">
                    <a:extLst>
                      <a:ext uri="{FF2B5EF4-FFF2-40B4-BE49-F238E27FC236}">
                        <a16:creationId xmlns:a16="http://schemas.microsoft.com/office/drawing/2014/main" id="{B3BEBC5F-006B-B043-8D9C-28F4B29E3C44}"/>
                      </a:ext>
                    </a:extLst>
                  </p:cNvPr>
                  <p:cNvPicPr>
                    <a:picLocks noChangeAspect="1"/>
                  </p:cNvPicPr>
                  <p:nvPr userDrawn="1"/>
                </p:nvPicPr>
                <p:blipFill>
                  <a:blip r:embed="rId6"/>
                  <a:srcRect/>
                  <a:stretch/>
                </p:blipFill>
                <p:spPr>
                  <a:xfrm>
                    <a:off x="2897199" y="513613"/>
                    <a:ext cx="677569" cy="399651"/>
                  </a:xfrm>
                  <a:prstGeom prst="rect">
                    <a:avLst/>
                  </a:prstGeom>
                </p:spPr>
              </p:pic>
              <p:sp>
                <p:nvSpPr>
                  <p:cNvPr id="17" name="TextBox 16">
                    <a:extLst>
                      <a:ext uri="{FF2B5EF4-FFF2-40B4-BE49-F238E27FC236}">
                        <a16:creationId xmlns:a16="http://schemas.microsoft.com/office/drawing/2014/main" id="{4A8D51E6-A3F8-6348-96B1-1F8696ED0D71}"/>
                      </a:ext>
                    </a:extLst>
                  </p:cNvPr>
                  <p:cNvSpPr txBox="1"/>
                  <p:nvPr userDrawn="1"/>
                </p:nvSpPr>
                <p:spPr>
                  <a:xfrm>
                    <a:off x="2897199" y="390286"/>
                    <a:ext cx="596545"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FUNDED BY</a:t>
                    </a:r>
                  </a:p>
                </p:txBody>
              </p:sp>
            </p:grpSp>
            <p:grpSp>
              <p:nvGrpSpPr>
                <p:cNvPr id="13" name="Group 12">
                  <a:extLst>
                    <a:ext uri="{FF2B5EF4-FFF2-40B4-BE49-F238E27FC236}">
                      <a16:creationId xmlns:a16="http://schemas.microsoft.com/office/drawing/2014/main" id="{9967CF9B-B881-7D44-9300-59E5E9F9106B}"/>
                    </a:ext>
                  </a:extLst>
                </p:cNvPr>
                <p:cNvGrpSpPr/>
                <p:nvPr userDrawn="1"/>
              </p:nvGrpSpPr>
              <p:grpSpPr>
                <a:xfrm>
                  <a:off x="2899938" y="6223599"/>
                  <a:ext cx="1163668" cy="390610"/>
                  <a:chOff x="2869854" y="375053"/>
                  <a:chExt cx="1647567" cy="553041"/>
                </a:xfrm>
              </p:grpSpPr>
              <p:pic>
                <p:nvPicPr>
                  <p:cNvPr id="14" name="Graphic 13">
                    <a:extLst>
                      <a:ext uri="{FF2B5EF4-FFF2-40B4-BE49-F238E27FC236}">
                        <a16:creationId xmlns:a16="http://schemas.microsoft.com/office/drawing/2014/main" id="{4AB40554-3B0C-2944-8187-C3A584FE9B1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869854" y="526670"/>
                    <a:ext cx="1595662" cy="401424"/>
                  </a:xfrm>
                  <a:prstGeom prst="rect">
                    <a:avLst/>
                  </a:prstGeom>
                </p:spPr>
              </p:pic>
              <p:sp>
                <p:nvSpPr>
                  <p:cNvPr id="15" name="TextBox 14">
                    <a:extLst>
                      <a:ext uri="{FF2B5EF4-FFF2-40B4-BE49-F238E27FC236}">
                        <a16:creationId xmlns:a16="http://schemas.microsoft.com/office/drawing/2014/main" id="{F6394EDB-DE94-F542-94A4-6814717143A1}"/>
                      </a:ext>
                    </a:extLst>
                  </p:cNvPr>
                  <p:cNvSpPr txBox="1"/>
                  <p:nvPr userDrawn="1"/>
                </p:nvSpPr>
                <p:spPr>
                  <a:xfrm>
                    <a:off x="2869854" y="375053"/>
                    <a:ext cx="1647567" cy="161583"/>
                  </a:xfrm>
                  <a:prstGeom prst="rect">
                    <a:avLst/>
                  </a:prstGeom>
                  <a:noFill/>
                </p:spPr>
                <p:txBody>
                  <a:bodyPr wrap="square" lIns="0" tIns="0" rIns="0" bIns="0" rtlCol="0">
                    <a:noAutofit/>
                  </a:bodyPr>
                  <a:lstStyle/>
                  <a:p>
                    <a:r>
                      <a:rPr lang="en-US" sz="400" b="0" i="0">
                        <a:latin typeface="Arial Narrow" panose="020B0604020202020204" pitchFamily="34" charset="0"/>
                        <a:cs typeface="Arial Narrow" panose="020B0604020202020204" pitchFamily="34" charset="0"/>
                      </a:rPr>
                      <a:t>IN PARTNERSHIP WITH</a:t>
                    </a:r>
                  </a:p>
                </p:txBody>
              </p:sp>
            </p:grpSp>
          </p:grpSp>
        </p:grpSp>
      </p:grpSp>
    </p:spTree>
    <p:extLst>
      <p:ext uri="{BB962C8B-B14F-4D97-AF65-F5344CB8AC3E}">
        <p14:creationId xmlns:p14="http://schemas.microsoft.com/office/powerpoint/2010/main" val="3336862763"/>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DDDC63-ACAD-C84B-BCBD-82C2BBCB82BC}"/>
              </a:ext>
            </a:extLst>
          </p:cNvPr>
          <p:cNvSpPr/>
          <p:nvPr userDrawn="1"/>
        </p:nvSpPr>
        <p:spPr>
          <a:xfrm>
            <a:off x="0" y="0"/>
            <a:ext cx="3903489" cy="6858000"/>
          </a:xfrm>
          <a:prstGeom prst="rect">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pic>
        <p:nvPicPr>
          <p:cNvPr id="25" name="Graphic 24">
            <a:extLst>
              <a:ext uri="{FF2B5EF4-FFF2-40B4-BE49-F238E27FC236}">
                <a16:creationId xmlns:a16="http://schemas.microsoft.com/office/drawing/2014/main" id="{BE39567E-7462-FA48-B8FA-FE532E72D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40943" y="-1320983"/>
            <a:ext cx="4922837" cy="7194916"/>
          </a:xfrm>
          <a:prstGeom prst="rect">
            <a:avLst/>
          </a:prstGeom>
        </p:spPr>
      </p:pic>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463" y="6062840"/>
            <a:ext cx="795600" cy="530135"/>
          </a:xfrm>
        </p:spPr>
        <p:txBody>
          <a:bodyPr anchor="b"/>
          <a:lstStyle>
            <a:lvl1pPr algn="r">
              <a:defRPr b="0" i="0">
                <a:solidFill>
                  <a:schemeClr val="accent5"/>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sp>
        <p:nvSpPr>
          <p:cNvPr id="19" name="Text Placeholder 6">
            <a:extLst>
              <a:ext uri="{FF2B5EF4-FFF2-40B4-BE49-F238E27FC236}">
                <a16:creationId xmlns:a16="http://schemas.microsoft.com/office/drawing/2014/main" id="{0C60F2DC-7637-E149-82ED-C37A1EC0AB1D}"/>
              </a:ext>
            </a:extLst>
          </p:cNvPr>
          <p:cNvSpPr>
            <a:spLocks noGrp="1"/>
          </p:cNvSpPr>
          <p:nvPr>
            <p:ph type="body" sz="quarter" idx="12"/>
          </p:nvPr>
        </p:nvSpPr>
        <p:spPr>
          <a:xfrm>
            <a:off x="4659086" y="2276475"/>
            <a:ext cx="7016976" cy="3786366"/>
          </a:xfrm>
          <a:prstGeom prst="rect">
            <a:avLst/>
          </a:prstGeom>
        </p:spPr>
        <p:txBody>
          <a:bodyPr lIns="0" tIns="0" rIns="0" bIns="0"/>
          <a:lstStyle>
            <a:lvl1pPr marL="342900" indent="-342900">
              <a:buFontTx/>
              <a:buBlip>
                <a:blip r:embed="rId4">
                  <a:extLst>
                    <a:ext uri="{96DAC541-7B7A-43D3-8B79-37D633B846F1}">
                      <asvg:svgBlip xmlns:asvg="http://schemas.microsoft.com/office/drawing/2016/SVG/main" r:embed="rId5"/>
                    </a:ext>
                  </a:extLst>
                </a:blip>
              </a:buBlip>
              <a:defRPr sz="2400" b="0" i="0">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 styles</a:t>
            </a:r>
          </a:p>
        </p:txBody>
      </p:sp>
      <p:sp>
        <p:nvSpPr>
          <p:cNvPr id="7" name="Text Placeholder 6">
            <a:extLst>
              <a:ext uri="{FF2B5EF4-FFF2-40B4-BE49-F238E27FC236}">
                <a16:creationId xmlns:a16="http://schemas.microsoft.com/office/drawing/2014/main" id="{3932924A-9B87-F84B-B841-80F43D181119}"/>
              </a:ext>
            </a:extLst>
          </p:cNvPr>
          <p:cNvSpPr>
            <a:spLocks noGrp="1"/>
          </p:cNvSpPr>
          <p:nvPr>
            <p:ph type="body" sz="quarter" idx="13" hasCustomPrompt="1"/>
          </p:nvPr>
        </p:nvSpPr>
        <p:spPr>
          <a:xfrm>
            <a:off x="515937" y="2276475"/>
            <a:ext cx="2887661" cy="1464968"/>
          </a:xfrm>
          <a:prstGeom prst="rect">
            <a:avLst/>
          </a:prstGeom>
        </p:spPr>
        <p:txBody>
          <a:bodyPr lIns="0" tIns="0" rIns="0" bIns="0" anchor="t"/>
          <a:lstStyle>
            <a:lvl1pPr algn="l">
              <a:defRPr sz="5400" b="1" i="0">
                <a:solidFill>
                  <a:schemeClr val="tx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Edit title</a:t>
            </a:r>
            <a:endParaRPr lang="en-US" dirty="0"/>
          </a:p>
        </p:txBody>
      </p:sp>
      <p:pic>
        <p:nvPicPr>
          <p:cNvPr id="26" name="Graphic 25">
            <a:extLst>
              <a:ext uri="{FF2B5EF4-FFF2-40B4-BE49-F238E27FC236}">
                <a16:creationId xmlns:a16="http://schemas.microsoft.com/office/drawing/2014/main" id="{DB6476DB-1B4E-EA4A-BEF0-9EAB503F8B8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15938" y="6218214"/>
            <a:ext cx="1550980" cy="395995"/>
          </a:xfrm>
          <a:prstGeom prst="rect">
            <a:avLst/>
          </a:prstGeom>
        </p:spPr>
      </p:pic>
    </p:spTree>
    <p:extLst>
      <p:ext uri="{BB962C8B-B14F-4D97-AF65-F5344CB8AC3E}">
        <p14:creationId xmlns:p14="http://schemas.microsoft.com/office/powerpoint/2010/main" val="1443967419"/>
      </p:ext>
    </p:extLst>
  </p:cSld>
  <p:clrMapOvr>
    <a:masterClrMapping/>
  </p:clrMapOvr>
  <p:extLst>
    <p:ext uri="{DCECCB84-F9BA-43D5-87BE-67443E8EF086}">
      <p15:sldGuideLst xmlns:p15="http://schemas.microsoft.com/office/powerpoint/2012/main">
        <p15:guide id="1" pos="2553">
          <p15:clr>
            <a:srgbClr val="FBAE40"/>
          </p15:clr>
        </p15:guide>
        <p15:guide id="2" pos="5110">
          <p15:clr>
            <a:srgbClr val="FBAE40"/>
          </p15:clr>
        </p15:guide>
        <p15:guide id="3" orient="horz" pos="1434">
          <p15:clr>
            <a:srgbClr val="FBAE40"/>
          </p15:clr>
        </p15:guide>
        <p15:guide id="4" orient="horz" pos="2880">
          <p15:clr>
            <a:srgbClr val="FBAE40"/>
          </p15:clr>
        </p15:guide>
        <p15:guide id="5" pos="325">
          <p15:clr>
            <a:srgbClr val="FBAE40"/>
          </p15:clr>
        </p15:guide>
        <p15:guide id="6" pos="735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F2022E4-6AFC-49B1-9934-69BA6F2A15C0}" type="datetimeFigureOut">
              <a:rPr lang="en-GB" smtClean="0"/>
              <a:t>24/04/2023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DA8ABF-0A4D-41B7-99C5-5EA14A66C605}" type="slidenum">
              <a:rPr lang="en-GB" smtClean="0"/>
              <a:t>‹#›</a:t>
            </a:fld>
            <a:endParaRPr lang="en-GB"/>
          </a:p>
        </p:txBody>
      </p:sp>
    </p:spTree>
    <p:extLst>
      <p:ext uri="{BB962C8B-B14F-4D97-AF65-F5344CB8AC3E}">
        <p14:creationId xmlns:p14="http://schemas.microsoft.com/office/powerpoint/2010/main" val="610072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Chapter">
    <p:spTree>
      <p:nvGrpSpPr>
        <p:cNvPr id="1" name=""/>
        <p:cNvGrpSpPr/>
        <p:nvPr/>
      </p:nvGrpSpPr>
      <p:grpSpPr>
        <a:xfrm>
          <a:off x="0" y="0"/>
          <a:ext cx="0" cy="0"/>
          <a:chOff x="0" y="0"/>
          <a:chExt cx="0" cy="0"/>
        </a:xfrm>
      </p:grpSpPr>
      <p:pic>
        <p:nvPicPr>
          <p:cNvPr id="17" name="Graphic 16">
            <a:extLst>
              <a:ext uri="{FF2B5EF4-FFF2-40B4-BE49-F238E27FC236}">
                <a16:creationId xmlns:a16="http://schemas.microsoft.com/office/drawing/2014/main" id="{025A5F56-419F-694D-A9A7-A04932DED3B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32992" y="-1320983"/>
            <a:ext cx="4922837" cy="7194916"/>
          </a:xfrm>
          <a:prstGeom prst="rect">
            <a:avLst/>
          </a:prstGeom>
        </p:spPr>
      </p:pic>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1299029" y="3429000"/>
            <a:ext cx="10377033" cy="2633840"/>
          </a:xfrm>
          <a:prstGeom prst="rect">
            <a:avLst/>
          </a:prstGeom>
        </p:spPr>
        <p:txBody>
          <a:bodyPr lIns="0" tIns="0" rIns="0" bIns="0"/>
          <a:lstStyle>
            <a:lvl1pPr marL="0" indent="0">
              <a:spcBef>
                <a:spcPts val="600"/>
              </a:spcBef>
              <a:spcAft>
                <a:spcPts val="600"/>
              </a:spcAft>
              <a:buFont typeface="Arial" panose="020B0604020202020204" pitchFamily="34" charset="0"/>
              <a:buNone/>
              <a:defRPr sz="4800" b="0" i="0">
                <a:solidFill>
                  <a:schemeClr val="tx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1299029" y="1196975"/>
            <a:ext cx="10377033" cy="2126796"/>
          </a:xfrm>
          <a:prstGeom prst="rect">
            <a:avLst/>
          </a:prstGeom>
        </p:spPr>
        <p:txBody>
          <a:bodyPr lIns="0" tIns="0" rIns="0" bIns="0" anchor="b"/>
          <a:lstStyle>
            <a:lvl1pPr marL="0" indent="0">
              <a:buFont typeface="Arial" panose="020B0604020202020204" pitchFamily="34" charset="0"/>
              <a:buNone/>
              <a:defRPr sz="6000" b="1" i="0">
                <a:solidFill>
                  <a:schemeClr val="accent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5" name="Graphic 14">
            <a:extLst>
              <a:ext uri="{FF2B5EF4-FFF2-40B4-BE49-F238E27FC236}">
                <a16:creationId xmlns:a16="http://schemas.microsoft.com/office/drawing/2014/main" id="{2A9F4458-89B1-D64A-8E0F-0E5188CC55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0821" y="2358571"/>
            <a:ext cx="660400" cy="965200"/>
          </a:xfrm>
          <a:prstGeom prst="rect">
            <a:avLst/>
          </a:prstGeom>
        </p:spPr>
      </p:pic>
    </p:spTree>
    <p:extLst>
      <p:ext uri="{BB962C8B-B14F-4D97-AF65-F5344CB8AC3E}">
        <p14:creationId xmlns:p14="http://schemas.microsoft.com/office/powerpoint/2010/main" val="2576173930"/>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16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D8BDC27-A851-034A-AEBF-5C9828838B9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32992" y="-1320983"/>
            <a:ext cx="4922837" cy="7194916"/>
          </a:xfrm>
          <a:prstGeom prst="rect">
            <a:avLst/>
          </a:prstGeom>
        </p:spPr>
      </p:pic>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1299029" y="3429000"/>
            <a:ext cx="10377033" cy="2633840"/>
          </a:xfrm>
          <a:prstGeom prst="rect">
            <a:avLst/>
          </a:prstGeom>
        </p:spPr>
        <p:txBody>
          <a:bodyPr lIns="0" tIns="0" rIns="0" bIns="0"/>
          <a:lstStyle>
            <a:lvl1pPr marL="0" indent="0">
              <a:spcBef>
                <a:spcPts val="600"/>
              </a:spcBef>
              <a:spcAft>
                <a:spcPts val="600"/>
              </a:spcAft>
              <a:buFont typeface="Arial" panose="020B0604020202020204" pitchFamily="34" charset="0"/>
              <a:buNone/>
              <a:defRPr sz="28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1299029" y="1196975"/>
            <a:ext cx="10377033" cy="2126796"/>
          </a:xfrm>
          <a:prstGeom prst="rect">
            <a:avLst/>
          </a:prstGeom>
        </p:spPr>
        <p:txBody>
          <a:bodyPr lIns="0" tIns="0" rIns="0" bIns="0" anchor="b"/>
          <a:lstStyle>
            <a:lvl1pPr marL="0" indent="0">
              <a:buFont typeface="Arial" panose="020B0604020202020204" pitchFamily="34" charset="0"/>
              <a:buNone/>
              <a:defRPr sz="4800" b="1" i="0">
                <a:solidFill>
                  <a:schemeClr val="accent2"/>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5" name="Graphic 14">
            <a:extLst>
              <a:ext uri="{FF2B5EF4-FFF2-40B4-BE49-F238E27FC236}">
                <a16:creationId xmlns:a16="http://schemas.microsoft.com/office/drawing/2014/main" id="{2A9F4458-89B1-D64A-8E0F-0E5188CC55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0821" y="2463800"/>
            <a:ext cx="660400" cy="965200"/>
          </a:xfrm>
          <a:prstGeom prst="rect">
            <a:avLst/>
          </a:prstGeom>
        </p:spPr>
      </p:pic>
    </p:spTree>
    <p:extLst>
      <p:ext uri="{BB962C8B-B14F-4D97-AF65-F5344CB8AC3E}">
        <p14:creationId xmlns:p14="http://schemas.microsoft.com/office/powerpoint/2010/main" val="1171921735"/>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16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F77DC334-8C81-F044-9DD9-2031262D4FC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32992" y="-1320983"/>
            <a:ext cx="4922837" cy="7194916"/>
          </a:xfrm>
          <a:prstGeom prst="rect">
            <a:avLst/>
          </a:prstGeom>
        </p:spPr>
      </p:pic>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16335" y="6218214"/>
            <a:ext cx="1550980" cy="395994"/>
          </a:xfrm>
          <a:prstGeom prst="rect">
            <a:avLst/>
          </a:prstGeom>
        </p:spPr>
      </p:pic>
      <p:sp>
        <p:nvSpPr>
          <p:cNvPr id="31" name="Text Placeholder 6">
            <a:extLst>
              <a:ext uri="{FF2B5EF4-FFF2-40B4-BE49-F238E27FC236}">
                <a16:creationId xmlns:a16="http://schemas.microsoft.com/office/drawing/2014/main" id="{30896815-C346-2B40-A0E1-5CFDAE31FFC5}"/>
              </a:ext>
            </a:extLst>
          </p:cNvPr>
          <p:cNvSpPr>
            <a:spLocks noGrp="1"/>
          </p:cNvSpPr>
          <p:nvPr>
            <p:ph type="body" sz="quarter" idx="11" hasCustomPrompt="1"/>
          </p:nvPr>
        </p:nvSpPr>
        <p:spPr>
          <a:xfrm>
            <a:off x="1299029" y="3429000"/>
            <a:ext cx="10377033" cy="2633840"/>
          </a:xfrm>
          <a:prstGeom prst="rect">
            <a:avLst/>
          </a:prstGeom>
        </p:spPr>
        <p:txBody>
          <a:bodyPr lIns="0" tIns="0" rIns="0" bIns="0"/>
          <a:lstStyle>
            <a:lvl1pPr marL="0" indent="0">
              <a:spcBef>
                <a:spcPts val="600"/>
              </a:spcBef>
              <a:spcAft>
                <a:spcPts val="600"/>
              </a:spcAft>
              <a:buFont typeface="Arial" panose="020B0604020202020204" pitchFamily="34" charset="0"/>
              <a:buNone/>
              <a:defRPr sz="2800" b="0" i="0">
                <a:solidFill>
                  <a:schemeClr val="bg1"/>
                </a:solidFill>
                <a:latin typeface="Arial Narrow" panose="020B0604020202020204" pitchFamily="34" charset="0"/>
                <a:cs typeface="Arial Narrow"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title</a:t>
            </a:r>
            <a:endParaRPr lang="en-US" dirty="0"/>
          </a:p>
        </p:txBody>
      </p:sp>
      <p:sp>
        <p:nvSpPr>
          <p:cNvPr id="32" name="Text Placeholder 6">
            <a:extLst>
              <a:ext uri="{FF2B5EF4-FFF2-40B4-BE49-F238E27FC236}">
                <a16:creationId xmlns:a16="http://schemas.microsoft.com/office/drawing/2014/main" id="{851A9DF5-4267-9749-BC32-6EDD3B0569BA}"/>
              </a:ext>
            </a:extLst>
          </p:cNvPr>
          <p:cNvSpPr>
            <a:spLocks noGrp="1"/>
          </p:cNvSpPr>
          <p:nvPr>
            <p:ph type="body" sz="quarter" idx="12" hasCustomPrompt="1"/>
          </p:nvPr>
        </p:nvSpPr>
        <p:spPr>
          <a:xfrm>
            <a:off x="1299029" y="1196975"/>
            <a:ext cx="10377033" cy="2126796"/>
          </a:xfrm>
          <a:prstGeom prst="rect">
            <a:avLst/>
          </a:prstGeom>
        </p:spPr>
        <p:txBody>
          <a:bodyPr lIns="0" tIns="0" rIns="0" bIns="0" anchor="b"/>
          <a:lstStyle>
            <a:lvl1pPr marL="0" indent="0">
              <a:buFont typeface="Arial" panose="020B0604020202020204" pitchFamily="34" charset="0"/>
              <a:buNone/>
              <a:defRPr sz="4800" b="1" i="0">
                <a:solidFill>
                  <a:schemeClr val="accent1"/>
                </a:solidFill>
                <a:latin typeface="Arial Black" panose="020B0604020202020204" pitchFamily="34" charset="0"/>
                <a:cs typeface="Arial Black" panose="020B0604020202020204" pitchFamily="34" charset="0"/>
              </a:defRPr>
            </a:lvl1pPr>
            <a:lvl2pPr>
              <a:defRPr sz="2800" b="1" i="0">
                <a:latin typeface="Arial Black" panose="020B0604020202020204" pitchFamily="34" charset="0"/>
                <a:cs typeface="Arial Black" panose="020B0604020202020204" pitchFamily="34" charset="0"/>
              </a:defRPr>
            </a:lvl2pPr>
            <a:lvl3pPr>
              <a:defRPr sz="2800" b="1" i="0">
                <a:latin typeface="Arial Black" panose="020B0604020202020204" pitchFamily="34" charset="0"/>
                <a:cs typeface="Arial Black" panose="020B0604020202020204" pitchFamily="34" charset="0"/>
              </a:defRPr>
            </a:lvl3pPr>
            <a:lvl4pPr>
              <a:defRPr sz="2800" b="1" i="0">
                <a:latin typeface="Arial Black" panose="020B0604020202020204" pitchFamily="34" charset="0"/>
                <a:cs typeface="Arial Black" panose="020B0604020202020204" pitchFamily="34" charset="0"/>
              </a:defRPr>
            </a:lvl4pPr>
            <a:lvl5pPr>
              <a:defRPr sz="2800" b="1" i="0">
                <a:latin typeface="Arial Black" panose="020B0604020202020204" pitchFamily="34" charset="0"/>
                <a:cs typeface="Arial Black" panose="020B0604020202020204" pitchFamily="34" charset="0"/>
              </a:defRPr>
            </a:lvl5pPr>
          </a:lstStyle>
          <a:p>
            <a:pPr lvl="0"/>
            <a:r>
              <a:rPr lang="en-GB" dirty="0"/>
              <a:t>Click to edit master text</a:t>
            </a:r>
            <a:endParaRPr lang="en-US" dirty="0"/>
          </a:p>
        </p:txBody>
      </p:sp>
      <p:pic>
        <p:nvPicPr>
          <p:cNvPr id="15" name="Graphic 14">
            <a:extLst>
              <a:ext uri="{FF2B5EF4-FFF2-40B4-BE49-F238E27FC236}">
                <a16:creationId xmlns:a16="http://schemas.microsoft.com/office/drawing/2014/main" id="{2A9F4458-89B1-D64A-8E0F-0E5188CC558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0821" y="2463800"/>
            <a:ext cx="660400" cy="965200"/>
          </a:xfrm>
          <a:prstGeom prst="rect">
            <a:avLst/>
          </a:prstGeom>
        </p:spPr>
      </p:pic>
    </p:spTree>
    <p:extLst>
      <p:ext uri="{BB962C8B-B14F-4D97-AF65-F5344CB8AC3E}">
        <p14:creationId xmlns:p14="http://schemas.microsoft.com/office/powerpoint/2010/main" val="1345175487"/>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16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Green">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Tree>
    <p:extLst>
      <p:ext uri="{BB962C8B-B14F-4D97-AF65-F5344CB8AC3E}">
        <p14:creationId xmlns:p14="http://schemas.microsoft.com/office/powerpoint/2010/main" val="2569364788"/>
      </p:ext>
    </p:extLst>
  </p:cSld>
  <p:clrMapOvr>
    <a:masterClrMapping/>
  </p:clrMapOvr>
  <p:extLst>
    <p:ext uri="{DCECCB84-F9BA-43D5-87BE-67443E8EF086}">
      <p15:sldGuideLst xmlns:p15="http://schemas.microsoft.com/office/powerpoint/2012/main">
        <p15:guide id="1" pos="2570" userDrawn="1">
          <p15:clr>
            <a:srgbClr val="FBAE40"/>
          </p15:clr>
        </p15:guide>
        <p15:guide id="2" pos="5110">
          <p15:clr>
            <a:srgbClr val="FBAE40"/>
          </p15:clr>
        </p15:guide>
        <p15:guide id="3" orient="horz" pos="255" userDrawn="1">
          <p15:clr>
            <a:srgbClr val="FBAE40"/>
          </p15:clr>
        </p15:guide>
        <p15:guide id="4" orient="horz" pos="2160" userDrawn="1">
          <p15:clr>
            <a:srgbClr val="FBAE40"/>
          </p15:clr>
        </p15:guide>
        <p15:guide id="5" pos="7355" userDrawn="1">
          <p15:clr>
            <a:srgbClr val="FBAE40"/>
          </p15:clr>
        </p15:guide>
        <p15:guide id="6" pos="325" userDrawn="1">
          <p15:clr>
            <a:srgbClr val="FBAE40"/>
          </p15:clr>
        </p15:guide>
        <p15:guide id="7" orient="horz" pos="75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Tea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2BD05B1-982E-044A-B4EA-04456C16993D}"/>
              </a:ext>
            </a:extLst>
          </p:cNvPr>
          <p:cNvSpPr>
            <a:spLocks noGrp="1"/>
          </p:cNvSpPr>
          <p:nvPr>
            <p:ph type="sldNum" idx="10"/>
          </p:nvPr>
        </p:nvSpPr>
        <p:spPr>
          <a:xfrm>
            <a:off x="10880065" y="6062840"/>
            <a:ext cx="795600" cy="530135"/>
          </a:xfrm>
          <a:noFill/>
        </p:spPr>
        <p:txBody>
          <a:bodyPr anchor="b"/>
          <a:lstStyle>
            <a:lvl1pPr algn="r">
              <a:defRPr b="0" i="0">
                <a:solidFill>
                  <a:schemeClr val="bg1"/>
                </a:solidFill>
                <a:latin typeface="Arial Narrow" panose="020B0604020202020204" pitchFamily="34" charset="0"/>
                <a:cs typeface="Arial Narrow" panose="020B0604020202020204" pitchFamily="34" charset="0"/>
              </a:defRPr>
            </a:lvl1pPr>
          </a:lstStyle>
          <a:p>
            <a:fld id="{00000000-1234-1234-1234-123412341234}" type="slidenum">
              <a:rPr lang="en-US" smtClean="0"/>
              <a:pPr/>
              <a:t>‹#›</a:t>
            </a:fld>
            <a:endParaRPr lang="en-US"/>
          </a:p>
        </p:txBody>
      </p:sp>
      <p:pic>
        <p:nvPicPr>
          <p:cNvPr id="20" name="Graphic 19">
            <a:extLst>
              <a:ext uri="{FF2B5EF4-FFF2-40B4-BE49-F238E27FC236}">
                <a16:creationId xmlns:a16="http://schemas.microsoft.com/office/drawing/2014/main" id="{C0760297-8AA6-D44C-938B-0832FC95C2D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16335" y="6218214"/>
            <a:ext cx="1550980" cy="395994"/>
          </a:xfrm>
          <a:prstGeom prst="rect">
            <a:avLst/>
          </a:prstGeom>
        </p:spPr>
      </p:pic>
    </p:spTree>
    <p:extLst>
      <p:ext uri="{BB962C8B-B14F-4D97-AF65-F5344CB8AC3E}">
        <p14:creationId xmlns:p14="http://schemas.microsoft.com/office/powerpoint/2010/main" val="4126442095"/>
      </p:ext>
    </p:extLst>
  </p:cSld>
  <p:clrMapOvr>
    <a:masterClrMapping/>
  </p:clrMapOvr>
  <p:extLst>
    <p:ext uri="{DCECCB84-F9BA-43D5-87BE-67443E8EF086}">
      <p15:sldGuideLst xmlns:p15="http://schemas.microsoft.com/office/powerpoint/2012/main">
        <p15:guide id="1" pos="2570">
          <p15:clr>
            <a:srgbClr val="FBAE40"/>
          </p15:clr>
        </p15:guide>
        <p15:guide id="2" pos="5110">
          <p15:clr>
            <a:srgbClr val="FBAE40"/>
          </p15:clr>
        </p15:guide>
        <p15:guide id="3" orient="horz" pos="255">
          <p15:clr>
            <a:srgbClr val="FBAE40"/>
          </p15:clr>
        </p15:guide>
        <p15:guide id="4" orient="horz" pos="2160">
          <p15:clr>
            <a:srgbClr val="FBAE40"/>
          </p15:clr>
        </p15:guide>
        <p15:guide id="5" pos="7355">
          <p15:clr>
            <a:srgbClr val="FBAE40"/>
          </p15:clr>
        </p15:guide>
        <p15:guide id="6" pos="325">
          <p15:clr>
            <a:srgbClr val="FBAE40"/>
          </p15:clr>
        </p15:guide>
        <p15:guide id="7" orient="horz" pos="75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Shape 5"/>
        <p:cNvGrpSpPr/>
        <p:nvPr/>
      </p:nvGrpSpPr>
      <p:grpSpPr>
        <a:xfrm>
          <a:off x="0" y="0"/>
          <a:ext cx="0" cy="0"/>
          <a:chOff x="0" y="0"/>
          <a:chExt cx="0" cy="0"/>
        </a:xfrm>
      </p:grpSpPr>
      <p:sp>
        <p:nvSpPr>
          <p:cNvPr id="10" name="Google Shape;10;p4"/>
          <p:cNvSpPr txBox="1">
            <a:spLocks noGrp="1"/>
          </p:cNvSpPr>
          <p:nvPr>
            <p:ph type="sldNum" idx="12"/>
          </p:nvPr>
        </p:nvSpPr>
        <p:spPr>
          <a:xfrm>
            <a:off x="8935855" y="6356350"/>
            <a:ext cx="2743200" cy="365125"/>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1050" b="0" i="0" u="none" strike="noStrike" cap="none">
                <a:solidFill>
                  <a:schemeClr val="accent3"/>
                </a:solidFill>
                <a:latin typeface="Arial Narrow" panose="020B0604020202020204" pitchFamily="34" charset="0"/>
                <a:ea typeface="Arial Narrow" panose="020B0604020202020204" pitchFamily="34" charset="0"/>
                <a:cs typeface="Arial Narrow" panose="020B0604020202020204" pitchFamily="34" charset="0"/>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707" r:id="rId1"/>
    <p:sldLayoutId id="2147483740" r:id="rId2"/>
    <p:sldLayoutId id="2147483751" r:id="rId3"/>
    <p:sldLayoutId id="2147483694" r:id="rId4"/>
    <p:sldLayoutId id="2147483741" r:id="rId5"/>
    <p:sldLayoutId id="2147483746" r:id="rId6"/>
    <p:sldLayoutId id="2147483747" r:id="rId7"/>
    <p:sldLayoutId id="2147483748" r:id="rId8"/>
    <p:sldLayoutId id="2147483749" r:id="rId9"/>
    <p:sldLayoutId id="2147483750" r:id="rId10"/>
    <p:sldLayoutId id="2147483742" r:id="rId11"/>
    <p:sldLayoutId id="2147483691" r:id="rId12"/>
    <p:sldLayoutId id="2147483699" r:id="rId13"/>
    <p:sldLayoutId id="2147483695" r:id="rId14"/>
    <p:sldLayoutId id="2147483700" r:id="rId15"/>
    <p:sldLayoutId id="2147483692" r:id="rId16"/>
    <p:sldLayoutId id="2147483701" r:id="rId17"/>
    <p:sldLayoutId id="2147483703" r:id="rId18"/>
    <p:sldLayoutId id="2147483704" r:id="rId19"/>
    <p:sldLayoutId id="2147483693" r:id="rId20"/>
    <p:sldLayoutId id="2147483702" r:id="rId21"/>
    <p:sldLayoutId id="2147483745" r:id="rId22"/>
    <p:sldLayoutId id="2147483744" r:id="rId23"/>
    <p:sldLayoutId id="2147483743" r:id="rId24"/>
    <p:sldLayoutId id="2147483708" r:id="rId25"/>
    <p:sldLayoutId id="2147483696" r:id="rId26"/>
    <p:sldLayoutId id="2147483726" r:id="rId27"/>
    <p:sldLayoutId id="2147483734" r:id="rId28"/>
    <p:sldLayoutId id="2147483731" r:id="rId29"/>
    <p:sldLayoutId id="2147483712" r:id="rId30"/>
    <p:sldLayoutId id="2147483714" r:id="rId31"/>
    <p:sldLayoutId id="2147483715" r:id="rId32"/>
    <p:sldLayoutId id="2147483723" r:id="rId33"/>
    <p:sldLayoutId id="2147483732" r:id="rId34"/>
    <p:sldLayoutId id="2147483724" r:id="rId35"/>
    <p:sldLayoutId id="2147483733" r:id="rId36"/>
    <p:sldLayoutId id="2147483716" r:id="rId37"/>
    <p:sldLayoutId id="2147483736" r:id="rId38"/>
    <p:sldLayoutId id="2147483737" r:id="rId39"/>
    <p:sldLayoutId id="2147483752" r:id="rId40"/>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chemeClr val="accent2"/>
          </a:solidFill>
          <a:latin typeface="Arial Black" panose="020B0604020202020204" pitchFamily="34" charset="0"/>
          <a:ea typeface="Arial Black" panose="020B0604020202020204" pitchFamily="34" charset="0"/>
          <a:cs typeface="Arial Black"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40.xml"/><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59.png"/></Relationships>
</file>

<file path=ppt/slides/_rels/slide17.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7.xml"/><Relationship Id="rId1" Type="http://schemas.openxmlformats.org/officeDocument/2006/relationships/slideLayout" Target="../slideLayouts/slideLayout40.xml"/><Relationship Id="rId5" Type="http://schemas.openxmlformats.org/officeDocument/2006/relationships/hyperlink" Target="https://www.leadtshublincs.co.uk/" TargetMode="External"/><Relationship Id="rId4" Type="http://schemas.openxmlformats.org/officeDocument/2006/relationships/image" Target="../media/image61.png"/></Relationships>
</file>

<file path=ppt/slides/_rels/slide18.xml.rels><?xml version="1.0" encoding="UTF-8" standalone="yes"?>
<Relationships xmlns="http://schemas.openxmlformats.org/package/2006/relationships"><Relationship Id="rId3" Type="http://schemas.openxmlformats.org/officeDocument/2006/relationships/hyperlink" Target="https://gbr01.safelinks.protection.outlook.com/?url=https%3A%2F%2Fwww.gov.uk%2Fguidance%2Fchanges-to-statutory-induction-for-early-career-teachers-ects&amp;data=05%7C01%7C%7Cf012d15c31c84a5ecb3c08da34ce0e2a%7C02d6f569f69b424e9104a269e051cec0%7C0%7C0%7C637880356864171337%7CUnknown%7CTWFpbGZsb3d8eyJWIjoiMC4wLjAwMDAiLCJQIjoiV2luMzIiLCJBTiI6Ik1haWwiLCJXVCI6Mn0%3D%7C3000%7C%7C%7C&amp;sdata=MKQ%2FKrHGa%2FUqlyL8CJ4M8fZwasHZt8LojPvzzuG9loI%3D&amp;reserved=0" TargetMode="External"/><Relationship Id="rId2" Type="http://schemas.openxmlformats.org/officeDocument/2006/relationships/hyperlink" Target="https://gbr01.safelinks.protection.outlook.com/?url=https%3A%2F%2Fwww.gov.uk%2Fgovernment%2Fcollections%2Finduction-training-and-support-for-early-career-teachers-ects&amp;data=05%7C01%7C%7Cf012d15c31c84a5ecb3c08da34ce0e2a%7C02d6f569f69b424e9104a269e051cec0%7C0%7C0%7C637880356864171337%7CUnknown%7CTWFpbGZsb3d8eyJWIjoiMC4wLjAwMDAiLCJQIjoiV2luMzIiLCJBTiI6Ik1haWwiLCJXVCI6Mn0%3D%7C3000%7C%7C%7C&amp;sdata=MjlReeXIuJzOrqPSObNK4%2BEbQYzTLmlGifP3p8fRvZo%3D&amp;reserved=0" TargetMode="External"/><Relationship Id="rId1" Type="http://schemas.openxmlformats.org/officeDocument/2006/relationships/slideLayout" Target="../slideLayouts/slideLayout40.xml"/><Relationship Id="rId5" Type="http://schemas.openxmlformats.org/officeDocument/2006/relationships/hyperlink" Target="https://www.gov.uk/guidance/funding-and-eligibility-for-ecf-based-training" TargetMode="External"/><Relationship Id="rId4" Type="http://schemas.openxmlformats.org/officeDocument/2006/relationships/hyperlink" Target="https://www.gov.uk/guidance/how-the-early-career-framework-ecf-supports-induc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gov.uk/guidance/guidance-for-early-career-teachers-ects-ecf-based-training" TargetMode="External"/><Relationship Id="rId2" Type="http://schemas.openxmlformats.org/officeDocument/2006/relationships/hyperlink" Target="https://www.gov.uk/guidance/guidance-for-schools-how-to-manage-ecf-based-training" TargetMode="External"/><Relationship Id="rId1" Type="http://schemas.openxmlformats.org/officeDocument/2006/relationships/slideLayout" Target="../slideLayouts/slideLayout40.xml"/><Relationship Id="rId5" Type="http://schemas.openxmlformats.org/officeDocument/2006/relationships/hyperlink" Target="https://manage-training-for-early-career-teachers.education.gov.uk/how-to-set-up-your-programme" TargetMode="External"/><Relationship Id="rId4" Type="http://schemas.openxmlformats.org/officeDocument/2006/relationships/hyperlink" Target="https://www.gov.uk/guidance/guidance-for-mentors-how-to-support-ecf-based-trai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hyperlink" Target="mailto:rachael@leadtshub.co.uk" TargetMode="External"/><Relationship Id="rId5" Type="http://schemas.openxmlformats.org/officeDocument/2006/relationships/hyperlink" Target="mailto:stacey@leadtshub.co.uk" TargetMode="External"/><Relationship Id="rId4" Type="http://schemas.openxmlformats.org/officeDocument/2006/relationships/image" Target="../media/image44.jpg"/></Relationships>
</file>

<file path=ppt/slides/_rels/slide20.xml.rels><?xml version="1.0" encoding="UTF-8" standalone="yes"?>
<Relationships xmlns="http://schemas.openxmlformats.org/package/2006/relationships"><Relationship Id="rId8" Type="http://schemas.openxmlformats.org/officeDocument/2006/relationships/hyperlink" Target="https://freesvg.org/index.php/prismatic-question-mark-fractal-2-no-background" TargetMode="External"/><Relationship Id="rId3" Type="http://schemas.openxmlformats.org/officeDocument/2006/relationships/image" Target="../media/image43.jpg"/><Relationship Id="rId7"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40.xml"/><Relationship Id="rId6" Type="http://schemas.openxmlformats.org/officeDocument/2006/relationships/hyperlink" Target="mailto:rachael@leadtshub.co.uk" TargetMode="External"/><Relationship Id="rId5" Type="http://schemas.openxmlformats.org/officeDocument/2006/relationships/hyperlink" Target="mailto:stacey@leadtshub.co.uk"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46.png"/></Relationships>
</file>

<file path=ppt/slides/_rels/slide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40.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BE29283C-965E-4AAA-8321-ABB9A871D539}"/>
              </a:ext>
            </a:extLst>
          </p:cNvPr>
          <p:cNvCxnSpPr>
            <a:cxnSpLocks/>
          </p:cNvCxnSpPr>
          <p:nvPr/>
        </p:nvCxnSpPr>
        <p:spPr>
          <a:xfrm>
            <a:off x="0" y="5710335"/>
            <a:ext cx="12192000" cy="0"/>
          </a:xfrm>
          <a:prstGeom prst="line">
            <a:avLst/>
          </a:prstGeom>
          <a:ln w="76200">
            <a:solidFill>
              <a:srgbClr val="BD135C"/>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359A98D-64AD-4E46-B75C-3D0355144B69}"/>
              </a:ext>
            </a:extLst>
          </p:cNvPr>
          <p:cNvCxnSpPr>
            <a:cxnSpLocks/>
          </p:cNvCxnSpPr>
          <p:nvPr/>
        </p:nvCxnSpPr>
        <p:spPr>
          <a:xfrm>
            <a:off x="0" y="5662037"/>
            <a:ext cx="12192000" cy="0"/>
          </a:xfrm>
          <a:prstGeom prst="line">
            <a:avLst/>
          </a:prstGeom>
          <a:ln w="38100">
            <a:solidFill>
              <a:srgbClr val="E99F1B"/>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CF472B7-F4D8-4279-91C0-5EA8F0B3A196}"/>
              </a:ext>
            </a:extLst>
          </p:cNvPr>
          <p:cNvCxnSpPr>
            <a:cxnSpLocks/>
          </p:cNvCxnSpPr>
          <p:nvPr/>
        </p:nvCxnSpPr>
        <p:spPr>
          <a:xfrm>
            <a:off x="0" y="5632886"/>
            <a:ext cx="12192000" cy="0"/>
          </a:xfrm>
          <a:prstGeom prst="line">
            <a:avLst/>
          </a:prstGeom>
          <a:ln w="28575">
            <a:solidFill>
              <a:srgbClr val="00AAE6"/>
            </a:solidFill>
          </a:ln>
        </p:spPr>
        <p:style>
          <a:lnRef idx="1">
            <a:schemeClr val="accent1"/>
          </a:lnRef>
          <a:fillRef idx="0">
            <a:schemeClr val="accent1"/>
          </a:fillRef>
          <a:effectRef idx="0">
            <a:schemeClr val="accent1"/>
          </a:effectRef>
          <a:fontRef idx="minor">
            <a:schemeClr val="tx1"/>
          </a:fontRef>
        </p:style>
      </p:cxnSp>
      <p:sp>
        <p:nvSpPr>
          <p:cNvPr id="33" name="Text Placeholder 9">
            <a:extLst>
              <a:ext uri="{FF2B5EF4-FFF2-40B4-BE49-F238E27FC236}">
                <a16:creationId xmlns:a16="http://schemas.microsoft.com/office/drawing/2014/main" id="{8C79FB12-AE4D-429A-964B-2009672F4A50}"/>
              </a:ext>
            </a:extLst>
          </p:cNvPr>
          <p:cNvSpPr txBox="1">
            <a:spLocks/>
          </p:cNvSpPr>
          <p:nvPr/>
        </p:nvSpPr>
        <p:spPr>
          <a:xfrm>
            <a:off x="2044555" y="2859444"/>
            <a:ext cx="7479402"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rgbClr val="00AAE6"/>
                </a:solidFill>
                <a:latin typeface="Calibri" panose="020F0502020204030204" pitchFamily="34" charset="0"/>
                <a:cs typeface="Calibri" panose="020F0502020204030204" pitchFamily="34" charset="0"/>
              </a:rPr>
              <a:t>What you need to know (April 2023)</a:t>
            </a:r>
            <a:endParaRPr lang="en-US" sz="6000" b="1" dirty="0">
              <a:solidFill>
                <a:srgbClr val="00AAE6"/>
              </a:solidFill>
              <a:latin typeface="Calibri" panose="020F0502020204030204" pitchFamily="34" charset="0"/>
              <a:ea typeface="Calibri"/>
              <a:cs typeface="Calibri" panose="020F0502020204030204" pitchFamily="34" charset="0"/>
            </a:endParaRPr>
          </a:p>
          <a:p>
            <a:pPr marR="0" lvl="0" rtl="0">
              <a:spcBef>
                <a:spcPts val="0"/>
              </a:spcBef>
              <a:spcAft>
                <a:spcPts val="0"/>
              </a:spcAft>
              <a:buClr>
                <a:srgbClr val="2A2E59"/>
              </a:buClr>
              <a:buSzPts val="2400"/>
            </a:pPr>
            <a:endParaRPr lang="en-US" sz="6000" b="1"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34" name="Text Placeholder 9">
            <a:extLst>
              <a:ext uri="{FF2B5EF4-FFF2-40B4-BE49-F238E27FC236}">
                <a16:creationId xmlns:a16="http://schemas.microsoft.com/office/drawing/2014/main" id="{6A5231F3-9C05-45AC-9FCE-A9E5413D9FFB}"/>
              </a:ext>
            </a:extLst>
          </p:cNvPr>
          <p:cNvSpPr txBox="1">
            <a:spLocks/>
          </p:cNvSpPr>
          <p:nvPr/>
        </p:nvSpPr>
        <p:spPr>
          <a:xfrm>
            <a:off x="4089110" y="1585429"/>
            <a:ext cx="7479402"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6000" b="1" dirty="0">
                <a:solidFill>
                  <a:schemeClr val="bg1"/>
                </a:solidFill>
                <a:latin typeface="Calibri" panose="020F0502020204030204" pitchFamily="34" charset="0"/>
                <a:cs typeface="Calibri" panose="020F0502020204030204" pitchFamily="34" charset="0"/>
              </a:rPr>
              <a:t>ECF Ready</a:t>
            </a:r>
            <a:endParaRPr lang="en-US" sz="6000" b="1"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644286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261198" y="1856823"/>
            <a:ext cx="5336223" cy="75951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err="1">
                <a:solidFill>
                  <a:srgbClr val="00AAE6"/>
                </a:solidFill>
                <a:latin typeface="Calibri" panose="020F0502020204030204" pitchFamily="34" charset="0"/>
                <a:cs typeface="Calibri" panose="020F0502020204030204" pitchFamily="34" charset="0"/>
              </a:rPr>
              <a:t>Programme</a:t>
            </a:r>
            <a:r>
              <a:rPr lang="en-US" sz="4800" b="1" dirty="0">
                <a:solidFill>
                  <a:srgbClr val="00AAE6"/>
                </a:solidFill>
                <a:latin typeface="Calibri" panose="020F0502020204030204" pitchFamily="34" charset="0"/>
                <a:cs typeface="Calibri" panose="020F0502020204030204" pitchFamily="34" charset="0"/>
              </a:rPr>
              <a:t> </a:t>
            </a:r>
          </a:p>
          <a:p>
            <a:r>
              <a:rPr lang="en-US" sz="4800" b="1" dirty="0">
                <a:solidFill>
                  <a:srgbClr val="00AAE6"/>
                </a:solidFill>
                <a:latin typeface="Calibri" panose="020F0502020204030204" pitchFamily="34" charset="0"/>
                <a:cs typeface="Calibri" panose="020F0502020204030204" pitchFamily="34" charset="0"/>
              </a:rPr>
              <a:t>components</a:t>
            </a:r>
          </a:p>
        </p:txBody>
      </p:sp>
      <p:pic>
        <p:nvPicPr>
          <p:cNvPr id="19" name="Picture 18">
            <a:extLst>
              <a:ext uri="{FF2B5EF4-FFF2-40B4-BE49-F238E27FC236}">
                <a16:creationId xmlns:a16="http://schemas.microsoft.com/office/drawing/2014/main" id="{69F87F88-D939-4707-9178-84FD74DFEBCB}"/>
              </a:ext>
            </a:extLst>
          </p:cNvPr>
          <p:cNvPicPr>
            <a:picLocks noChangeAspect="1"/>
          </p:cNvPicPr>
          <p:nvPr/>
        </p:nvPicPr>
        <p:blipFill rotWithShape="1">
          <a:blip r:embed="rId3"/>
          <a:srcRect t="1038"/>
          <a:stretch/>
        </p:blipFill>
        <p:spPr>
          <a:xfrm>
            <a:off x="5174110" y="36374"/>
            <a:ext cx="6854125" cy="5555813"/>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solidFill>
            <a:schemeClr val="bg1"/>
          </a:solidFill>
        </p:spPr>
      </p:pic>
    </p:spTree>
    <p:extLst>
      <p:ext uri="{BB962C8B-B14F-4D97-AF65-F5344CB8AC3E}">
        <p14:creationId xmlns:p14="http://schemas.microsoft.com/office/powerpoint/2010/main" val="105479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71671D53-F100-40AE-BF1A-D27431F1E8DA}"/>
              </a:ext>
            </a:extLst>
          </p:cNvPr>
          <p:cNvPicPr>
            <a:picLocks noChangeAspect="1"/>
          </p:cNvPicPr>
          <p:nvPr/>
        </p:nvPicPr>
        <p:blipFill>
          <a:blip r:embed="rId3"/>
          <a:stretch>
            <a:fillRect/>
          </a:stretch>
        </p:blipFill>
        <p:spPr>
          <a:xfrm>
            <a:off x="2111434" y="211124"/>
            <a:ext cx="9845200" cy="5273163"/>
          </a:xfrm>
          <a:prstGeom prst="rect">
            <a:avLst/>
          </a:prstGeom>
        </p:spPr>
      </p:pic>
      <p:sp>
        <p:nvSpPr>
          <p:cNvPr id="22" name="Text Placeholder 9">
            <a:extLst>
              <a:ext uri="{FF2B5EF4-FFF2-40B4-BE49-F238E27FC236}">
                <a16:creationId xmlns:a16="http://schemas.microsoft.com/office/drawing/2014/main" id="{26E24726-B519-4887-888A-AA4D514515FD}"/>
              </a:ext>
            </a:extLst>
          </p:cNvPr>
          <p:cNvSpPr txBox="1">
            <a:spLocks/>
          </p:cNvSpPr>
          <p:nvPr/>
        </p:nvSpPr>
        <p:spPr>
          <a:xfrm rot="16200000">
            <a:off x="-2240043" y="2475411"/>
            <a:ext cx="5710336" cy="75951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rgbClr val="00AAE6"/>
                </a:solidFill>
                <a:latin typeface="Calibri" panose="020F0502020204030204" pitchFamily="34" charset="0"/>
                <a:cs typeface="Calibri" panose="020F0502020204030204" pitchFamily="34" charset="0"/>
              </a:rPr>
              <a:t>Programme</a:t>
            </a:r>
            <a:r>
              <a:rPr lang="en-US" sz="4800" b="1" dirty="0">
                <a:solidFill>
                  <a:srgbClr val="00AAE6"/>
                </a:solidFill>
                <a:latin typeface="Calibri" panose="020F0502020204030204" pitchFamily="34" charset="0"/>
                <a:cs typeface="Calibri" panose="020F0502020204030204" pitchFamily="34" charset="0"/>
              </a:rPr>
              <a:t> overview</a:t>
            </a:r>
          </a:p>
          <a:p>
            <a:pPr algn="ctr"/>
            <a:r>
              <a:rPr lang="en-US" sz="4800" b="1" dirty="0">
                <a:solidFill>
                  <a:srgbClr val="BD135C"/>
                </a:solidFill>
                <a:latin typeface="Calibri" panose="020F0502020204030204" pitchFamily="34" charset="0"/>
                <a:cs typeface="Calibri" panose="020F0502020204030204" pitchFamily="34" charset="0"/>
              </a:rPr>
              <a:t>ECTs</a:t>
            </a:r>
          </a:p>
        </p:txBody>
      </p:sp>
    </p:spTree>
    <p:extLst>
      <p:ext uri="{BB962C8B-B14F-4D97-AF65-F5344CB8AC3E}">
        <p14:creationId xmlns:p14="http://schemas.microsoft.com/office/powerpoint/2010/main" val="204506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rot="16200000">
            <a:off x="-2240043" y="2475411"/>
            <a:ext cx="5710336" cy="75951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err="1">
                <a:solidFill>
                  <a:srgbClr val="00AAE6"/>
                </a:solidFill>
                <a:latin typeface="Calibri" panose="020F0502020204030204" pitchFamily="34" charset="0"/>
                <a:cs typeface="Calibri" panose="020F0502020204030204" pitchFamily="34" charset="0"/>
              </a:rPr>
              <a:t>Programme</a:t>
            </a:r>
            <a:r>
              <a:rPr lang="en-US" sz="4800" b="1" dirty="0">
                <a:solidFill>
                  <a:srgbClr val="00AAE6"/>
                </a:solidFill>
                <a:latin typeface="Calibri" panose="020F0502020204030204" pitchFamily="34" charset="0"/>
                <a:cs typeface="Calibri" panose="020F0502020204030204" pitchFamily="34" charset="0"/>
              </a:rPr>
              <a:t> overview</a:t>
            </a:r>
          </a:p>
          <a:p>
            <a:pPr algn="ctr"/>
            <a:r>
              <a:rPr lang="en-US" sz="4800" b="1" dirty="0">
                <a:solidFill>
                  <a:srgbClr val="BD135C"/>
                </a:solidFill>
                <a:latin typeface="Calibri" panose="020F0502020204030204" pitchFamily="34" charset="0"/>
                <a:cs typeface="Calibri" panose="020F0502020204030204" pitchFamily="34" charset="0"/>
              </a:rPr>
              <a:t>Mentors</a:t>
            </a:r>
          </a:p>
        </p:txBody>
      </p:sp>
      <p:pic>
        <p:nvPicPr>
          <p:cNvPr id="21" name="Picture 20">
            <a:extLst>
              <a:ext uri="{FF2B5EF4-FFF2-40B4-BE49-F238E27FC236}">
                <a16:creationId xmlns:a16="http://schemas.microsoft.com/office/drawing/2014/main" id="{84D510E2-B6C6-4ACE-967A-A3402A0DE390}"/>
              </a:ext>
            </a:extLst>
          </p:cNvPr>
          <p:cNvPicPr/>
          <p:nvPr/>
        </p:nvPicPr>
        <p:blipFill rotWithShape="1">
          <a:blip r:embed="rId3">
            <a:extLst>
              <a:ext uri="{28A0092B-C50C-407E-A947-70E740481C1C}">
                <a14:useLocalDpi xmlns:a14="http://schemas.microsoft.com/office/drawing/2010/main" val="0"/>
              </a:ext>
            </a:extLst>
          </a:blip>
          <a:srcRect b="521"/>
          <a:stretch/>
        </p:blipFill>
        <p:spPr bwMode="auto">
          <a:xfrm>
            <a:off x="2277687" y="179600"/>
            <a:ext cx="9731439" cy="53046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4314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0" y="123850"/>
            <a:ext cx="12192000"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rgbClr val="00AAE6"/>
                </a:solidFill>
                <a:latin typeface="Calibri" panose="020F0502020204030204" pitchFamily="34" charset="0"/>
                <a:cs typeface="Calibri" panose="020F0502020204030204" pitchFamily="34" charset="0"/>
              </a:rPr>
              <a:t>The </a:t>
            </a:r>
            <a:r>
              <a:rPr lang="en-US" sz="4400" b="1" dirty="0" err="1">
                <a:solidFill>
                  <a:srgbClr val="00AAE6"/>
                </a:solidFill>
                <a:latin typeface="Calibri" panose="020F0502020204030204" pitchFamily="34" charset="0"/>
                <a:cs typeface="Calibri" panose="020F0502020204030204" pitchFamily="34" charset="0"/>
              </a:rPr>
              <a:t>programme</a:t>
            </a:r>
            <a:r>
              <a:rPr lang="en-US" sz="4400" b="1" dirty="0">
                <a:solidFill>
                  <a:srgbClr val="00AAE6"/>
                </a:solidFill>
                <a:latin typeface="Calibri" panose="020F0502020204030204" pitchFamily="34" charset="0"/>
                <a:cs typeface="Calibri" panose="020F0502020204030204" pitchFamily="34" charset="0"/>
              </a:rPr>
              <a:t> in action – ECT Local Group Session</a:t>
            </a:r>
          </a:p>
        </p:txBody>
      </p:sp>
      <p:cxnSp>
        <p:nvCxnSpPr>
          <p:cNvPr id="3" name="Straight Connector 2">
            <a:extLst>
              <a:ext uri="{FF2B5EF4-FFF2-40B4-BE49-F238E27FC236}">
                <a16:creationId xmlns:a16="http://schemas.microsoft.com/office/drawing/2014/main" id="{D94FE833-07BE-4877-B127-3F36F7A9EA77}"/>
              </a:ext>
            </a:extLst>
          </p:cNvPr>
          <p:cNvCxnSpPr/>
          <p:nvPr/>
        </p:nvCxnSpPr>
        <p:spPr>
          <a:xfrm>
            <a:off x="0" y="564704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429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0" y="123850"/>
            <a:ext cx="12192000"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rgbClr val="00AAE6"/>
                </a:solidFill>
                <a:latin typeface="Calibri" panose="020F0502020204030204" pitchFamily="34" charset="0"/>
                <a:cs typeface="Calibri" panose="020F0502020204030204" pitchFamily="34" charset="0"/>
              </a:rPr>
              <a:t>The </a:t>
            </a:r>
            <a:r>
              <a:rPr lang="en-US" sz="4400" b="1" dirty="0" err="1">
                <a:solidFill>
                  <a:srgbClr val="00AAE6"/>
                </a:solidFill>
                <a:latin typeface="Calibri" panose="020F0502020204030204" pitchFamily="34" charset="0"/>
                <a:cs typeface="Calibri" panose="020F0502020204030204" pitchFamily="34" charset="0"/>
              </a:rPr>
              <a:t>programme</a:t>
            </a:r>
            <a:r>
              <a:rPr lang="en-US" sz="4400" b="1" dirty="0">
                <a:solidFill>
                  <a:srgbClr val="00AAE6"/>
                </a:solidFill>
                <a:latin typeface="Calibri" panose="020F0502020204030204" pitchFamily="34" charset="0"/>
                <a:cs typeface="Calibri" panose="020F0502020204030204" pitchFamily="34" charset="0"/>
              </a:rPr>
              <a:t> in action – Mentor Regional Event  </a:t>
            </a:r>
          </a:p>
        </p:txBody>
      </p:sp>
      <p:cxnSp>
        <p:nvCxnSpPr>
          <p:cNvPr id="3" name="Straight Connector 2">
            <a:extLst>
              <a:ext uri="{FF2B5EF4-FFF2-40B4-BE49-F238E27FC236}">
                <a16:creationId xmlns:a16="http://schemas.microsoft.com/office/drawing/2014/main" id="{D94FE833-07BE-4877-B127-3F36F7A9EA77}"/>
              </a:ext>
            </a:extLst>
          </p:cNvPr>
          <p:cNvCxnSpPr/>
          <p:nvPr/>
        </p:nvCxnSpPr>
        <p:spPr>
          <a:xfrm>
            <a:off x="0" y="564704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35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218486" y="61717"/>
            <a:ext cx="11061946"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The </a:t>
            </a:r>
            <a:r>
              <a:rPr lang="en-US" sz="4800" b="1" dirty="0" err="1">
                <a:solidFill>
                  <a:srgbClr val="00AAE6"/>
                </a:solidFill>
                <a:latin typeface="Calibri" panose="020F0502020204030204" pitchFamily="34" charset="0"/>
                <a:cs typeface="Calibri" panose="020F0502020204030204" pitchFamily="34" charset="0"/>
              </a:rPr>
              <a:t>programme</a:t>
            </a:r>
            <a:endParaRPr lang="en-US" sz="4800" b="1" dirty="0">
              <a:solidFill>
                <a:srgbClr val="00AAE6"/>
              </a:solidFill>
              <a:latin typeface="Calibri" panose="020F0502020204030204" pitchFamily="34" charset="0"/>
              <a:cs typeface="Calibri" panose="020F0502020204030204" pitchFamily="34" charset="0"/>
            </a:endParaRPr>
          </a:p>
        </p:txBody>
      </p:sp>
      <p:cxnSp>
        <p:nvCxnSpPr>
          <p:cNvPr id="32" name="Straight Connector 31">
            <a:extLst>
              <a:ext uri="{FF2B5EF4-FFF2-40B4-BE49-F238E27FC236}">
                <a16:creationId xmlns:a16="http://schemas.microsoft.com/office/drawing/2014/main" id="{3B8D5492-3B32-45DC-95D4-FF48E798C8DB}"/>
              </a:ext>
            </a:extLst>
          </p:cNvPr>
          <p:cNvCxnSpPr/>
          <p:nvPr/>
        </p:nvCxnSpPr>
        <p:spPr>
          <a:xfrm>
            <a:off x="0" y="5647040"/>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823E8D5-95D1-4E44-9CAF-D527D15C7355}"/>
              </a:ext>
            </a:extLst>
          </p:cNvPr>
          <p:cNvPicPr>
            <a:picLocks noChangeAspect="1"/>
          </p:cNvPicPr>
          <p:nvPr/>
        </p:nvPicPr>
        <p:blipFill>
          <a:blip r:embed="rId3"/>
          <a:stretch>
            <a:fillRect/>
          </a:stretch>
        </p:blipFill>
        <p:spPr>
          <a:xfrm>
            <a:off x="297186" y="873989"/>
            <a:ext cx="6309569" cy="3084900"/>
          </a:xfrm>
          <a:prstGeom prst="rect">
            <a:avLst/>
          </a:prstGeom>
        </p:spPr>
      </p:pic>
      <p:pic>
        <p:nvPicPr>
          <p:cNvPr id="22" name="Picture 21">
            <a:extLst>
              <a:ext uri="{FF2B5EF4-FFF2-40B4-BE49-F238E27FC236}">
                <a16:creationId xmlns:a16="http://schemas.microsoft.com/office/drawing/2014/main" id="{CC2D758E-DF14-4F37-8919-73CCA28EFC65}"/>
              </a:ext>
            </a:extLst>
          </p:cNvPr>
          <p:cNvPicPr>
            <a:picLocks noChangeAspect="1"/>
          </p:cNvPicPr>
          <p:nvPr/>
        </p:nvPicPr>
        <p:blipFill>
          <a:blip r:embed="rId4"/>
          <a:stretch>
            <a:fillRect/>
          </a:stretch>
        </p:blipFill>
        <p:spPr>
          <a:xfrm>
            <a:off x="5763749" y="2875824"/>
            <a:ext cx="6124575" cy="2800350"/>
          </a:xfrm>
          <a:prstGeom prst="rect">
            <a:avLst/>
          </a:prstGeom>
        </p:spPr>
      </p:pic>
    </p:spTree>
    <p:extLst>
      <p:ext uri="{BB962C8B-B14F-4D97-AF65-F5344CB8AC3E}">
        <p14:creationId xmlns:p14="http://schemas.microsoft.com/office/powerpoint/2010/main" val="26254462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745787" y="106715"/>
            <a:ext cx="11061946"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Block sequence</a:t>
            </a:r>
          </a:p>
        </p:txBody>
      </p:sp>
      <p:cxnSp>
        <p:nvCxnSpPr>
          <p:cNvPr id="32" name="Straight Connector 31">
            <a:extLst>
              <a:ext uri="{FF2B5EF4-FFF2-40B4-BE49-F238E27FC236}">
                <a16:creationId xmlns:a16="http://schemas.microsoft.com/office/drawing/2014/main" id="{3B8D5492-3B32-45DC-95D4-FF48E798C8DB}"/>
              </a:ext>
            </a:extLst>
          </p:cNvPr>
          <p:cNvCxnSpPr/>
          <p:nvPr/>
        </p:nvCxnSpPr>
        <p:spPr>
          <a:xfrm>
            <a:off x="0" y="5647040"/>
            <a:ext cx="12192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5053F09-3615-45BB-B089-B7029B059FC3}"/>
              </a:ext>
            </a:extLst>
          </p:cNvPr>
          <p:cNvPicPr>
            <a:picLocks noChangeAspect="1"/>
          </p:cNvPicPr>
          <p:nvPr/>
        </p:nvPicPr>
        <p:blipFill>
          <a:blip r:embed="rId3"/>
          <a:stretch>
            <a:fillRect/>
          </a:stretch>
        </p:blipFill>
        <p:spPr>
          <a:xfrm>
            <a:off x="729162" y="1020298"/>
            <a:ext cx="6350924" cy="4033595"/>
          </a:xfrm>
          <a:prstGeom prst="rect">
            <a:avLst/>
          </a:prstGeom>
        </p:spPr>
      </p:pic>
      <p:sp>
        <p:nvSpPr>
          <p:cNvPr id="3" name="Rectangle 2">
            <a:extLst>
              <a:ext uri="{FF2B5EF4-FFF2-40B4-BE49-F238E27FC236}">
                <a16:creationId xmlns:a16="http://schemas.microsoft.com/office/drawing/2014/main" id="{1CB885AF-747A-4BB5-BB3F-156719DF7EFE}"/>
              </a:ext>
            </a:extLst>
          </p:cNvPr>
          <p:cNvSpPr/>
          <p:nvPr/>
        </p:nvSpPr>
        <p:spPr>
          <a:xfrm>
            <a:off x="7167335" y="1020298"/>
            <a:ext cx="4295504" cy="40335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0752CE4E-96F5-4E57-936D-1566B09487A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999063" y="1490728"/>
            <a:ext cx="4914313" cy="3249788"/>
          </a:xfrm>
          <a:prstGeom prst="rect">
            <a:avLst/>
          </a:prstGeom>
        </p:spPr>
      </p:pic>
    </p:spTree>
    <p:extLst>
      <p:ext uri="{BB962C8B-B14F-4D97-AF65-F5344CB8AC3E}">
        <p14:creationId xmlns:p14="http://schemas.microsoft.com/office/powerpoint/2010/main" val="1606899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857556" y="2084614"/>
            <a:ext cx="8279319" cy="382982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6000" b="1" dirty="0">
              <a:solidFill>
                <a:schemeClr val="bg1"/>
              </a:solidFill>
              <a:latin typeface="Calibri" panose="020F0502020204030204" pitchFamily="34" charset="0"/>
              <a:cs typeface="Calibri" panose="020F0502020204030204" pitchFamily="34" charset="0"/>
            </a:endParaRPr>
          </a:p>
          <a:p>
            <a:endParaRPr lang="en-GB" sz="6000" b="1" dirty="0">
              <a:solidFill>
                <a:schemeClr val="bg1"/>
              </a:solidFill>
              <a:latin typeface="Calibri" panose="020F0502020204030204" pitchFamily="34" charset="0"/>
              <a:cs typeface="Calibri" panose="020F0502020204030204" pitchFamily="34" charset="0"/>
            </a:endParaRPr>
          </a:p>
        </p:txBody>
      </p:sp>
      <p:sp>
        <p:nvSpPr>
          <p:cNvPr id="8" name="Google Shape;352;p21">
            <a:extLst>
              <a:ext uri="{FF2B5EF4-FFF2-40B4-BE49-F238E27FC236}">
                <a16:creationId xmlns:a16="http://schemas.microsoft.com/office/drawing/2014/main" id="{2746B510-5665-4C77-8AEA-2E2FA7584A2D}"/>
              </a:ext>
            </a:extLst>
          </p:cNvPr>
          <p:cNvSpPr txBox="1"/>
          <p:nvPr/>
        </p:nvSpPr>
        <p:spPr>
          <a:xfrm>
            <a:off x="310633" y="125695"/>
            <a:ext cx="8716988"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dirty="0">
                <a:solidFill>
                  <a:srgbClr val="00AAE6"/>
                </a:solidFill>
                <a:latin typeface="Calibri" panose="020F0502020204030204" pitchFamily="34" charset="0"/>
                <a:ea typeface="Calibri"/>
                <a:cs typeface="Calibri" panose="020F0502020204030204" pitchFamily="34" charset="0"/>
                <a:sym typeface="Calibri"/>
              </a:rPr>
              <a:t>To find out more …</a:t>
            </a:r>
            <a:endParaRPr sz="4800" dirty="0">
              <a:solidFill>
                <a:srgbClr val="00AAE6"/>
              </a:solidFill>
              <a:latin typeface="Calibri" panose="020F0502020204030204" pitchFamily="34" charset="0"/>
              <a:cs typeface="Calibri" panose="020F0502020204030204" pitchFamily="34" charset="0"/>
            </a:endParaRPr>
          </a:p>
        </p:txBody>
      </p:sp>
      <p:pic>
        <p:nvPicPr>
          <p:cNvPr id="3" name="Picture 2" descr="Text&#10;&#10;Description automatically generated">
            <a:extLst>
              <a:ext uri="{FF2B5EF4-FFF2-40B4-BE49-F238E27FC236}">
                <a16:creationId xmlns:a16="http://schemas.microsoft.com/office/drawing/2014/main" id="{F6896F0E-FAC3-9A11-14CD-31A19C684645}"/>
              </a:ext>
            </a:extLst>
          </p:cNvPr>
          <p:cNvPicPr>
            <a:picLocks noChangeAspect="1"/>
          </p:cNvPicPr>
          <p:nvPr/>
        </p:nvPicPr>
        <p:blipFill>
          <a:blip r:embed="rId3"/>
          <a:stretch>
            <a:fillRect/>
          </a:stretch>
        </p:blipFill>
        <p:spPr>
          <a:xfrm>
            <a:off x="8163750" y="270933"/>
            <a:ext cx="3570760" cy="5181600"/>
          </a:xfrm>
          <a:prstGeom prst="rect">
            <a:avLst/>
          </a:prstGeom>
        </p:spPr>
      </p:pic>
      <p:sp>
        <p:nvSpPr>
          <p:cNvPr id="4" name="TextBox 3">
            <a:extLst>
              <a:ext uri="{FF2B5EF4-FFF2-40B4-BE49-F238E27FC236}">
                <a16:creationId xmlns:a16="http://schemas.microsoft.com/office/drawing/2014/main" id="{8838A6B9-588B-FBF3-5132-AEB0FB9082BC}"/>
              </a:ext>
            </a:extLst>
          </p:cNvPr>
          <p:cNvSpPr txBox="1"/>
          <p:nvPr/>
        </p:nvSpPr>
        <p:spPr>
          <a:xfrm>
            <a:off x="-180109" y="782354"/>
            <a:ext cx="12552217" cy="1354217"/>
          </a:xfrm>
          <a:prstGeom prst="rect">
            <a:avLst/>
          </a:prstGeom>
          <a:noFill/>
          <a:ln>
            <a:noFill/>
          </a:ln>
        </p:spPr>
        <p:txBody>
          <a:bodyPr wrap="square" rtlCol="0">
            <a:spAutoFit/>
          </a:bodyPr>
          <a:lstStyle/>
          <a:p>
            <a:pPr algn="l"/>
            <a:endParaRPr lang="en-GB" sz="2600" b="0" i="0" dirty="0">
              <a:solidFill>
                <a:schemeClr val="tx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800" b="1" i="0" dirty="0">
                <a:solidFill>
                  <a:schemeClr val="bg1"/>
                </a:solidFill>
                <a:effectLst/>
                <a:latin typeface="Calibri" panose="020F0502020204030204" pitchFamily="34" charset="0"/>
                <a:cs typeface="Calibri" panose="020F0502020204030204" pitchFamily="34" charset="0"/>
              </a:rPr>
              <a:t>Attend an ECF Ready Event </a:t>
            </a:r>
          </a:p>
          <a:p>
            <a:endParaRPr lang="en-GB" sz="2800" dirty="0">
              <a:solidFill>
                <a:schemeClr val="tx1"/>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EA29969-3215-EA46-6DDF-183CF3B40BA8}"/>
              </a:ext>
            </a:extLst>
          </p:cNvPr>
          <p:cNvPicPr>
            <a:picLocks noChangeAspect="1"/>
          </p:cNvPicPr>
          <p:nvPr/>
        </p:nvPicPr>
        <p:blipFill>
          <a:blip r:embed="rId4"/>
          <a:stretch>
            <a:fillRect/>
          </a:stretch>
        </p:blipFill>
        <p:spPr>
          <a:xfrm>
            <a:off x="219958" y="3006971"/>
            <a:ext cx="7853117" cy="2280657"/>
          </a:xfrm>
          <a:prstGeom prst="rect">
            <a:avLst/>
          </a:prstGeom>
        </p:spPr>
      </p:pic>
      <p:sp>
        <p:nvSpPr>
          <p:cNvPr id="9" name="TextBox 8">
            <a:extLst>
              <a:ext uri="{FF2B5EF4-FFF2-40B4-BE49-F238E27FC236}">
                <a16:creationId xmlns:a16="http://schemas.microsoft.com/office/drawing/2014/main" id="{CA1B992F-C6B4-5473-00D4-5817DA17173C}"/>
              </a:ext>
            </a:extLst>
          </p:cNvPr>
          <p:cNvSpPr txBox="1"/>
          <p:nvPr/>
        </p:nvSpPr>
        <p:spPr>
          <a:xfrm>
            <a:off x="-180109" y="1907626"/>
            <a:ext cx="10682652" cy="954107"/>
          </a:xfrm>
          <a:prstGeom prst="rect">
            <a:avLst/>
          </a:prstGeom>
          <a:noFill/>
        </p:spPr>
        <p:txBody>
          <a:bodyPr wrap="square">
            <a:spAutoFit/>
          </a:bodyPr>
          <a:lstStyle/>
          <a:p>
            <a:pPr marL="914400" lvl="1" indent="-457200" algn="l" fontAlgn="ctr">
              <a:buClr>
                <a:srgbClr val="00AAE6"/>
              </a:buClr>
              <a:buFont typeface="Wingdings" panose="05000000000000000000" pitchFamily="2" charset="2"/>
              <a:buChar char="§"/>
            </a:pPr>
            <a:r>
              <a:rPr lang="en-GB" sz="2800" b="1" i="0" dirty="0">
                <a:solidFill>
                  <a:schemeClr val="bg1"/>
                </a:solidFill>
                <a:effectLst/>
                <a:latin typeface="Calibri" panose="020F0502020204030204" pitchFamily="34" charset="0"/>
                <a:cs typeface="Calibri" panose="020F0502020204030204" pitchFamily="34" charset="0"/>
              </a:rPr>
              <a:t>Look at our website </a:t>
            </a:r>
          </a:p>
          <a:p>
            <a:pPr marL="457200" lvl="1" algn="l" fontAlgn="ctr">
              <a:buClr>
                <a:srgbClr val="00AAE6"/>
              </a:buClr>
            </a:pPr>
            <a:r>
              <a:rPr lang="en-GB" sz="2800" b="1" i="0" dirty="0">
                <a:solidFill>
                  <a:schemeClr val="bg1"/>
                </a:solidFill>
                <a:effectLst/>
                <a:latin typeface="Calibri" panose="020F0502020204030204" pitchFamily="34" charset="0"/>
                <a:cs typeface="Calibri" panose="020F0502020204030204" pitchFamily="34" charset="0"/>
                <a:hlinkClick r:id="rId5"/>
              </a:rPr>
              <a:t>https://www.leadtshublincs.co.uk/</a:t>
            </a:r>
            <a:r>
              <a:rPr lang="en-GB" sz="2800" b="1" i="0" dirty="0">
                <a:solidFill>
                  <a:schemeClr val="bg1"/>
                </a:solidFill>
                <a:effectLst/>
                <a:latin typeface="Calibri" panose="020F0502020204030204" pitchFamily="34" charset="0"/>
                <a:cs typeface="Calibri" panose="020F0502020204030204" pitchFamily="34" charset="0"/>
              </a:rPr>
              <a:t> </a:t>
            </a:r>
            <a:endParaRPr lang="en-GB" sz="1400" b="1" i="0" dirty="0">
              <a:solidFill>
                <a:schemeClr val="bg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64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363096" y="21075"/>
            <a:ext cx="7479402" cy="80108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DfE links</a:t>
            </a:r>
          </a:p>
          <a:p>
            <a:pPr marR="0" lvl="0" rtl="0">
              <a:spcBef>
                <a:spcPts val="0"/>
              </a:spcBef>
              <a:spcAft>
                <a:spcPts val="0"/>
              </a:spcAft>
              <a:buClr>
                <a:srgbClr val="2A2E59"/>
              </a:buClr>
              <a:buSzPts val="2400"/>
            </a:pPr>
            <a:endParaRPr lang="en-US" sz="4800" b="1" dirty="0">
              <a:solidFill>
                <a:schemeClr val="tx1"/>
              </a:solidFill>
              <a:latin typeface="Calibri" panose="020F0502020204030204" pitchFamily="34" charset="0"/>
              <a:ea typeface="Calibri"/>
              <a:cs typeface="Calibri" panose="020F0502020204030204" pitchFamily="34" charset="0"/>
            </a:endParaRPr>
          </a:p>
          <a:p>
            <a:pPr marR="0" lvl="0" rtl="0">
              <a:spcBef>
                <a:spcPts val="0"/>
              </a:spcBef>
              <a:spcAft>
                <a:spcPts val="0"/>
              </a:spcAft>
              <a:buClr>
                <a:srgbClr val="2A2E59"/>
              </a:buClr>
              <a:buSzPts val="2400"/>
            </a:pPr>
            <a:endParaRPr lang="en-US" sz="4800" b="1"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D2F01ADF-42A3-4B15-9D6D-35177412E0F8}"/>
              </a:ext>
            </a:extLst>
          </p:cNvPr>
          <p:cNvSpPr txBox="1"/>
          <p:nvPr/>
        </p:nvSpPr>
        <p:spPr>
          <a:xfrm>
            <a:off x="-316398" y="426754"/>
            <a:ext cx="12552217" cy="5324535"/>
          </a:xfrm>
          <a:prstGeom prst="rect">
            <a:avLst/>
          </a:prstGeom>
          <a:noFill/>
          <a:ln>
            <a:noFill/>
          </a:ln>
        </p:spPr>
        <p:txBody>
          <a:bodyPr wrap="square" rtlCol="0">
            <a:spAutoFit/>
          </a:bodyPr>
          <a:lstStyle/>
          <a:p>
            <a:pPr algn="l"/>
            <a:endParaRPr lang="en-GB" sz="2600" b="0" i="0" dirty="0">
              <a:solidFill>
                <a:schemeClr val="tx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Induction, training and support for early career teachers (new) </a:t>
            </a:r>
            <a:r>
              <a:rPr lang="en-GB" sz="2600" b="0" dirty="0">
                <a:solidFill>
                  <a:schemeClr val="bg1"/>
                </a:solidFill>
                <a:effectLst/>
                <a:latin typeface="Calibri" panose="020F0502020204030204" pitchFamily="34" charset="0"/>
                <a:cs typeface="Calibri" panose="020F0502020204030204" pitchFamily="34" charset="0"/>
                <a:hlinkClick r:id="rId2" tooltip="Original URL: https://www.gov.uk/government/collections/induction-training-and-support-for-early-career-teachers-ects. Click or tap if you trust this link.">
                  <a:extLst>
                    <a:ext uri="{A12FA001-AC4F-418D-AE19-62706E023703}">
                      <ahyp:hlinkClr xmlns:ahyp="http://schemas.microsoft.com/office/drawing/2018/hyperlinkcolor" val="tx"/>
                    </a:ext>
                  </a:extLst>
                </a:hlinkClick>
              </a:rPr>
              <a:t>https://www.gov.uk/government/collections/induction-training-and-support-for-early-career-teachers-ects</a:t>
            </a:r>
            <a:endParaRPr lang="en-GB" sz="2600" b="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Changes to statutory induction for early career teachers (updated) </a:t>
            </a:r>
            <a:r>
              <a:rPr lang="en-GB" sz="2600" b="0" i="0" dirty="0">
                <a:solidFill>
                  <a:schemeClr val="bg1"/>
                </a:solidFill>
                <a:effectLst/>
                <a:latin typeface="Calibri" panose="020F0502020204030204" pitchFamily="34" charset="0"/>
                <a:cs typeface="Calibri" panose="020F0502020204030204" pitchFamily="34" charset="0"/>
                <a:hlinkClick r:id="rId3" tooltip="Original URL: https://www.gov.uk/guidance/changes-to-statutory-induction-for-early-career-teachers-ects. Click or tap if you trust this link.">
                  <a:extLst>
                    <a:ext uri="{A12FA001-AC4F-418D-AE19-62706E023703}">
                      <ahyp:hlinkClr xmlns:ahyp="http://schemas.microsoft.com/office/drawing/2018/hyperlinkcolor" val="tx"/>
                    </a:ext>
                  </a:extLst>
                </a:hlinkClick>
              </a:rPr>
              <a:t>https://www.gov.uk/guidance/changes-to-statutory-induction-for-early-career-teachers-ects</a:t>
            </a:r>
            <a:endParaRPr lang="en-GB" sz="2600" b="0" i="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How the Early Career Framework supports induction (new) </a:t>
            </a:r>
            <a:r>
              <a:rPr lang="en-GB" sz="2600" b="0" i="0" dirty="0">
                <a:solidFill>
                  <a:schemeClr val="bg1"/>
                </a:solidFill>
                <a:effectLst/>
                <a:latin typeface="Calibri" panose="020F0502020204030204" pitchFamily="34" charset="0"/>
                <a:cs typeface="Calibri" panose="020F0502020204030204" pitchFamily="34" charset="0"/>
                <a:hlinkClick r:id="rId4" tooltip="Original URL: https://www.gov.uk/guidance/how-the-early-career-framework-ecf-supports-induction. Click or tap if you trust this link.">
                  <a:extLst>
                    <a:ext uri="{A12FA001-AC4F-418D-AE19-62706E023703}">
                      <ahyp:hlinkClr xmlns:ahyp="http://schemas.microsoft.com/office/drawing/2018/hyperlinkcolor" val="tx"/>
                    </a:ext>
                  </a:extLst>
                </a:hlinkClick>
              </a:rPr>
              <a:t>https://www.gov.uk/guidance/how-the-early-career-framework-ecf-supports-induction</a:t>
            </a:r>
            <a:endParaRPr lang="en-GB" sz="2600" b="0" i="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Funding and Eligibility for ECF based training (new)</a:t>
            </a:r>
          </a:p>
          <a:p>
            <a:pPr marL="457200" lvl="1" algn="l" fontAlgn="ctr">
              <a:buClr>
                <a:srgbClr val="00AAE6"/>
              </a:buClr>
            </a:pPr>
            <a:r>
              <a:rPr lang="en-GB" sz="2600" b="1" dirty="0">
                <a:solidFill>
                  <a:schemeClr val="bg1"/>
                </a:solidFill>
                <a:latin typeface="Calibri" panose="020F0502020204030204" pitchFamily="34" charset="0"/>
                <a:cs typeface="Calibri" panose="020F0502020204030204" pitchFamily="34" charset="0"/>
                <a:hlinkClick r:id="rId5" tooltip="Original URL: https://www.gov.uk/guidance/funding-and-eligibility-for-ecf-based-training. Click or tap if you trust this link.">
                  <a:extLst>
                    <a:ext uri="{A12FA001-AC4F-418D-AE19-62706E023703}">
                      <ahyp:hlinkClr xmlns:ahyp="http://schemas.microsoft.com/office/drawing/2018/hyperlinkcolor" val="tx"/>
                    </a:ext>
                  </a:extLst>
                </a:hlinkClick>
              </a:rPr>
              <a:t>      </a:t>
            </a:r>
            <a:r>
              <a:rPr lang="en-GB" sz="2600" b="0" i="0" dirty="0">
                <a:solidFill>
                  <a:schemeClr val="bg1"/>
                </a:solidFill>
                <a:effectLst/>
                <a:latin typeface="Calibri" panose="020F0502020204030204" pitchFamily="34" charset="0"/>
                <a:cs typeface="Calibri" panose="020F0502020204030204" pitchFamily="34" charset="0"/>
                <a:hlinkClick r:id="rId5" tooltip="Original URL: https://www.gov.uk/guidance/funding-and-eligibility-for-ecf-based-training. Click or tap if you trust this link.">
                  <a:extLst>
                    <a:ext uri="{A12FA001-AC4F-418D-AE19-62706E023703}">
                      <ahyp:hlinkClr xmlns:ahyp="http://schemas.microsoft.com/office/drawing/2018/hyperlinkcolor" val="tx"/>
                    </a:ext>
                  </a:extLst>
                </a:hlinkClick>
              </a:rPr>
              <a:t>https://www.gov.uk/guidance/funding-and-eligibility-for-ecf-based-training</a:t>
            </a:r>
            <a:endParaRPr lang="en-GB" sz="2600" b="0" i="0" dirty="0">
              <a:solidFill>
                <a:schemeClr val="bg1"/>
              </a:solidFill>
              <a:effectLst/>
              <a:latin typeface="Calibri" panose="020F0502020204030204" pitchFamily="34" charset="0"/>
              <a:cs typeface="Calibri" panose="020F0502020204030204" pitchFamily="34" charset="0"/>
            </a:endParaRPr>
          </a:p>
          <a:p>
            <a:endParaRPr lang="en-GB" sz="28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390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370256" y="-106508"/>
            <a:ext cx="7479402" cy="80108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DfE links</a:t>
            </a:r>
          </a:p>
          <a:p>
            <a:pPr marR="0" lvl="0" rtl="0">
              <a:spcBef>
                <a:spcPts val="0"/>
              </a:spcBef>
              <a:spcAft>
                <a:spcPts val="0"/>
              </a:spcAft>
              <a:buClr>
                <a:srgbClr val="2A2E59"/>
              </a:buClr>
              <a:buSzPts val="2400"/>
            </a:pPr>
            <a:endParaRPr lang="en-US" sz="4800" b="1" dirty="0">
              <a:solidFill>
                <a:schemeClr val="tx1"/>
              </a:solidFill>
              <a:latin typeface="Calibri" panose="020F0502020204030204" pitchFamily="34" charset="0"/>
              <a:ea typeface="Calibri"/>
              <a:cs typeface="Calibri" panose="020F0502020204030204" pitchFamily="34" charset="0"/>
            </a:endParaRPr>
          </a:p>
          <a:p>
            <a:pPr marR="0" lvl="0" rtl="0">
              <a:spcBef>
                <a:spcPts val="0"/>
              </a:spcBef>
              <a:spcAft>
                <a:spcPts val="0"/>
              </a:spcAft>
              <a:buClr>
                <a:srgbClr val="2A2E59"/>
              </a:buClr>
              <a:buSzPts val="2400"/>
            </a:pPr>
            <a:endParaRPr lang="en-US" sz="4800" b="1" dirty="0">
              <a:solidFill>
                <a:schemeClr val="tx1"/>
              </a:solidFill>
              <a:latin typeface="Calibri" panose="020F0502020204030204" pitchFamily="34" charset="0"/>
              <a:ea typeface="Calibri"/>
              <a:cs typeface="Calibri" panose="020F0502020204030204" pitchFamily="34" charset="0"/>
              <a:sym typeface="Calibri"/>
            </a:endParaRPr>
          </a:p>
        </p:txBody>
      </p:sp>
      <p:sp>
        <p:nvSpPr>
          <p:cNvPr id="2" name="TextBox 1">
            <a:extLst>
              <a:ext uri="{FF2B5EF4-FFF2-40B4-BE49-F238E27FC236}">
                <a16:creationId xmlns:a16="http://schemas.microsoft.com/office/drawing/2014/main" id="{D2F01ADF-42A3-4B15-9D6D-35177412E0F8}"/>
              </a:ext>
            </a:extLst>
          </p:cNvPr>
          <p:cNvSpPr txBox="1"/>
          <p:nvPr/>
        </p:nvSpPr>
        <p:spPr>
          <a:xfrm>
            <a:off x="-390696" y="274290"/>
            <a:ext cx="12735094" cy="5940088"/>
          </a:xfrm>
          <a:prstGeom prst="rect">
            <a:avLst/>
          </a:prstGeom>
          <a:noFill/>
          <a:ln>
            <a:noFill/>
          </a:ln>
        </p:spPr>
        <p:txBody>
          <a:bodyPr wrap="square" rtlCol="0">
            <a:spAutoFit/>
          </a:bodyPr>
          <a:lstStyle/>
          <a:p>
            <a:pPr algn="l"/>
            <a:endParaRPr lang="en-GB" sz="2000" b="0" i="0" dirty="0">
              <a:solidFill>
                <a:schemeClr val="tx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Guidance for Schools/School induction tutors: ECF based training (new) </a:t>
            </a:r>
            <a:r>
              <a:rPr lang="en-GB" sz="2600" b="0" i="0" dirty="0">
                <a:solidFill>
                  <a:schemeClr val="bg1"/>
                </a:solidFill>
                <a:effectLst/>
                <a:latin typeface="Calibri" panose="020F0502020204030204" pitchFamily="34" charset="0"/>
                <a:cs typeface="Calibri" panose="020F0502020204030204" pitchFamily="34" charset="0"/>
                <a:hlinkClick r:id="rId2" tooltip="Original URL: https://www.gov.uk/guidance/guidance-for-schools-how-to-manage-ecf-based-training. Click or tap if you trust this link.">
                  <a:extLst>
                    <a:ext uri="{A12FA001-AC4F-418D-AE19-62706E023703}">
                      <ahyp:hlinkClr xmlns:ahyp="http://schemas.microsoft.com/office/drawing/2018/hyperlinkcolor" val="tx"/>
                    </a:ext>
                  </a:extLst>
                </a:hlinkClick>
              </a:rPr>
              <a:t>https://www.gov.uk/guidance/guidance-for-schools-how-to-manage-ecf-based-training</a:t>
            </a:r>
            <a:endParaRPr lang="en-GB" sz="2600" b="0" i="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Guidance for Early Career Teachers: ECF based training (new) </a:t>
            </a:r>
            <a:r>
              <a:rPr lang="en-GB" sz="2600" b="0" i="0" dirty="0">
                <a:solidFill>
                  <a:schemeClr val="bg1"/>
                </a:solidFill>
                <a:effectLst/>
                <a:latin typeface="Calibri" panose="020F0502020204030204" pitchFamily="34" charset="0"/>
                <a:cs typeface="Calibri" panose="020F0502020204030204" pitchFamily="34" charset="0"/>
                <a:hlinkClick r:id="rId3" tooltip="Original URL: https://www.gov.uk/guidance/guidance-for-early-career-teachers-ects-ecf-based-training. Click or tap if you trust this link.">
                  <a:extLst>
                    <a:ext uri="{A12FA001-AC4F-418D-AE19-62706E023703}">
                      <ahyp:hlinkClr xmlns:ahyp="http://schemas.microsoft.com/office/drawing/2018/hyperlinkcolor" val="tx"/>
                    </a:ext>
                  </a:extLst>
                </a:hlinkClick>
              </a:rPr>
              <a:t>https://www.gov.uk/guidance/guidance-for-early-career-teachers-ects-ecf-based-training</a:t>
            </a:r>
            <a:endParaRPr lang="en-GB" sz="2600" b="0" i="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1" i="0" dirty="0">
                <a:solidFill>
                  <a:schemeClr val="bg1"/>
                </a:solidFill>
                <a:effectLst/>
                <a:latin typeface="Calibri" panose="020F0502020204030204" pitchFamily="34" charset="0"/>
                <a:cs typeface="Calibri" panose="020F0502020204030204" pitchFamily="34" charset="0"/>
              </a:rPr>
              <a:t>Guidance for mentors: how to support ECF-based training (new) </a:t>
            </a:r>
            <a:r>
              <a:rPr lang="en-GB" sz="2600" b="0" i="0" dirty="0">
                <a:solidFill>
                  <a:schemeClr val="bg1"/>
                </a:solidFill>
                <a:effectLst/>
                <a:latin typeface="Calibri" panose="020F0502020204030204" pitchFamily="34" charset="0"/>
                <a:cs typeface="Calibri" panose="020F0502020204030204" pitchFamily="34" charset="0"/>
                <a:hlinkClick r:id="rId4" tooltip="Original URL: https://www.gov.uk/guidance/guidance-for-mentors-how-to-support-ecf-based-training. Click or tap if you trust this link.">
                  <a:extLst>
                    <a:ext uri="{A12FA001-AC4F-418D-AE19-62706E023703}">
                      <ahyp:hlinkClr xmlns:ahyp="http://schemas.microsoft.com/office/drawing/2018/hyperlinkcolor" val="tx"/>
                    </a:ext>
                  </a:extLst>
                </a:hlinkClick>
              </a:rPr>
              <a:t>https://www.gov.uk/guidance/guidance-for-mentors-how-to-support-ecf-based-training</a:t>
            </a:r>
            <a:endParaRPr lang="en-GB" sz="2600" b="0" i="0" dirty="0">
              <a:solidFill>
                <a:schemeClr val="bg1"/>
              </a:solidFill>
              <a:effectLst/>
              <a:latin typeface="Calibri" panose="020F0502020204030204" pitchFamily="34" charset="0"/>
              <a:cs typeface="Calibri" panose="020F0502020204030204" pitchFamily="34" charset="0"/>
            </a:endParaRPr>
          </a:p>
          <a:p>
            <a:pPr marL="914400" lvl="1" indent="-457200" algn="l" fontAlgn="ctr">
              <a:buClr>
                <a:srgbClr val="00AAE6"/>
              </a:buClr>
              <a:buFont typeface="Wingdings" panose="05000000000000000000" pitchFamily="2" charset="2"/>
              <a:buChar char="§"/>
            </a:pPr>
            <a:r>
              <a:rPr lang="en-GB" sz="2600" b="0" i="0" dirty="0">
                <a:solidFill>
                  <a:schemeClr val="bg1"/>
                </a:solidFill>
                <a:effectLst/>
                <a:latin typeface="Calibri" panose="020F0502020204030204" pitchFamily="34" charset="0"/>
                <a:cs typeface="Calibri" panose="020F0502020204030204" pitchFamily="34" charset="0"/>
              </a:rPr>
              <a:t>The </a:t>
            </a:r>
            <a:r>
              <a:rPr lang="en-GB" sz="2600" b="1" i="0" dirty="0">
                <a:solidFill>
                  <a:schemeClr val="bg1"/>
                </a:solidFill>
                <a:effectLst/>
                <a:latin typeface="Calibri" panose="020F0502020204030204" pitchFamily="34" charset="0"/>
                <a:cs typeface="Calibri" panose="020F0502020204030204" pitchFamily="34" charset="0"/>
              </a:rPr>
              <a:t>Manage training for early career teachers </a:t>
            </a:r>
            <a:r>
              <a:rPr lang="en-GB" sz="2600" b="0" i="0" dirty="0">
                <a:solidFill>
                  <a:schemeClr val="bg1"/>
                </a:solidFill>
                <a:effectLst/>
                <a:latin typeface="Calibri" panose="020F0502020204030204" pitchFamily="34" charset="0"/>
                <a:cs typeface="Calibri" panose="020F0502020204030204" pitchFamily="34" charset="0"/>
              </a:rPr>
              <a:t>service step-by-step guide / checklist for setting up the training programme: </a:t>
            </a:r>
            <a:r>
              <a:rPr lang="en-GB" sz="2600" b="0" i="0" dirty="0">
                <a:solidFill>
                  <a:schemeClr val="bg1"/>
                </a:solidFill>
                <a:effectLst/>
                <a:latin typeface="Calibri" panose="020F0502020204030204" pitchFamily="34" charset="0"/>
                <a:cs typeface="Calibri" panose="020F0502020204030204" pitchFamily="34" charset="0"/>
                <a:hlinkClick r:id="rId5" tooltip="Original URL: https://manage-training-for-early-career-teachers.education.gov.uk/how-to-set-up-your-programme. Click or tap if you trust this link.">
                  <a:extLst>
                    <a:ext uri="{A12FA001-AC4F-418D-AE19-62706E023703}">
                      <ahyp:hlinkClr xmlns:ahyp="http://schemas.microsoft.com/office/drawing/2018/hyperlinkcolor" val="tx"/>
                    </a:ext>
                  </a:extLst>
                </a:hlinkClick>
              </a:rPr>
              <a:t>https://manage-training-for-early-career-teachers.education.gov.uk/how-to-set-up-your-programme</a:t>
            </a:r>
            <a:endParaRPr lang="en-GB" sz="2600" b="0" i="0" dirty="0">
              <a:solidFill>
                <a:schemeClr val="bg1"/>
              </a:solidFill>
              <a:effectLst/>
              <a:latin typeface="Calibri" panose="020F0502020204030204" pitchFamily="34" charset="0"/>
              <a:cs typeface="Calibri" panose="020F0502020204030204" pitchFamily="34" charset="0"/>
            </a:endParaRPr>
          </a:p>
          <a:p>
            <a:pPr marL="685800" algn="l"/>
            <a:r>
              <a:rPr lang="en-GB" sz="2800" b="0" i="0" dirty="0">
                <a:solidFill>
                  <a:schemeClr val="tx1"/>
                </a:solidFill>
                <a:effectLst/>
                <a:latin typeface="Calibri" panose="020F0502020204030204" pitchFamily="34" charset="0"/>
                <a:cs typeface="Calibri" panose="020F0502020204030204" pitchFamily="34" charset="0"/>
              </a:rPr>
              <a:t> </a:t>
            </a:r>
          </a:p>
          <a:p>
            <a:endParaRPr lang="en-GB" sz="2000" dirty="0">
              <a:solidFill>
                <a:schemeClr val="tx1"/>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F5A18E84-51CF-4EEB-A564-6E3893F0E209}"/>
              </a:ext>
            </a:extLst>
          </p:cNvPr>
          <p:cNvSpPr txBox="1"/>
          <p:nvPr/>
        </p:nvSpPr>
        <p:spPr>
          <a:xfrm>
            <a:off x="2788920" y="3154577"/>
            <a:ext cx="6375862" cy="307777"/>
          </a:xfrm>
          <a:prstGeom prst="rect">
            <a:avLst/>
          </a:prstGeom>
          <a:noFill/>
        </p:spPr>
        <p:txBody>
          <a:bodyPr wrap="square">
            <a:spAutoFit/>
          </a:bodyPr>
          <a:lstStyle/>
          <a:p>
            <a:endParaRPr lang="en-GB" dirty="0"/>
          </a:p>
        </p:txBody>
      </p:sp>
    </p:spTree>
    <p:extLst>
      <p:ext uri="{BB962C8B-B14F-4D97-AF65-F5344CB8AC3E}">
        <p14:creationId xmlns:p14="http://schemas.microsoft.com/office/powerpoint/2010/main" val="1013108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169116" y="260999"/>
            <a:ext cx="7479402"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The ECF &amp; AB Team</a:t>
            </a:r>
          </a:p>
          <a:p>
            <a:pPr marR="0" lvl="0" rtl="0">
              <a:spcBef>
                <a:spcPts val="0"/>
              </a:spcBef>
              <a:spcAft>
                <a:spcPts val="0"/>
              </a:spcAft>
              <a:buClr>
                <a:srgbClr val="2A2E59"/>
              </a:buClr>
              <a:buSzPts val="2400"/>
            </a:pPr>
            <a:endParaRPr lang="en-US" sz="1200" b="1" dirty="0">
              <a:solidFill>
                <a:schemeClr val="bg1"/>
              </a:solidFill>
              <a:latin typeface="Calibri" panose="020F0502020204030204" pitchFamily="34" charset="0"/>
              <a:ea typeface="Calibri"/>
              <a:cs typeface="Calibri" panose="020F0502020204030204" pitchFamily="34" charset="0"/>
            </a:endParaRPr>
          </a:p>
          <a:p>
            <a:pPr marR="0" lvl="0" rtl="0">
              <a:spcBef>
                <a:spcPts val="0"/>
              </a:spcBef>
              <a:spcAft>
                <a:spcPts val="0"/>
              </a:spcAft>
              <a:buClr>
                <a:srgbClr val="00AAE6"/>
              </a:buClr>
              <a:buSzPts val="2400"/>
            </a:pPr>
            <a:endParaRPr lang="en-GB" sz="28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6" name="Picture 5" descr="A person with blonde hair&#10;&#10;Description automatically generated with medium confidence">
            <a:extLst>
              <a:ext uri="{FF2B5EF4-FFF2-40B4-BE49-F238E27FC236}">
                <a16:creationId xmlns:a16="http://schemas.microsoft.com/office/drawing/2014/main" id="{5AD311A0-8DCC-AB63-6A4E-A18F658F5117}"/>
              </a:ext>
            </a:extLst>
          </p:cNvPr>
          <p:cNvPicPr>
            <a:picLocks noChangeAspect="1"/>
          </p:cNvPicPr>
          <p:nvPr/>
        </p:nvPicPr>
        <p:blipFill>
          <a:blip r:embed="rId3"/>
          <a:stretch>
            <a:fillRect/>
          </a:stretch>
        </p:blipFill>
        <p:spPr>
          <a:xfrm>
            <a:off x="501617" y="1369700"/>
            <a:ext cx="1922793" cy="23795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person smiling for the camera&#10;&#10;Description automatically generated with medium confidence">
            <a:extLst>
              <a:ext uri="{FF2B5EF4-FFF2-40B4-BE49-F238E27FC236}">
                <a16:creationId xmlns:a16="http://schemas.microsoft.com/office/drawing/2014/main" id="{F000DEA1-C78F-6D33-EEDE-7EADE7576A53}"/>
              </a:ext>
            </a:extLst>
          </p:cNvPr>
          <p:cNvPicPr>
            <a:picLocks noChangeAspect="1"/>
          </p:cNvPicPr>
          <p:nvPr/>
        </p:nvPicPr>
        <p:blipFill>
          <a:blip r:embed="rId4"/>
          <a:stretch>
            <a:fillRect/>
          </a:stretch>
        </p:blipFill>
        <p:spPr>
          <a:xfrm>
            <a:off x="5314146" y="1158721"/>
            <a:ext cx="1922793" cy="2563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017D1194-1736-CBA6-CA1C-E0F57F6D3D16}"/>
              </a:ext>
            </a:extLst>
          </p:cNvPr>
          <p:cNvSpPr txBox="1"/>
          <p:nvPr/>
        </p:nvSpPr>
        <p:spPr>
          <a:xfrm>
            <a:off x="361932" y="3722445"/>
            <a:ext cx="3794100"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Stacey Williams</a:t>
            </a:r>
          </a:p>
          <a:p>
            <a:r>
              <a:rPr lang="en-GB" sz="2400" dirty="0">
                <a:solidFill>
                  <a:schemeClr val="bg1"/>
                </a:solidFill>
                <a:latin typeface="Calibri" panose="020F0502020204030204" pitchFamily="34" charset="0"/>
                <a:cs typeface="Calibri" panose="020F0502020204030204" pitchFamily="34" charset="0"/>
              </a:rPr>
              <a:t>ECF &amp; AB Lead</a:t>
            </a:r>
          </a:p>
          <a:p>
            <a:r>
              <a:rPr lang="en-GB" sz="2400" dirty="0">
                <a:solidFill>
                  <a:schemeClr val="bg1"/>
                </a:solidFill>
                <a:latin typeface="Calibri" panose="020F0502020204030204" pitchFamily="34" charset="0"/>
                <a:cs typeface="Calibri" panose="020F0502020204030204" pitchFamily="34" charset="0"/>
              </a:rPr>
              <a:t>L.E.A.D. Teaching School Hub</a:t>
            </a:r>
          </a:p>
          <a:p>
            <a:r>
              <a:rPr lang="en-GB" sz="2400" dirty="0">
                <a:solidFill>
                  <a:schemeClr val="bg1"/>
                </a:solidFill>
                <a:latin typeface="Calibri" panose="020F0502020204030204" pitchFamily="34" charset="0"/>
                <a:cs typeface="Calibri" panose="020F0502020204030204" pitchFamily="34" charset="0"/>
              </a:rPr>
              <a:t>e. </a:t>
            </a:r>
            <a:r>
              <a:rPr lang="en-GB" sz="24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stacey@leadtshub.co.uk</a:t>
            </a:r>
            <a:endParaRPr lang="en-GB" sz="2400" dirty="0">
              <a:solidFill>
                <a:schemeClr val="bg1"/>
              </a:solidFill>
              <a:latin typeface="Calibri" panose="020F0502020204030204" pitchFamily="34" charset="0"/>
              <a:cs typeface="Calibri" panose="020F0502020204030204" pitchFamily="34" charset="0"/>
            </a:endParaRPr>
          </a:p>
          <a:p>
            <a:r>
              <a:rPr lang="en-GB" sz="2400" dirty="0">
                <a:solidFill>
                  <a:schemeClr val="bg1"/>
                </a:solidFill>
                <a:latin typeface="Calibri" panose="020F0502020204030204" pitchFamily="34" charset="0"/>
                <a:cs typeface="Calibri" panose="020F0502020204030204" pitchFamily="34" charset="0"/>
              </a:rPr>
              <a:t>t. 01522 214459</a:t>
            </a:r>
            <a:endParaRPr lang="en-GB"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0776BEE-1E8E-E4C3-064D-9F6A1B8D759C}"/>
              </a:ext>
            </a:extLst>
          </p:cNvPr>
          <p:cNvSpPr txBox="1"/>
          <p:nvPr/>
        </p:nvSpPr>
        <p:spPr>
          <a:xfrm>
            <a:off x="5255666" y="3753801"/>
            <a:ext cx="3794100"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Rachael Viscomi</a:t>
            </a:r>
          </a:p>
          <a:p>
            <a:r>
              <a:rPr lang="en-GB" sz="2400" dirty="0">
                <a:solidFill>
                  <a:schemeClr val="bg1"/>
                </a:solidFill>
                <a:latin typeface="Calibri" panose="020F0502020204030204" pitchFamily="34" charset="0"/>
                <a:cs typeface="Calibri" panose="020F0502020204030204" pitchFamily="34" charset="0"/>
              </a:rPr>
              <a:t>ECF &amp; AB Administrator</a:t>
            </a:r>
          </a:p>
          <a:p>
            <a:r>
              <a:rPr lang="en-GB" sz="2400" dirty="0">
                <a:solidFill>
                  <a:schemeClr val="bg1"/>
                </a:solidFill>
                <a:latin typeface="Calibri" panose="020F0502020204030204" pitchFamily="34" charset="0"/>
                <a:cs typeface="Calibri" panose="020F0502020204030204" pitchFamily="34" charset="0"/>
              </a:rPr>
              <a:t>L.E.A.D. Teaching School Hub</a:t>
            </a:r>
          </a:p>
          <a:p>
            <a:r>
              <a:rPr lang="en-GB" sz="2400" dirty="0">
                <a:solidFill>
                  <a:schemeClr val="bg1"/>
                </a:solidFill>
                <a:latin typeface="Calibri" panose="020F0502020204030204" pitchFamily="34" charset="0"/>
                <a:cs typeface="Calibri" panose="020F0502020204030204" pitchFamily="34" charset="0"/>
              </a:rPr>
              <a:t>e. </a:t>
            </a:r>
            <a:r>
              <a:rPr lang="en-GB" sz="24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rachael@leadtshub.co.uk</a:t>
            </a:r>
            <a:r>
              <a:rPr lang="en-GB" sz="2400" dirty="0">
                <a:solidFill>
                  <a:schemeClr val="bg1"/>
                </a:solidFill>
                <a:latin typeface="Calibri" panose="020F0502020204030204" pitchFamily="34" charset="0"/>
                <a:cs typeface="Calibri" panose="020F0502020204030204" pitchFamily="34" charset="0"/>
              </a:rPr>
              <a:t> </a:t>
            </a:r>
          </a:p>
          <a:p>
            <a:r>
              <a:rPr lang="en-GB" sz="2400" dirty="0">
                <a:solidFill>
                  <a:schemeClr val="bg1"/>
                </a:solidFill>
                <a:latin typeface="Calibri" panose="020F0502020204030204" pitchFamily="34" charset="0"/>
                <a:cs typeface="Calibri" panose="020F0502020204030204" pitchFamily="34" charset="0"/>
              </a:rPr>
              <a:t>t. 01522 214459</a:t>
            </a:r>
            <a:endParaRPr lang="en-GB"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413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169115" y="260999"/>
            <a:ext cx="9550617"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Please send any questions to:</a:t>
            </a:r>
          </a:p>
          <a:p>
            <a:pPr marR="0" lvl="0" rtl="0">
              <a:spcBef>
                <a:spcPts val="0"/>
              </a:spcBef>
              <a:spcAft>
                <a:spcPts val="0"/>
              </a:spcAft>
              <a:buClr>
                <a:srgbClr val="2A2E59"/>
              </a:buClr>
              <a:buSzPts val="2400"/>
            </a:pPr>
            <a:endParaRPr lang="en-US" sz="1200" b="1" dirty="0">
              <a:solidFill>
                <a:schemeClr val="bg1"/>
              </a:solidFill>
              <a:latin typeface="Calibri" panose="020F0502020204030204" pitchFamily="34" charset="0"/>
              <a:ea typeface="Calibri"/>
              <a:cs typeface="Calibri" panose="020F0502020204030204" pitchFamily="34" charset="0"/>
            </a:endParaRPr>
          </a:p>
          <a:p>
            <a:pPr marR="0" lvl="0" rtl="0">
              <a:spcBef>
                <a:spcPts val="0"/>
              </a:spcBef>
              <a:spcAft>
                <a:spcPts val="0"/>
              </a:spcAft>
              <a:buClr>
                <a:srgbClr val="00AAE6"/>
              </a:buClr>
              <a:buSzPts val="2400"/>
            </a:pPr>
            <a:endParaRPr lang="en-GB" sz="2800" b="1"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6" name="Picture 5" descr="A person with blonde hair&#10;&#10;Description automatically generated with medium confidence">
            <a:extLst>
              <a:ext uri="{FF2B5EF4-FFF2-40B4-BE49-F238E27FC236}">
                <a16:creationId xmlns:a16="http://schemas.microsoft.com/office/drawing/2014/main" id="{5AD311A0-8DCC-AB63-6A4E-A18F658F5117}"/>
              </a:ext>
            </a:extLst>
          </p:cNvPr>
          <p:cNvPicPr>
            <a:picLocks noChangeAspect="1"/>
          </p:cNvPicPr>
          <p:nvPr/>
        </p:nvPicPr>
        <p:blipFill>
          <a:blip r:embed="rId3"/>
          <a:stretch>
            <a:fillRect/>
          </a:stretch>
        </p:blipFill>
        <p:spPr>
          <a:xfrm>
            <a:off x="501617" y="1369700"/>
            <a:ext cx="1922793" cy="23795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A person smiling for the camera&#10;&#10;Description automatically generated with medium confidence">
            <a:extLst>
              <a:ext uri="{FF2B5EF4-FFF2-40B4-BE49-F238E27FC236}">
                <a16:creationId xmlns:a16="http://schemas.microsoft.com/office/drawing/2014/main" id="{F000DEA1-C78F-6D33-EEDE-7EADE7576A53}"/>
              </a:ext>
            </a:extLst>
          </p:cNvPr>
          <p:cNvPicPr>
            <a:picLocks noChangeAspect="1"/>
          </p:cNvPicPr>
          <p:nvPr/>
        </p:nvPicPr>
        <p:blipFill>
          <a:blip r:embed="rId4"/>
          <a:stretch>
            <a:fillRect/>
          </a:stretch>
        </p:blipFill>
        <p:spPr>
          <a:xfrm>
            <a:off x="4341579" y="1158721"/>
            <a:ext cx="1922793" cy="256372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a:extLst>
              <a:ext uri="{FF2B5EF4-FFF2-40B4-BE49-F238E27FC236}">
                <a16:creationId xmlns:a16="http://schemas.microsoft.com/office/drawing/2014/main" id="{017D1194-1736-CBA6-CA1C-E0F57F6D3D16}"/>
              </a:ext>
            </a:extLst>
          </p:cNvPr>
          <p:cNvSpPr txBox="1"/>
          <p:nvPr/>
        </p:nvSpPr>
        <p:spPr>
          <a:xfrm>
            <a:off x="361932" y="3722445"/>
            <a:ext cx="3794100"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Stacey Williams</a:t>
            </a:r>
          </a:p>
          <a:p>
            <a:r>
              <a:rPr lang="en-GB" sz="2400" dirty="0">
                <a:solidFill>
                  <a:schemeClr val="bg1"/>
                </a:solidFill>
                <a:latin typeface="Calibri" panose="020F0502020204030204" pitchFamily="34" charset="0"/>
                <a:cs typeface="Calibri" panose="020F0502020204030204" pitchFamily="34" charset="0"/>
              </a:rPr>
              <a:t>ECF &amp; AB Lead</a:t>
            </a:r>
          </a:p>
          <a:p>
            <a:r>
              <a:rPr lang="en-GB" sz="2400" dirty="0">
                <a:solidFill>
                  <a:schemeClr val="bg1"/>
                </a:solidFill>
                <a:latin typeface="Calibri" panose="020F0502020204030204" pitchFamily="34" charset="0"/>
                <a:cs typeface="Calibri" panose="020F0502020204030204" pitchFamily="34" charset="0"/>
              </a:rPr>
              <a:t>L.E.A.D. Teaching School Hub</a:t>
            </a:r>
          </a:p>
          <a:p>
            <a:r>
              <a:rPr lang="en-GB" sz="2400" dirty="0">
                <a:solidFill>
                  <a:schemeClr val="bg1"/>
                </a:solidFill>
                <a:latin typeface="Calibri" panose="020F0502020204030204" pitchFamily="34" charset="0"/>
                <a:cs typeface="Calibri" panose="020F0502020204030204" pitchFamily="34" charset="0"/>
              </a:rPr>
              <a:t>e. </a:t>
            </a:r>
            <a:r>
              <a:rPr lang="en-GB" sz="2400" dirty="0">
                <a:solidFill>
                  <a:schemeClr val="bg1"/>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stacey@leadtshub.co.uk</a:t>
            </a:r>
            <a:endParaRPr lang="en-GB" sz="2400" dirty="0">
              <a:solidFill>
                <a:schemeClr val="bg1"/>
              </a:solidFill>
              <a:latin typeface="Calibri" panose="020F0502020204030204" pitchFamily="34" charset="0"/>
              <a:cs typeface="Calibri" panose="020F0502020204030204" pitchFamily="34" charset="0"/>
            </a:endParaRPr>
          </a:p>
          <a:p>
            <a:r>
              <a:rPr lang="en-GB" sz="2400" dirty="0">
                <a:solidFill>
                  <a:schemeClr val="bg1"/>
                </a:solidFill>
                <a:latin typeface="Calibri" panose="020F0502020204030204" pitchFamily="34" charset="0"/>
                <a:cs typeface="Calibri" panose="020F0502020204030204" pitchFamily="34" charset="0"/>
              </a:rPr>
              <a:t>t. 01522 214459</a:t>
            </a:r>
            <a:endParaRPr lang="en-GB" dirty="0">
              <a:solidFill>
                <a:schemeClr val="bg1"/>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0776BEE-1E8E-E4C3-064D-9F6A1B8D759C}"/>
              </a:ext>
            </a:extLst>
          </p:cNvPr>
          <p:cNvSpPr txBox="1"/>
          <p:nvPr/>
        </p:nvSpPr>
        <p:spPr>
          <a:xfrm>
            <a:off x="4283099" y="3753801"/>
            <a:ext cx="3794100" cy="1938992"/>
          </a:xfrm>
          <a:prstGeom prst="rect">
            <a:avLst/>
          </a:prstGeom>
          <a:noFill/>
        </p:spPr>
        <p:txBody>
          <a:bodyPr wrap="square" rtlCol="0">
            <a:spAutoFit/>
          </a:bodyPr>
          <a:lstStyle/>
          <a:p>
            <a:r>
              <a:rPr lang="en-GB" sz="2400" dirty="0">
                <a:solidFill>
                  <a:schemeClr val="bg1"/>
                </a:solidFill>
                <a:latin typeface="Calibri" panose="020F0502020204030204" pitchFamily="34" charset="0"/>
                <a:cs typeface="Calibri" panose="020F0502020204030204" pitchFamily="34" charset="0"/>
              </a:rPr>
              <a:t>Rachael Viscomi</a:t>
            </a:r>
          </a:p>
          <a:p>
            <a:r>
              <a:rPr lang="en-GB" sz="2400" dirty="0">
                <a:solidFill>
                  <a:schemeClr val="bg1"/>
                </a:solidFill>
                <a:latin typeface="Calibri" panose="020F0502020204030204" pitchFamily="34" charset="0"/>
                <a:cs typeface="Calibri" panose="020F0502020204030204" pitchFamily="34" charset="0"/>
              </a:rPr>
              <a:t>ECF &amp; AB Administrator</a:t>
            </a:r>
          </a:p>
          <a:p>
            <a:r>
              <a:rPr lang="en-GB" sz="2400" dirty="0">
                <a:solidFill>
                  <a:schemeClr val="bg1"/>
                </a:solidFill>
                <a:latin typeface="Calibri" panose="020F0502020204030204" pitchFamily="34" charset="0"/>
                <a:cs typeface="Calibri" panose="020F0502020204030204" pitchFamily="34" charset="0"/>
              </a:rPr>
              <a:t>L.E.A.D. Teaching School Hub</a:t>
            </a:r>
          </a:p>
          <a:p>
            <a:r>
              <a:rPr lang="en-GB" sz="2400" dirty="0">
                <a:solidFill>
                  <a:schemeClr val="bg1"/>
                </a:solidFill>
                <a:latin typeface="Calibri" panose="020F0502020204030204" pitchFamily="34" charset="0"/>
                <a:cs typeface="Calibri" panose="020F0502020204030204" pitchFamily="34" charset="0"/>
              </a:rPr>
              <a:t>e. </a:t>
            </a:r>
            <a:r>
              <a:rPr lang="en-GB" sz="2400" dirty="0">
                <a:solidFill>
                  <a:schemeClr val="bg1"/>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rachael@leadtshub.co.uk</a:t>
            </a:r>
            <a:r>
              <a:rPr lang="en-GB" sz="2400" dirty="0">
                <a:solidFill>
                  <a:schemeClr val="bg1"/>
                </a:solidFill>
                <a:latin typeface="Calibri" panose="020F0502020204030204" pitchFamily="34" charset="0"/>
                <a:cs typeface="Calibri" panose="020F0502020204030204" pitchFamily="34" charset="0"/>
              </a:rPr>
              <a:t> </a:t>
            </a:r>
          </a:p>
          <a:p>
            <a:r>
              <a:rPr lang="en-GB" sz="2400" dirty="0">
                <a:solidFill>
                  <a:schemeClr val="bg1"/>
                </a:solidFill>
                <a:latin typeface="Calibri" panose="020F0502020204030204" pitchFamily="34" charset="0"/>
                <a:cs typeface="Calibri" panose="020F0502020204030204" pitchFamily="34" charset="0"/>
              </a:rPr>
              <a:t>t. 01522 214459</a:t>
            </a:r>
            <a:endParaRPr lang="en-GB" dirty="0">
              <a:solidFill>
                <a:schemeClr val="bg1"/>
              </a:solidFill>
              <a:latin typeface="Calibri" panose="020F0502020204030204" pitchFamily="34" charset="0"/>
              <a:cs typeface="Calibri" panose="020F0502020204030204" pitchFamily="34" charset="0"/>
            </a:endParaRPr>
          </a:p>
        </p:txBody>
      </p:sp>
      <p:pic>
        <p:nvPicPr>
          <p:cNvPr id="2" name="Picture 1" descr="A picture containing window&#10;&#10;Description automatically generated">
            <a:extLst>
              <a:ext uri="{FF2B5EF4-FFF2-40B4-BE49-F238E27FC236}">
                <a16:creationId xmlns:a16="http://schemas.microsoft.com/office/drawing/2014/main" id="{2DE5358D-F988-8C76-C33B-ACB357A2480C}"/>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4536" r="8674"/>
          <a:stretch/>
        </p:blipFill>
        <p:spPr>
          <a:xfrm>
            <a:off x="8077199" y="0"/>
            <a:ext cx="4114801" cy="5554133"/>
          </a:xfrm>
          <a:prstGeom prst="rect">
            <a:avLst/>
          </a:prstGeom>
          <a:solidFill>
            <a:schemeClr val="bg1"/>
          </a:solidFill>
        </p:spPr>
      </p:pic>
    </p:spTree>
    <p:extLst>
      <p:ext uri="{BB962C8B-B14F-4D97-AF65-F5344CB8AC3E}">
        <p14:creationId xmlns:p14="http://schemas.microsoft.com/office/powerpoint/2010/main" val="726792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1956340" y="972222"/>
            <a:ext cx="8279319" cy="3829821"/>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6000" b="1" dirty="0">
                <a:solidFill>
                  <a:schemeClr val="bg1"/>
                </a:solidFill>
                <a:latin typeface="Calibri" panose="020F0502020204030204" pitchFamily="34" charset="0"/>
                <a:cs typeface="Calibri" panose="020F0502020204030204" pitchFamily="34" charset="0"/>
              </a:rPr>
              <a:t>The Early Career Framework and Appropriate Body Services</a:t>
            </a:r>
            <a:endParaRPr lang="en-GB" sz="60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133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277586" y="167824"/>
            <a:ext cx="11061946"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What is the Early Career Framework?</a:t>
            </a:r>
          </a:p>
        </p:txBody>
      </p:sp>
      <p:sp>
        <p:nvSpPr>
          <p:cNvPr id="20" name="Google Shape;164;p7">
            <a:extLst>
              <a:ext uri="{FF2B5EF4-FFF2-40B4-BE49-F238E27FC236}">
                <a16:creationId xmlns:a16="http://schemas.microsoft.com/office/drawing/2014/main" id="{F79947D7-9E46-44BC-AB5D-CD0812F4DB80}"/>
              </a:ext>
            </a:extLst>
          </p:cNvPr>
          <p:cNvSpPr txBox="1"/>
          <p:nvPr/>
        </p:nvSpPr>
        <p:spPr>
          <a:xfrm>
            <a:off x="277586" y="698580"/>
            <a:ext cx="12312734" cy="4493497"/>
          </a:xfrm>
          <a:prstGeom prst="rect">
            <a:avLst/>
          </a:prstGeom>
          <a:noFill/>
          <a:ln>
            <a:noFill/>
          </a:ln>
        </p:spPr>
        <p:txBody>
          <a:bodyPr spcFirstLastPara="1" wrap="square" lIns="91425" tIns="45700" rIns="91425" bIns="45700" anchor="t" anchorCtr="0">
            <a:spAutoFit/>
          </a:bodyPr>
          <a:lstStyle/>
          <a:p>
            <a:pPr marL="285750" marR="0" lvl="0" indent="-171450" rtl="0">
              <a:spcBef>
                <a:spcPts val="0"/>
              </a:spcBef>
              <a:spcAft>
                <a:spcPts val="0"/>
              </a:spcAft>
              <a:buClr>
                <a:schemeClr val="dk1"/>
              </a:buClr>
              <a:buSzPts val="1800"/>
              <a:buFont typeface="Noto Sans Symbols"/>
              <a:buNone/>
            </a:pPr>
            <a:endParaRPr sz="2400" dirty="0">
              <a:solidFill>
                <a:schemeClr val="bg1"/>
              </a:solidFill>
              <a:latin typeface="Calibri" panose="020F0502020204030204" pitchFamily="34" charset="0"/>
              <a:ea typeface="Calibri"/>
              <a:cs typeface="Calibri" panose="020F0502020204030204" pitchFamily="34" charset="0"/>
              <a:sym typeface="Calibri"/>
            </a:endParaRPr>
          </a:p>
          <a:p>
            <a:pPr marR="0" lvl="0" rtl="0">
              <a:spcBef>
                <a:spcPts val="0"/>
              </a:spcBef>
              <a:spcAft>
                <a:spcPts val="0"/>
              </a:spcAft>
              <a:buClr>
                <a:srgbClr val="1A4164"/>
              </a:buClr>
              <a:buSzPts val="1800"/>
            </a:pPr>
            <a:r>
              <a:rPr lang="en-GB" sz="2400" dirty="0">
                <a:solidFill>
                  <a:schemeClr val="bg1"/>
                </a:solidFill>
                <a:latin typeface="Calibri" panose="020F0502020204030204" pitchFamily="34" charset="0"/>
                <a:ea typeface="Calibri"/>
                <a:cs typeface="Calibri" panose="020F0502020204030204" pitchFamily="34" charset="0"/>
                <a:sym typeface="Calibri"/>
              </a:rPr>
              <a:t>The Early Career Framework (ECF) is designed to make sure early career teachers focus on learning the things that make the most difference in the classroom and their professional practice.</a:t>
            </a:r>
            <a:endParaRPr sz="2400" dirty="0">
              <a:solidFill>
                <a:schemeClr val="bg1"/>
              </a:solidFill>
              <a:latin typeface="Calibri" panose="020F0502020204030204" pitchFamily="34" charset="0"/>
              <a:cs typeface="Calibri" panose="020F0502020204030204" pitchFamily="34" charset="0"/>
            </a:endParaRPr>
          </a:p>
          <a:p>
            <a:pPr marL="457200" marR="0" lvl="0" indent="-342900" rtl="0">
              <a:spcBef>
                <a:spcPts val="0"/>
              </a:spcBef>
              <a:spcAft>
                <a:spcPts val="0"/>
              </a:spcAft>
              <a:buClr>
                <a:schemeClr val="dk1"/>
              </a:buClr>
              <a:buSzPts val="1800"/>
              <a:buFont typeface="Wingdings" panose="05000000000000000000" pitchFamily="2" charset="2"/>
              <a:buChar char="§"/>
            </a:pPr>
            <a:endParaRPr sz="2400" dirty="0">
              <a:solidFill>
                <a:schemeClr val="bg1"/>
              </a:solidFill>
              <a:latin typeface="Calibri" panose="020F0502020204030204" pitchFamily="34" charset="0"/>
              <a:ea typeface="Calibri"/>
              <a:cs typeface="Calibri" panose="020F0502020204030204" pitchFamily="34" charset="0"/>
              <a:sym typeface="Calibri"/>
            </a:endParaRPr>
          </a:p>
          <a:p>
            <a:pPr marR="0" lvl="0" rtl="0">
              <a:spcBef>
                <a:spcPts val="0"/>
              </a:spcBef>
              <a:spcAft>
                <a:spcPts val="0"/>
              </a:spcAft>
              <a:buClr>
                <a:srgbClr val="1A4164"/>
              </a:buClr>
              <a:buSzPts val="1800"/>
            </a:pPr>
            <a:r>
              <a:rPr lang="en-GB" sz="2400" dirty="0">
                <a:solidFill>
                  <a:schemeClr val="bg1"/>
                </a:solidFill>
                <a:latin typeface="Calibri" panose="020F0502020204030204" pitchFamily="34" charset="0"/>
                <a:ea typeface="Calibri"/>
                <a:cs typeface="Calibri" panose="020F0502020204030204" pitchFamily="34" charset="0"/>
                <a:sym typeface="Calibri"/>
              </a:rPr>
              <a:t>The full and core induction programmes include high-quality development materials, underpinned by the ECF, which will support early career teachers to develop the essential knowledge and skills to set them up for a successful and fulfilling career in teaching.</a:t>
            </a:r>
            <a:endParaRPr sz="2400" dirty="0">
              <a:solidFill>
                <a:schemeClr val="bg1"/>
              </a:solidFill>
              <a:latin typeface="Calibri" panose="020F0502020204030204" pitchFamily="34" charset="0"/>
              <a:cs typeface="Calibri" panose="020F0502020204030204" pitchFamily="34" charset="0"/>
            </a:endParaRPr>
          </a:p>
          <a:p>
            <a:pPr marL="342900" marR="0" lvl="0" indent="-342900" rtl="0">
              <a:spcBef>
                <a:spcPts val="0"/>
              </a:spcBef>
              <a:spcAft>
                <a:spcPts val="0"/>
              </a:spcAft>
              <a:buFont typeface="Wingdings" panose="05000000000000000000" pitchFamily="2" charset="2"/>
              <a:buChar char="§"/>
            </a:pPr>
            <a:endParaRPr sz="2400" b="1" dirty="0">
              <a:solidFill>
                <a:schemeClr val="bg1"/>
              </a:solidFill>
              <a:latin typeface="Calibri" panose="020F0502020204030204" pitchFamily="34" charset="0"/>
              <a:ea typeface="Calibri"/>
              <a:cs typeface="Calibri" panose="020F0502020204030204" pitchFamily="34" charset="0"/>
              <a:sym typeface="Calibri"/>
            </a:endParaRPr>
          </a:p>
          <a:p>
            <a:pPr marR="0" lvl="0" rtl="0">
              <a:spcBef>
                <a:spcPts val="0"/>
              </a:spcBef>
              <a:spcAft>
                <a:spcPts val="0"/>
              </a:spcAft>
              <a:buClr>
                <a:srgbClr val="112B43"/>
              </a:buClr>
              <a:buSzPts val="1800"/>
            </a:pPr>
            <a:r>
              <a:rPr lang="en-GB" sz="2400" b="1" dirty="0">
                <a:solidFill>
                  <a:schemeClr val="bg1"/>
                </a:solidFill>
                <a:latin typeface="Calibri" panose="020F0502020204030204" pitchFamily="34" charset="0"/>
                <a:ea typeface="Calibri"/>
                <a:cs typeface="Calibri" panose="020F0502020204030204" pitchFamily="34" charset="0"/>
                <a:sym typeface="Calibri"/>
              </a:rPr>
              <a:t>They cover the five core areas of the ECF:</a:t>
            </a:r>
          </a:p>
          <a:p>
            <a:pPr marR="0" lvl="0" rtl="0">
              <a:spcBef>
                <a:spcPts val="0"/>
              </a:spcBef>
              <a:spcAft>
                <a:spcPts val="0"/>
              </a:spcAft>
              <a:buClr>
                <a:srgbClr val="112B43"/>
              </a:buClr>
              <a:buSzPts val="1800"/>
            </a:pPr>
            <a:r>
              <a:rPr lang="en-GB" sz="2200" b="1" i="1" u="none" strike="noStrike" cap="none" dirty="0">
                <a:solidFill>
                  <a:srgbClr val="00AAE6"/>
                </a:solidFill>
                <a:latin typeface="Calibri" panose="020F0502020204030204" pitchFamily="34" charset="0"/>
                <a:ea typeface="Calibri"/>
                <a:cs typeface="Calibri" panose="020F0502020204030204" pitchFamily="34" charset="0"/>
                <a:sym typeface="Calibri"/>
              </a:rPr>
              <a:t>behaviour management    I    pedagogy   I    curriculum    I    assessment    I    professional behaviours</a:t>
            </a:r>
            <a:endParaRPr sz="2200" b="1" i="1" dirty="0">
              <a:solidFill>
                <a:srgbClr val="00AAE6"/>
              </a:solidFill>
              <a:latin typeface="Calibri" panose="020F0502020204030204" pitchFamily="34" charset="0"/>
              <a:cs typeface="Calibri" panose="020F0502020204030204" pitchFamily="34" charset="0"/>
            </a:endParaRPr>
          </a:p>
          <a:p>
            <a:pPr marL="285750" marR="0" lvl="0" indent="-171450" rtl="0">
              <a:spcBef>
                <a:spcPts val="0"/>
              </a:spcBef>
              <a:spcAft>
                <a:spcPts val="0"/>
              </a:spcAft>
              <a:buClr>
                <a:schemeClr val="dk1"/>
              </a:buClr>
              <a:buSzPts val="1800"/>
              <a:buFont typeface="Noto Sans Symbols"/>
              <a:buNone/>
            </a:pPr>
            <a:endParaRPr sz="2400"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1" name="Google Shape;167;p7">
            <a:extLst>
              <a:ext uri="{FF2B5EF4-FFF2-40B4-BE49-F238E27FC236}">
                <a16:creationId xmlns:a16="http://schemas.microsoft.com/office/drawing/2014/main" id="{5A83ACBD-E717-4146-A193-A45596D0D097}"/>
              </a:ext>
            </a:extLst>
          </p:cNvPr>
          <p:cNvSpPr/>
          <p:nvPr/>
        </p:nvSpPr>
        <p:spPr>
          <a:xfrm>
            <a:off x="50171" y="5021182"/>
            <a:ext cx="12704620" cy="43084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12B43"/>
              </a:buClr>
              <a:buSzPts val="1800"/>
              <a:buFont typeface="Noto Sans Symbols"/>
              <a:buChar char="❖"/>
            </a:pPr>
            <a:r>
              <a:rPr lang="en-GB" sz="2200" b="1" dirty="0">
                <a:solidFill>
                  <a:srgbClr val="BD135C"/>
                </a:solidFill>
                <a:latin typeface="Calibri"/>
                <a:ea typeface="Calibri"/>
                <a:cs typeface="Calibri"/>
                <a:sym typeface="Calibri"/>
              </a:rPr>
              <a:t>The ECF is not an assessment tool. Teachers will still be assessed against the Teachers’ Standards</a:t>
            </a:r>
            <a:endParaRPr sz="2200" b="1" dirty="0">
              <a:solidFill>
                <a:srgbClr val="BD135C"/>
              </a:solidFill>
            </a:endParaRPr>
          </a:p>
        </p:txBody>
      </p:sp>
    </p:spTree>
    <p:extLst>
      <p:ext uri="{BB962C8B-B14F-4D97-AF65-F5344CB8AC3E}">
        <p14:creationId xmlns:p14="http://schemas.microsoft.com/office/powerpoint/2010/main" val="422019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277586" y="167824"/>
            <a:ext cx="11061946"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What is the difference between the Early Career Framework (ECF) and the Appropriate Body (AB)</a:t>
            </a:r>
          </a:p>
        </p:txBody>
      </p:sp>
      <p:pic>
        <p:nvPicPr>
          <p:cNvPr id="3" name="Picture 2">
            <a:extLst>
              <a:ext uri="{FF2B5EF4-FFF2-40B4-BE49-F238E27FC236}">
                <a16:creationId xmlns:a16="http://schemas.microsoft.com/office/drawing/2014/main" id="{8E1CDA34-25D0-9D79-3E21-5B8D965F367F}"/>
              </a:ext>
            </a:extLst>
          </p:cNvPr>
          <p:cNvPicPr>
            <a:picLocks noChangeAspect="1"/>
          </p:cNvPicPr>
          <p:nvPr/>
        </p:nvPicPr>
        <p:blipFill>
          <a:blip r:embed="rId3"/>
          <a:stretch>
            <a:fillRect/>
          </a:stretch>
        </p:blipFill>
        <p:spPr>
          <a:xfrm>
            <a:off x="0" y="2569102"/>
            <a:ext cx="12113096" cy="2970742"/>
          </a:xfrm>
          <a:prstGeom prst="rect">
            <a:avLst/>
          </a:prstGeom>
        </p:spPr>
      </p:pic>
      <p:pic>
        <p:nvPicPr>
          <p:cNvPr id="5" name="Picture 4">
            <a:extLst>
              <a:ext uri="{FF2B5EF4-FFF2-40B4-BE49-F238E27FC236}">
                <a16:creationId xmlns:a16="http://schemas.microsoft.com/office/drawing/2014/main" id="{9CA24336-CCFB-7DF5-FD86-86003B80758B}"/>
              </a:ext>
            </a:extLst>
          </p:cNvPr>
          <p:cNvPicPr>
            <a:picLocks noChangeAspect="1"/>
          </p:cNvPicPr>
          <p:nvPr/>
        </p:nvPicPr>
        <p:blipFill>
          <a:blip r:embed="rId4"/>
          <a:stretch>
            <a:fillRect/>
          </a:stretch>
        </p:blipFill>
        <p:spPr>
          <a:xfrm>
            <a:off x="78903" y="3103079"/>
            <a:ext cx="11901175" cy="2341762"/>
          </a:xfrm>
          <a:prstGeom prst="rect">
            <a:avLst/>
          </a:prstGeom>
        </p:spPr>
      </p:pic>
    </p:spTree>
    <p:extLst>
      <p:ext uri="{BB962C8B-B14F-4D97-AF65-F5344CB8AC3E}">
        <p14:creationId xmlns:p14="http://schemas.microsoft.com/office/powerpoint/2010/main" val="57061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0" y="-115665"/>
            <a:ext cx="11061946" cy="430148"/>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Delivery</a:t>
            </a:r>
          </a:p>
          <a:p>
            <a:r>
              <a:rPr lang="en-US" sz="4800" b="1" dirty="0">
                <a:solidFill>
                  <a:srgbClr val="00AAE6"/>
                </a:solidFill>
                <a:latin typeface="Calibri" panose="020F0502020204030204" pitchFamily="34" charset="0"/>
                <a:cs typeface="Calibri" panose="020F0502020204030204" pitchFamily="34" charset="0"/>
              </a:rPr>
              <a:t>Infrastructure</a:t>
            </a:r>
          </a:p>
        </p:txBody>
      </p:sp>
      <p:sp>
        <p:nvSpPr>
          <p:cNvPr id="2" name="Rectangle 1">
            <a:extLst>
              <a:ext uri="{FF2B5EF4-FFF2-40B4-BE49-F238E27FC236}">
                <a16:creationId xmlns:a16="http://schemas.microsoft.com/office/drawing/2014/main" id="{7A3D5798-8BED-4FE0-B9DA-E8174E131F3F}"/>
              </a:ext>
            </a:extLst>
          </p:cNvPr>
          <p:cNvSpPr/>
          <p:nvPr/>
        </p:nvSpPr>
        <p:spPr>
          <a:xfrm>
            <a:off x="2220685" y="1320814"/>
            <a:ext cx="3473347"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a:extLst>
              <a:ext uri="{FF2B5EF4-FFF2-40B4-BE49-F238E27FC236}">
                <a16:creationId xmlns:a16="http://schemas.microsoft.com/office/drawing/2014/main" id="{1DBE5E3B-4543-468D-AFC3-4BB5B3F91A0D}"/>
              </a:ext>
            </a:extLst>
          </p:cNvPr>
          <p:cNvSpPr txBox="1"/>
          <p:nvPr/>
        </p:nvSpPr>
        <p:spPr>
          <a:xfrm>
            <a:off x="2168433" y="1500664"/>
            <a:ext cx="3574716" cy="584775"/>
          </a:xfrm>
          <a:prstGeom prst="rect">
            <a:avLst/>
          </a:prstGeom>
          <a:noFill/>
        </p:spPr>
        <p:txBody>
          <a:bodyPr wrap="square" rtlCol="0">
            <a:spAutoFit/>
          </a:bodyPr>
          <a:lstStyle/>
          <a:p>
            <a:pPr algn="ctr"/>
            <a:r>
              <a:rPr lang="en-GB" sz="3200" b="1" dirty="0">
                <a:latin typeface="Calibri" panose="020F0502020204030204" pitchFamily="34" charset="0"/>
                <a:cs typeface="Calibri" panose="020F0502020204030204" pitchFamily="34" charset="0"/>
              </a:rPr>
              <a:t>Appropriate Body</a:t>
            </a:r>
          </a:p>
        </p:txBody>
      </p:sp>
      <p:sp>
        <p:nvSpPr>
          <p:cNvPr id="40" name="Rectangle 39">
            <a:extLst>
              <a:ext uri="{FF2B5EF4-FFF2-40B4-BE49-F238E27FC236}">
                <a16:creationId xmlns:a16="http://schemas.microsoft.com/office/drawing/2014/main" id="{4A882D43-061A-416F-81AC-CB1B5290C9CE}"/>
              </a:ext>
            </a:extLst>
          </p:cNvPr>
          <p:cNvSpPr/>
          <p:nvPr/>
        </p:nvSpPr>
        <p:spPr>
          <a:xfrm>
            <a:off x="8792465" y="2397295"/>
            <a:ext cx="2857074"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058CB71-5C83-476A-8D61-DBBEAF4587AE}"/>
              </a:ext>
            </a:extLst>
          </p:cNvPr>
          <p:cNvSpPr txBox="1"/>
          <p:nvPr/>
        </p:nvSpPr>
        <p:spPr>
          <a:xfrm>
            <a:off x="8792466" y="2580524"/>
            <a:ext cx="2882762" cy="523220"/>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Lead Providers</a:t>
            </a:r>
          </a:p>
        </p:txBody>
      </p:sp>
      <p:sp>
        <p:nvSpPr>
          <p:cNvPr id="41" name="Rectangle 40">
            <a:extLst>
              <a:ext uri="{FF2B5EF4-FFF2-40B4-BE49-F238E27FC236}">
                <a16:creationId xmlns:a16="http://schemas.microsoft.com/office/drawing/2014/main" id="{61E86B5C-2D0E-4BDB-BB40-08C731F80B0E}"/>
              </a:ext>
            </a:extLst>
          </p:cNvPr>
          <p:cNvSpPr/>
          <p:nvPr/>
        </p:nvSpPr>
        <p:spPr>
          <a:xfrm>
            <a:off x="8779727" y="3462634"/>
            <a:ext cx="2857074" cy="914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EFE48C00-3C49-4C26-81D3-3EF01C36414C}"/>
              </a:ext>
            </a:extLst>
          </p:cNvPr>
          <p:cNvSpPr txBox="1"/>
          <p:nvPr/>
        </p:nvSpPr>
        <p:spPr>
          <a:xfrm>
            <a:off x="8741300" y="3631707"/>
            <a:ext cx="2749794" cy="523220"/>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Delivery Partner</a:t>
            </a:r>
          </a:p>
        </p:txBody>
      </p:sp>
      <p:sp>
        <p:nvSpPr>
          <p:cNvPr id="42" name="Rectangle 41">
            <a:extLst>
              <a:ext uri="{FF2B5EF4-FFF2-40B4-BE49-F238E27FC236}">
                <a16:creationId xmlns:a16="http://schemas.microsoft.com/office/drawing/2014/main" id="{0F59A42F-CC3E-4C11-A5F8-051624ADC285}"/>
              </a:ext>
            </a:extLst>
          </p:cNvPr>
          <p:cNvSpPr/>
          <p:nvPr/>
        </p:nvSpPr>
        <p:spPr>
          <a:xfrm>
            <a:off x="1617936" y="4650170"/>
            <a:ext cx="2703973" cy="744069"/>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School Building Exterior Graphic Black White Sketch Illustration Vector  Stock Vector - Illustration of elementary, campus: 172849603">
            <a:extLst>
              <a:ext uri="{FF2B5EF4-FFF2-40B4-BE49-F238E27FC236}">
                <a16:creationId xmlns:a16="http://schemas.microsoft.com/office/drawing/2014/main" id="{F3173BC1-2374-4D52-883B-D8E19C7CD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4553" y="2427942"/>
            <a:ext cx="2703974" cy="202798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98288797-3902-4F0A-9EC7-AADD338F7059}"/>
              </a:ext>
            </a:extLst>
          </p:cNvPr>
          <p:cNvSpPr txBox="1"/>
          <p:nvPr/>
        </p:nvSpPr>
        <p:spPr>
          <a:xfrm>
            <a:off x="4614215" y="2461419"/>
            <a:ext cx="2936082" cy="707886"/>
          </a:xfrm>
          <a:prstGeom prst="rect">
            <a:avLst/>
          </a:prstGeom>
          <a:noFill/>
        </p:spPr>
        <p:txBody>
          <a:bodyPr wrap="square" rtlCol="0">
            <a:spAutoFit/>
          </a:bodyPr>
          <a:lstStyle/>
          <a:p>
            <a:pPr algn="ctr"/>
            <a:r>
              <a:rPr lang="en-GB" sz="4000" b="1" i="1" dirty="0">
                <a:latin typeface="Calibri" panose="020F0502020204030204" pitchFamily="34" charset="0"/>
                <a:cs typeface="Calibri" panose="020F0502020204030204" pitchFamily="34" charset="0"/>
              </a:rPr>
              <a:t>Schools</a:t>
            </a:r>
          </a:p>
        </p:txBody>
      </p:sp>
      <p:sp>
        <p:nvSpPr>
          <p:cNvPr id="32" name="TextBox 31">
            <a:extLst>
              <a:ext uri="{FF2B5EF4-FFF2-40B4-BE49-F238E27FC236}">
                <a16:creationId xmlns:a16="http://schemas.microsoft.com/office/drawing/2014/main" id="{F3609C82-C3FF-4295-8CF5-546D82990B55}"/>
              </a:ext>
            </a:extLst>
          </p:cNvPr>
          <p:cNvSpPr txBox="1"/>
          <p:nvPr/>
        </p:nvSpPr>
        <p:spPr>
          <a:xfrm>
            <a:off x="1182564" y="4786594"/>
            <a:ext cx="3574716" cy="523220"/>
          </a:xfrm>
          <a:prstGeom prst="rect">
            <a:avLst/>
          </a:prstGeom>
          <a:noFill/>
        </p:spPr>
        <p:txBody>
          <a:bodyPr wrap="square" rtlCol="0">
            <a:spAutoFit/>
          </a:bodyPr>
          <a:lstStyle/>
          <a:p>
            <a:pPr algn="ctr"/>
            <a:r>
              <a:rPr lang="en-GB" sz="2800" b="1" i="1" dirty="0">
                <a:latin typeface="Calibri" panose="020F0502020204030204" pitchFamily="34" charset="0"/>
                <a:cs typeface="Calibri" panose="020F0502020204030204" pitchFamily="34" charset="0"/>
              </a:rPr>
              <a:t>Induction Tutors</a:t>
            </a:r>
          </a:p>
        </p:txBody>
      </p:sp>
      <p:sp>
        <p:nvSpPr>
          <p:cNvPr id="43" name="Rectangle 42">
            <a:extLst>
              <a:ext uri="{FF2B5EF4-FFF2-40B4-BE49-F238E27FC236}">
                <a16:creationId xmlns:a16="http://schemas.microsoft.com/office/drawing/2014/main" id="{0722A4EC-B292-4E47-8C49-A0CC6BC3CA27}"/>
              </a:ext>
            </a:extLst>
          </p:cNvPr>
          <p:cNvSpPr/>
          <p:nvPr/>
        </p:nvSpPr>
        <p:spPr>
          <a:xfrm>
            <a:off x="4704554" y="4645709"/>
            <a:ext cx="2703973" cy="74406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F956A6DD-FF1C-482C-9BA7-DB029B9F089A}"/>
              </a:ext>
            </a:extLst>
          </p:cNvPr>
          <p:cNvSpPr txBox="1"/>
          <p:nvPr/>
        </p:nvSpPr>
        <p:spPr>
          <a:xfrm>
            <a:off x="4294898" y="4766638"/>
            <a:ext cx="3574716" cy="523220"/>
          </a:xfrm>
          <a:prstGeom prst="rect">
            <a:avLst/>
          </a:prstGeom>
          <a:noFill/>
        </p:spPr>
        <p:txBody>
          <a:bodyPr wrap="square" rtlCol="0">
            <a:spAutoFit/>
          </a:bodyPr>
          <a:lstStyle/>
          <a:p>
            <a:pPr algn="ctr"/>
            <a:r>
              <a:rPr lang="en-GB" sz="2800" b="1" i="1" dirty="0">
                <a:latin typeface="Calibri" panose="020F0502020204030204" pitchFamily="34" charset="0"/>
                <a:cs typeface="Calibri" panose="020F0502020204030204" pitchFamily="34" charset="0"/>
              </a:rPr>
              <a:t>ECTs</a:t>
            </a:r>
          </a:p>
        </p:txBody>
      </p:sp>
      <p:sp>
        <p:nvSpPr>
          <p:cNvPr id="44" name="Rectangle 43">
            <a:extLst>
              <a:ext uri="{FF2B5EF4-FFF2-40B4-BE49-F238E27FC236}">
                <a16:creationId xmlns:a16="http://schemas.microsoft.com/office/drawing/2014/main" id="{811833B4-06FD-4A5F-935D-59A32DEC7251}"/>
              </a:ext>
            </a:extLst>
          </p:cNvPr>
          <p:cNvSpPr/>
          <p:nvPr/>
        </p:nvSpPr>
        <p:spPr>
          <a:xfrm>
            <a:off x="7771844" y="4660858"/>
            <a:ext cx="2703973" cy="74406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a:extLst>
              <a:ext uri="{FF2B5EF4-FFF2-40B4-BE49-F238E27FC236}">
                <a16:creationId xmlns:a16="http://schemas.microsoft.com/office/drawing/2014/main" id="{1D391079-39B5-4882-99E0-EB3601C37145}"/>
              </a:ext>
            </a:extLst>
          </p:cNvPr>
          <p:cNvSpPr txBox="1"/>
          <p:nvPr/>
        </p:nvSpPr>
        <p:spPr>
          <a:xfrm>
            <a:off x="7241300" y="4760782"/>
            <a:ext cx="3574716" cy="523220"/>
          </a:xfrm>
          <a:prstGeom prst="rect">
            <a:avLst/>
          </a:prstGeom>
          <a:noFill/>
        </p:spPr>
        <p:txBody>
          <a:bodyPr wrap="square" rtlCol="0">
            <a:spAutoFit/>
          </a:bodyPr>
          <a:lstStyle/>
          <a:p>
            <a:pPr algn="ctr"/>
            <a:r>
              <a:rPr lang="en-GB" sz="2800" b="1" i="1" dirty="0">
                <a:latin typeface="Calibri" panose="020F0502020204030204" pitchFamily="34" charset="0"/>
                <a:cs typeface="Calibri" panose="020F0502020204030204" pitchFamily="34" charset="0"/>
              </a:rPr>
              <a:t>Mentors</a:t>
            </a:r>
          </a:p>
        </p:txBody>
      </p:sp>
      <p:sp>
        <p:nvSpPr>
          <p:cNvPr id="45" name="Rectangle 44">
            <a:extLst>
              <a:ext uri="{FF2B5EF4-FFF2-40B4-BE49-F238E27FC236}">
                <a16:creationId xmlns:a16="http://schemas.microsoft.com/office/drawing/2014/main" id="{87C2E330-6DAD-4F86-8BCA-301599392FB0}"/>
              </a:ext>
            </a:extLst>
          </p:cNvPr>
          <p:cNvSpPr/>
          <p:nvPr/>
        </p:nvSpPr>
        <p:spPr>
          <a:xfrm>
            <a:off x="6563555" y="1313822"/>
            <a:ext cx="3473347"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4ED6E83-D2EE-4B40-A1B1-1E4F5B783A40}"/>
              </a:ext>
            </a:extLst>
          </p:cNvPr>
          <p:cNvSpPr txBox="1"/>
          <p:nvPr/>
        </p:nvSpPr>
        <p:spPr>
          <a:xfrm>
            <a:off x="6476925" y="1536282"/>
            <a:ext cx="3574716" cy="523220"/>
          </a:xfrm>
          <a:prstGeom prst="rect">
            <a:avLst/>
          </a:prstGeom>
          <a:noFill/>
        </p:spPr>
        <p:txBody>
          <a:bodyPr wrap="square" rtlCol="0">
            <a:spAutoFit/>
          </a:bodyPr>
          <a:lstStyle/>
          <a:p>
            <a:pPr algn="ctr"/>
            <a:r>
              <a:rPr lang="en-GB" sz="2800" b="1" dirty="0">
                <a:latin typeface="Calibri" panose="020F0502020204030204" pitchFamily="34" charset="0"/>
                <a:cs typeface="Calibri" panose="020F0502020204030204" pitchFamily="34" charset="0"/>
              </a:rPr>
              <a:t>Induction Programme</a:t>
            </a:r>
          </a:p>
        </p:txBody>
      </p:sp>
      <p:pic>
        <p:nvPicPr>
          <p:cNvPr id="3074" name="Picture 2" descr="Department for Education - Wikipedia">
            <a:extLst>
              <a:ext uri="{FF2B5EF4-FFF2-40B4-BE49-F238E27FC236}">
                <a16:creationId xmlns:a16="http://schemas.microsoft.com/office/drawing/2014/main" id="{84529B00-CF63-4520-89DC-8ADC54FC09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218" y="-2081"/>
            <a:ext cx="2038643" cy="1207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873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Google Shape;197;p11">
            <a:extLst>
              <a:ext uri="{FF2B5EF4-FFF2-40B4-BE49-F238E27FC236}">
                <a16:creationId xmlns:a16="http://schemas.microsoft.com/office/drawing/2014/main" id="{2268E4A6-65A0-4A5F-80FD-2B4475DCEBB1}"/>
              </a:ext>
            </a:extLst>
          </p:cNvPr>
          <p:cNvSpPr txBox="1"/>
          <p:nvPr/>
        </p:nvSpPr>
        <p:spPr>
          <a:xfrm>
            <a:off x="170730" y="780249"/>
            <a:ext cx="8143537" cy="473971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GB" sz="2400" b="1" dirty="0">
                <a:solidFill>
                  <a:srgbClr val="BD135C"/>
                </a:solidFill>
                <a:latin typeface="Calibri"/>
                <a:ea typeface="Calibri"/>
                <a:cs typeface="Calibri"/>
                <a:sym typeface="Calibri"/>
              </a:rPr>
              <a:t>Full induction programme</a:t>
            </a:r>
            <a:endParaRPr sz="2400" dirty="0">
              <a:solidFill>
                <a:srgbClr val="BD135C"/>
              </a:solidFill>
            </a:endParaRPr>
          </a:p>
          <a:p>
            <a:pPr marL="0" marR="0" lvl="0" indent="0" algn="just" rtl="0">
              <a:spcBef>
                <a:spcPts val="0"/>
              </a:spcBef>
              <a:spcAft>
                <a:spcPts val="0"/>
              </a:spcAft>
              <a:buNone/>
            </a:pPr>
            <a:r>
              <a:rPr lang="en-GB" sz="2000" dirty="0">
                <a:solidFill>
                  <a:schemeClr val="bg1"/>
                </a:solidFill>
                <a:latin typeface="Calibri"/>
                <a:ea typeface="Calibri"/>
                <a:cs typeface="Calibri"/>
                <a:sym typeface="Calibri"/>
              </a:rPr>
              <a:t>A funded provider-led programme offering high-quality training for early career teachers and their mentors alongside the professional development materials.</a:t>
            </a:r>
            <a:endParaRPr sz="2000" dirty="0">
              <a:solidFill>
                <a:schemeClr val="bg1"/>
              </a:solidFill>
            </a:endParaRPr>
          </a:p>
          <a:p>
            <a:pPr marL="0" marR="0" lvl="0" indent="0" algn="just" rtl="0">
              <a:spcBef>
                <a:spcPts val="0"/>
              </a:spcBef>
              <a:spcAft>
                <a:spcPts val="0"/>
              </a:spcAft>
              <a:buNone/>
            </a:pPr>
            <a:endParaRPr sz="2000" dirty="0">
              <a:solidFill>
                <a:schemeClr val="bg1"/>
              </a:solidFill>
              <a:latin typeface="Calibri"/>
              <a:ea typeface="Calibri"/>
              <a:cs typeface="Calibri"/>
              <a:sym typeface="Calibri"/>
            </a:endParaRPr>
          </a:p>
          <a:p>
            <a:pPr marL="0" marR="0" lvl="0" indent="0" algn="just" rtl="0">
              <a:spcBef>
                <a:spcPts val="0"/>
              </a:spcBef>
              <a:spcAft>
                <a:spcPts val="0"/>
              </a:spcAft>
              <a:buNone/>
            </a:pPr>
            <a:endParaRPr lang="en-GB" sz="2400" b="1" dirty="0">
              <a:solidFill>
                <a:srgbClr val="FBB900"/>
              </a:solidFill>
              <a:latin typeface="Calibri"/>
              <a:ea typeface="Calibri"/>
              <a:cs typeface="Calibri"/>
              <a:sym typeface="Calibri"/>
            </a:endParaRPr>
          </a:p>
          <a:p>
            <a:pPr marL="0" marR="0" lvl="0" indent="0" algn="just" rtl="0">
              <a:spcBef>
                <a:spcPts val="0"/>
              </a:spcBef>
              <a:spcAft>
                <a:spcPts val="0"/>
              </a:spcAft>
              <a:buNone/>
            </a:pPr>
            <a:r>
              <a:rPr lang="en-GB" sz="2400" b="1" dirty="0">
                <a:solidFill>
                  <a:srgbClr val="BD135C"/>
                </a:solidFill>
                <a:latin typeface="Calibri"/>
                <a:ea typeface="Calibri"/>
                <a:cs typeface="Calibri"/>
                <a:sym typeface="Calibri"/>
              </a:rPr>
              <a:t>Core induction programme</a:t>
            </a:r>
            <a:endParaRPr sz="2400" b="1" dirty="0">
              <a:solidFill>
                <a:srgbClr val="BD135C"/>
              </a:solidFill>
            </a:endParaRPr>
          </a:p>
          <a:p>
            <a:pPr marL="0" marR="0" lvl="0" indent="0" algn="just" rtl="0">
              <a:spcBef>
                <a:spcPts val="0"/>
              </a:spcBef>
              <a:spcAft>
                <a:spcPts val="0"/>
              </a:spcAft>
              <a:buNone/>
            </a:pPr>
            <a:r>
              <a:rPr lang="en-GB" sz="2000" dirty="0">
                <a:solidFill>
                  <a:schemeClr val="bg1"/>
                </a:solidFill>
                <a:latin typeface="Calibri"/>
                <a:ea typeface="Calibri"/>
                <a:cs typeface="Calibri"/>
                <a:sym typeface="Calibri"/>
              </a:rPr>
              <a:t>Schools can draw on the content of the high-quality core induction programmes to deliver their own early career teacher and mentor training.</a:t>
            </a:r>
            <a:endParaRPr sz="2000" dirty="0">
              <a:solidFill>
                <a:schemeClr val="bg1"/>
              </a:solidFill>
            </a:endParaRPr>
          </a:p>
          <a:p>
            <a:pPr marL="0" marR="0" lvl="0" indent="0" algn="just" rtl="0">
              <a:spcBef>
                <a:spcPts val="0"/>
              </a:spcBef>
              <a:spcAft>
                <a:spcPts val="0"/>
              </a:spcAft>
              <a:buNone/>
            </a:pPr>
            <a:endParaRPr sz="2000" b="1" dirty="0">
              <a:solidFill>
                <a:schemeClr val="bg1"/>
              </a:solidFill>
              <a:latin typeface="Calibri"/>
              <a:ea typeface="Calibri"/>
              <a:cs typeface="Calibri"/>
              <a:sym typeface="Calibri"/>
            </a:endParaRPr>
          </a:p>
          <a:p>
            <a:pPr marL="0" marR="0" lvl="0" indent="0" algn="just" rtl="0">
              <a:spcBef>
                <a:spcPts val="0"/>
              </a:spcBef>
              <a:spcAft>
                <a:spcPts val="0"/>
              </a:spcAft>
              <a:buNone/>
            </a:pPr>
            <a:endParaRPr lang="en-GB" sz="2400" b="1" dirty="0">
              <a:solidFill>
                <a:srgbClr val="FBB900"/>
              </a:solidFill>
              <a:latin typeface="Calibri"/>
              <a:ea typeface="Calibri"/>
              <a:cs typeface="Calibri"/>
              <a:sym typeface="Calibri"/>
            </a:endParaRPr>
          </a:p>
          <a:p>
            <a:pPr marL="0" marR="0" lvl="0" indent="0" algn="just" rtl="0">
              <a:spcBef>
                <a:spcPts val="0"/>
              </a:spcBef>
              <a:spcAft>
                <a:spcPts val="0"/>
              </a:spcAft>
              <a:buNone/>
            </a:pPr>
            <a:r>
              <a:rPr lang="en-GB" sz="2400" b="1" dirty="0">
                <a:solidFill>
                  <a:srgbClr val="BD135C"/>
                </a:solidFill>
                <a:latin typeface="Calibri"/>
                <a:ea typeface="Calibri"/>
                <a:cs typeface="Calibri"/>
                <a:sym typeface="Calibri"/>
              </a:rPr>
              <a:t>School-based programme</a:t>
            </a:r>
            <a:endParaRPr sz="2400" dirty="0">
              <a:solidFill>
                <a:srgbClr val="BD135C"/>
              </a:solidFill>
            </a:endParaRPr>
          </a:p>
          <a:p>
            <a:pPr marL="0" marR="0" lvl="0" indent="0" algn="just" rtl="0">
              <a:spcBef>
                <a:spcPts val="0"/>
              </a:spcBef>
              <a:spcAft>
                <a:spcPts val="0"/>
              </a:spcAft>
              <a:buNone/>
            </a:pPr>
            <a:r>
              <a:rPr lang="en-GB" sz="2000" dirty="0">
                <a:solidFill>
                  <a:schemeClr val="bg1"/>
                </a:solidFill>
                <a:latin typeface="Calibri"/>
                <a:ea typeface="Calibri"/>
                <a:cs typeface="Calibri"/>
                <a:sym typeface="Calibri"/>
              </a:rPr>
              <a:t>Schools design and deliver their own ECF-based induction programme.</a:t>
            </a:r>
            <a:endParaRPr sz="2000" dirty="0">
              <a:solidFill>
                <a:schemeClr val="bg1"/>
              </a:solidFill>
            </a:endParaRPr>
          </a:p>
          <a:p>
            <a:pPr marL="0" marR="0" lvl="0" indent="0" algn="just" rtl="0">
              <a:spcBef>
                <a:spcPts val="0"/>
              </a:spcBef>
              <a:spcAft>
                <a:spcPts val="0"/>
              </a:spcAft>
              <a:buNone/>
            </a:pPr>
            <a:endParaRPr sz="2200" dirty="0">
              <a:solidFill>
                <a:schemeClr val="bg1"/>
              </a:solidFill>
              <a:latin typeface="Calibri"/>
              <a:ea typeface="Calibri"/>
              <a:cs typeface="Calibri"/>
              <a:sym typeface="Calibri"/>
            </a:endParaRPr>
          </a:p>
        </p:txBody>
      </p:sp>
      <p:sp>
        <p:nvSpPr>
          <p:cNvPr id="26" name="Ribbon: Tilted Down 25">
            <a:extLst>
              <a:ext uri="{FF2B5EF4-FFF2-40B4-BE49-F238E27FC236}">
                <a16:creationId xmlns:a16="http://schemas.microsoft.com/office/drawing/2014/main" id="{05748602-90D5-44BB-BC69-9C638B1A8994}"/>
              </a:ext>
            </a:extLst>
          </p:cNvPr>
          <p:cNvSpPr/>
          <p:nvPr/>
        </p:nvSpPr>
        <p:spPr>
          <a:xfrm rot="20493586">
            <a:off x="4400463" y="341685"/>
            <a:ext cx="1630680" cy="674786"/>
          </a:xfrm>
          <a:prstGeom prst="ribbon">
            <a:avLst/>
          </a:prstGeom>
          <a:solidFill>
            <a:srgbClr val="00AAE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845B6BCC-B454-4D3D-B9A8-626009EA2C90}"/>
              </a:ext>
            </a:extLst>
          </p:cNvPr>
          <p:cNvSpPr txBox="1"/>
          <p:nvPr/>
        </p:nvSpPr>
        <p:spPr>
          <a:xfrm rot="20549193">
            <a:off x="4898291" y="456990"/>
            <a:ext cx="795916" cy="523220"/>
          </a:xfrm>
          <a:prstGeom prst="rect">
            <a:avLst/>
          </a:prstGeom>
          <a:noFill/>
          <a:ln>
            <a:noFill/>
          </a:ln>
        </p:spPr>
        <p:txBody>
          <a:bodyPr wrap="square" rtlCol="0">
            <a:spAutoFit/>
          </a:bodyPr>
          <a:lstStyle/>
          <a:p>
            <a:r>
              <a:rPr lang="en-GB" sz="2800" b="1" dirty="0">
                <a:solidFill>
                  <a:schemeClr val="tx1"/>
                </a:solidFill>
                <a:latin typeface="Calibri" panose="020F0502020204030204" pitchFamily="34" charset="0"/>
                <a:cs typeface="Calibri" panose="020F0502020204030204" pitchFamily="34" charset="0"/>
              </a:rPr>
              <a:t>FIP</a:t>
            </a:r>
          </a:p>
        </p:txBody>
      </p:sp>
      <p:sp>
        <p:nvSpPr>
          <p:cNvPr id="28" name="Ribbon: Tilted Down 27">
            <a:extLst>
              <a:ext uri="{FF2B5EF4-FFF2-40B4-BE49-F238E27FC236}">
                <a16:creationId xmlns:a16="http://schemas.microsoft.com/office/drawing/2014/main" id="{14EC7808-5795-4000-BFCB-A29C33E5F4E6}"/>
              </a:ext>
            </a:extLst>
          </p:cNvPr>
          <p:cNvSpPr/>
          <p:nvPr/>
        </p:nvSpPr>
        <p:spPr>
          <a:xfrm rot="20493586">
            <a:off x="4191516" y="2308681"/>
            <a:ext cx="1630680" cy="674786"/>
          </a:xfrm>
          <a:prstGeom prst="ribbon">
            <a:avLst/>
          </a:prstGeom>
          <a:solidFill>
            <a:srgbClr val="FBB9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69834845-44D3-4B93-A40D-123C14F73E1B}"/>
              </a:ext>
            </a:extLst>
          </p:cNvPr>
          <p:cNvSpPr txBox="1"/>
          <p:nvPr/>
        </p:nvSpPr>
        <p:spPr>
          <a:xfrm rot="20549193">
            <a:off x="4676989" y="2415800"/>
            <a:ext cx="795916" cy="523220"/>
          </a:xfrm>
          <a:prstGeom prst="rect">
            <a:avLst/>
          </a:prstGeom>
          <a:noFill/>
        </p:spPr>
        <p:txBody>
          <a:bodyPr wrap="square" rtlCol="0">
            <a:spAutoFit/>
          </a:bodyPr>
          <a:lstStyle/>
          <a:p>
            <a:r>
              <a:rPr lang="en-GB" sz="2800" b="1" dirty="0">
                <a:solidFill>
                  <a:schemeClr val="tx1"/>
                </a:solidFill>
                <a:latin typeface="Calibri" panose="020F0502020204030204" pitchFamily="34" charset="0"/>
                <a:cs typeface="Calibri" panose="020F0502020204030204" pitchFamily="34" charset="0"/>
              </a:rPr>
              <a:t>CIP</a:t>
            </a:r>
          </a:p>
        </p:txBody>
      </p:sp>
      <p:sp>
        <p:nvSpPr>
          <p:cNvPr id="30" name="Ribbon: Tilted Down 29">
            <a:extLst>
              <a:ext uri="{FF2B5EF4-FFF2-40B4-BE49-F238E27FC236}">
                <a16:creationId xmlns:a16="http://schemas.microsoft.com/office/drawing/2014/main" id="{2A50632B-C7C7-4596-A415-61CA42E8AFF9}"/>
              </a:ext>
            </a:extLst>
          </p:cNvPr>
          <p:cNvSpPr/>
          <p:nvPr/>
        </p:nvSpPr>
        <p:spPr>
          <a:xfrm rot="20493586">
            <a:off x="4191514" y="4034614"/>
            <a:ext cx="1630680" cy="674786"/>
          </a:xfrm>
          <a:prstGeom prst="ribbon">
            <a:avLst/>
          </a:prstGeom>
          <a:solidFill>
            <a:srgbClr val="BD135C"/>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7434757F-36FA-414B-8DCB-B32307785B7C}"/>
              </a:ext>
            </a:extLst>
          </p:cNvPr>
          <p:cNvSpPr txBox="1"/>
          <p:nvPr/>
        </p:nvSpPr>
        <p:spPr>
          <a:xfrm rot="20549193">
            <a:off x="4689343" y="4094757"/>
            <a:ext cx="795916" cy="523220"/>
          </a:xfrm>
          <a:prstGeom prst="rect">
            <a:avLst/>
          </a:prstGeom>
          <a:noFill/>
        </p:spPr>
        <p:txBody>
          <a:bodyPr wrap="square" rtlCol="0">
            <a:spAutoFit/>
          </a:bodyPr>
          <a:lstStyle/>
          <a:p>
            <a:r>
              <a:rPr lang="en-GB" sz="2800" b="1" dirty="0">
                <a:solidFill>
                  <a:schemeClr val="tx1"/>
                </a:solidFill>
                <a:latin typeface="Calibri" panose="020F0502020204030204" pitchFamily="34" charset="0"/>
                <a:cs typeface="Calibri" panose="020F0502020204030204" pitchFamily="34" charset="0"/>
              </a:rPr>
              <a:t>SIP</a:t>
            </a:r>
          </a:p>
        </p:txBody>
      </p:sp>
      <p:sp>
        <p:nvSpPr>
          <p:cNvPr id="33" name="Google Shape;202;p11">
            <a:extLst>
              <a:ext uri="{FF2B5EF4-FFF2-40B4-BE49-F238E27FC236}">
                <a16:creationId xmlns:a16="http://schemas.microsoft.com/office/drawing/2014/main" id="{1C4AE504-3CFE-4922-8F41-F4EE02A24D35}"/>
              </a:ext>
            </a:extLst>
          </p:cNvPr>
          <p:cNvSpPr/>
          <p:nvPr/>
        </p:nvSpPr>
        <p:spPr>
          <a:xfrm>
            <a:off x="9127066" y="3859304"/>
            <a:ext cx="2894203" cy="1631175"/>
          </a:xfrm>
          <a:prstGeom prst="rect">
            <a:avLst/>
          </a:prstGeom>
          <a:solidFill>
            <a:srgbClr val="FBB900"/>
          </a:solidFill>
          <a:ln>
            <a:solidFill>
              <a:srgbClr val="BD135C"/>
            </a:solid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dirty="0">
                <a:solidFill>
                  <a:schemeClr val="tx1"/>
                </a:solidFill>
                <a:latin typeface="Calibri"/>
                <a:ea typeface="Calibri"/>
                <a:cs typeface="Calibri"/>
                <a:sym typeface="Calibri"/>
              </a:rPr>
              <a:t>Schools choosing CIP or SIP will require a </a:t>
            </a:r>
            <a:r>
              <a:rPr lang="en-GB" sz="2000" b="1" i="1" dirty="0">
                <a:solidFill>
                  <a:schemeClr val="tx1"/>
                </a:solidFill>
                <a:latin typeface="Calibri"/>
                <a:ea typeface="Calibri"/>
                <a:cs typeface="Calibri"/>
                <a:sym typeface="Calibri"/>
              </a:rPr>
              <a:t>significant </a:t>
            </a:r>
            <a:r>
              <a:rPr lang="en-GB" sz="2000" b="1" dirty="0">
                <a:solidFill>
                  <a:schemeClr val="tx1"/>
                </a:solidFill>
                <a:latin typeface="Calibri"/>
                <a:ea typeface="Calibri"/>
                <a:cs typeface="Calibri"/>
                <a:sym typeface="Calibri"/>
              </a:rPr>
              <a:t>ECF fidelity check </a:t>
            </a:r>
            <a:r>
              <a:rPr lang="en-GB" sz="2000" dirty="0">
                <a:solidFill>
                  <a:schemeClr val="tx1"/>
                </a:solidFill>
                <a:latin typeface="Calibri"/>
                <a:ea typeface="Calibri"/>
                <a:cs typeface="Calibri"/>
                <a:sym typeface="Calibri"/>
              </a:rPr>
              <a:t>by the AB - additional costs to this</a:t>
            </a:r>
            <a:endParaRPr sz="1600" dirty="0">
              <a:solidFill>
                <a:schemeClr val="tx1"/>
              </a:solidFill>
            </a:endParaRPr>
          </a:p>
        </p:txBody>
      </p:sp>
      <p:sp>
        <p:nvSpPr>
          <p:cNvPr id="2" name="TextBox 1">
            <a:extLst>
              <a:ext uri="{FF2B5EF4-FFF2-40B4-BE49-F238E27FC236}">
                <a16:creationId xmlns:a16="http://schemas.microsoft.com/office/drawing/2014/main" id="{7A74FB7C-F632-4EFA-88A9-9BCE4DE6DE85}"/>
              </a:ext>
            </a:extLst>
          </p:cNvPr>
          <p:cNvSpPr txBox="1"/>
          <p:nvPr/>
        </p:nvSpPr>
        <p:spPr>
          <a:xfrm>
            <a:off x="170730" y="0"/>
            <a:ext cx="3515160" cy="830997"/>
          </a:xfrm>
          <a:prstGeom prst="rect">
            <a:avLst/>
          </a:prstGeom>
          <a:noFill/>
        </p:spPr>
        <p:txBody>
          <a:bodyPr wrap="square" rtlCol="0">
            <a:spAutoFit/>
          </a:bodyPr>
          <a:lstStyle/>
          <a:p>
            <a:r>
              <a:rPr lang="en-GB" sz="4800" b="1" dirty="0">
                <a:solidFill>
                  <a:srgbClr val="00AAE6"/>
                </a:solidFill>
                <a:latin typeface="Calibri" panose="020F0502020204030204" pitchFamily="34" charset="0"/>
                <a:cs typeface="Calibri" panose="020F0502020204030204" pitchFamily="34" charset="0"/>
              </a:rPr>
              <a:t>The options</a:t>
            </a:r>
          </a:p>
        </p:txBody>
      </p:sp>
    </p:spTree>
    <p:extLst>
      <p:ext uri="{BB962C8B-B14F-4D97-AF65-F5344CB8AC3E}">
        <p14:creationId xmlns:p14="http://schemas.microsoft.com/office/powerpoint/2010/main" val="378967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93688" y="244882"/>
            <a:ext cx="12098312"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400" b="1" dirty="0">
                <a:solidFill>
                  <a:srgbClr val="00AAE6"/>
                </a:solidFill>
                <a:latin typeface="Calibri" panose="020F0502020204030204" pitchFamily="34" charset="0"/>
                <a:cs typeface="Calibri" panose="020F0502020204030204" pitchFamily="34" charset="0"/>
              </a:rPr>
              <a:t>Full Induction </a:t>
            </a:r>
            <a:r>
              <a:rPr lang="en-US" sz="4400" b="1" dirty="0" err="1">
                <a:solidFill>
                  <a:srgbClr val="00AAE6"/>
                </a:solidFill>
                <a:latin typeface="Calibri" panose="020F0502020204030204" pitchFamily="34" charset="0"/>
                <a:cs typeface="Calibri" panose="020F0502020204030204" pitchFamily="34" charset="0"/>
              </a:rPr>
              <a:t>Programme</a:t>
            </a:r>
            <a:r>
              <a:rPr lang="en-US" sz="4400" b="1" dirty="0">
                <a:solidFill>
                  <a:srgbClr val="00AAE6"/>
                </a:solidFill>
                <a:latin typeface="Calibri" panose="020F0502020204030204" pitchFamily="34" charset="0"/>
                <a:cs typeface="Calibri" panose="020F0502020204030204" pitchFamily="34" charset="0"/>
              </a:rPr>
              <a:t> (FIP) otherwise known as the Early Careers Professional Development </a:t>
            </a:r>
            <a:r>
              <a:rPr lang="en-US" sz="4400" b="1" dirty="0" err="1">
                <a:solidFill>
                  <a:srgbClr val="00AAE6"/>
                </a:solidFill>
                <a:latin typeface="Calibri" panose="020F0502020204030204" pitchFamily="34" charset="0"/>
                <a:cs typeface="Calibri" panose="020F0502020204030204" pitchFamily="34" charset="0"/>
              </a:rPr>
              <a:t>Programme</a:t>
            </a:r>
            <a:r>
              <a:rPr lang="en-US" sz="4400" b="1" dirty="0">
                <a:solidFill>
                  <a:srgbClr val="00AAE6"/>
                </a:solidFill>
                <a:latin typeface="Calibri" panose="020F0502020204030204" pitchFamily="34" charset="0"/>
                <a:cs typeface="Calibri" panose="020F0502020204030204" pitchFamily="34" charset="0"/>
              </a:rPr>
              <a:t> (EC PDP)</a:t>
            </a:r>
          </a:p>
          <a:p>
            <a:endParaRPr lang="en-US" sz="2800" b="1" dirty="0">
              <a:solidFill>
                <a:schemeClr val="bg1"/>
              </a:solidFill>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0DB0BD67-46CB-47E2-9DDA-F6F3BE31EC0B}"/>
              </a:ext>
            </a:extLst>
          </p:cNvPr>
          <p:cNvSpPr txBox="1"/>
          <p:nvPr/>
        </p:nvSpPr>
        <p:spPr>
          <a:xfrm>
            <a:off x="6089128" y="5989300"/>
            <a:ext cx="1810405" cy="177553"/>
          </a:xfrm>
          <a:prstGeom prst="rect">
            <a:avLst/>
          </a:prstGeom>
          <a:noFill/>
        </p:spPr>
        <p:txBody>
          <a:bodyPr wrap="square" lIns="0" tIns="0" rIns="0" bIns="0" rtlCol="0">
            <a:noAutofit/>
          </a:bodyPr>
          <a:lstStyle/>
          <a:p>
            <a:r>
              <a:rPr lang="en-US" sz="400" b="0" i="0" dirty="0">
                <a:solidFill>
                  <a:schemeClr val="tx1"/>
                </a:solidFill>
                <a:latin typeface="Arial Narrow" panose="020B0604020202020204" pitchFamily="34" charset="0"/>
                <a:cs typeface="Arial Narrow" panose="020B0604020202020204" pitchFamily="34" charset="0"/>
              </a:rPr>
              <a:t>IN PARTNERSHIP WITH</a:t>
            </a:r>
          </a:p>
        </p:txBody>
      </p:sp>
      <p:sp>
        <p:nvSpPr>
          <p:cNvPr id="23" name="Text Placeholder 9">
            <a:extLst>
              <a:ext uri="{FF2B5EF4-FFF2-40B4-BE49-F238E27FC236}">
                <a16:creationId xmlns:a16="http://schemas.microsoft.com/office/drawing/2014/main" id="{0DC163CD-34DA-4819-AD12-A6C3F264AE98}"/>
              </a:ext>
            </a:extLst>
          </p:cNvPr>
          <p:cNvSpPr txBox="1">
            <a:spLocks/>
          </p:cNvSpPr>
          <p:nvPr/>
        </p:nvSpPr>
        <p:spPr>
          <a:xfrm>
            <a:off x="306621" y="2132641"/>
            <a:ext cx="11565014" cy="4794422"/>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800" b="1" dirty="0">
              <a:solidFill>
                <a:schemeClr val="bg1"/>
              </a:solidFill>
              <a:latin typeface="Calibri" panose="020F0502020204030204" pitchFamily="34" charset="0"/>
              <a:cs typeface="Calibri" panose="020F0502020204030204" pitchFamily="34" charset="0"/>
            </a:endParaRPr>
          </a:p>
          <a:p>
            <a:pPr marR="0" lvl="0" algn="l" rtl="0">
              <a:spcBef>
                <a:spcPts val="0"/>
              </a:spcBef>
              <a:spcAft>
                <a:spcPts val="0"/>
              </a:spcAft>
              <a:buClr>
                <a:srgbClr val="1A4164"/>
              </a:buClr>
              <a:buSzPts val="1800"/>
            </a:pPr>
            <a:r>
              <a:rPr lang="en-GB" sz="2800" dirty="0">
                <a:solidFill>
                  <a:schemeClr val="bg1"/>
                </a:solidFill>
                <a:latin typeface="Calibri" panose="020F0502020204030204" pitchFamily="34" charset="0"/>
                <a:ea typeface="Ubuntu Medium"/>
                <a:cs typeface="Calibri" panose="020F0502020204030204" pitchFamily="34" charset="0"/>
                <a:sym typeface="Ubuntu Medium"/>
              </a:rPr>
              <a:t>A funded lead programme offers high quality training for ECTs and Mentors in a blended approach - face-to-face and online training.</a:t>
            </a:r>
          </a:p>
          <a:p>
            <a:pPr marR="0" lvl="0" algn="just" rtl="0">
              <a:spcBef>
                <a:spcPts val="0"/>
              </a:spcBef>
              <a:spcAft>
                <a:spcPts val="0"/>
              </a:spcAft>
              <a:buClr>
                <a:srgbClr val="1A4164"/>
              </a:buClr>
              <a:buSzPts val="1800"/>
            </a:pPr>
            <a:endParaRPr lang="en-GB" sz="2800" dirty="0">
              <a:solidFill>
                <a:schemeClr val="bg1"/>
              </a:solidFill>
              <a:latin typeface="Calibri" panose="020F0502020204030204" pitchFamily="34" charset="0"/>
              <a:ea typeface="Ubuntu Medium"/>
              <a:cs typeface="Calibri" panose="020F0502020204030204" pitchFamily="34" charset="0"/>
              <a:sym typeface="Ubuntu Medium"/>
            </a:endParaRPr>
          </a:p>
          <a:p>
            <a:pPr marR="0" lvl="0" algn="l" rtl="0">
              <a:spcBef>
                <a:spcPts val="0"/>
              </a:spcBef>
              <a:spcAft>
                <a:spcPts val="0"/>
              </a:spcAft>
              <a:buClr>
                <a:srgbClr val="1A4164"/>
              </a:buClr>
              <a:buSzPts val="1800"/>
            </a:pPr>
            <a:r>
              <a:rPr lang="en-GB" sz="2800" dirty="0">
                <a:solidFill>
                  <a:schemeClr val="bg1"/>
                </a:solidFill>
                <a:latin typeface="Calibri" panose="020F0502020204030204" pitchFamily="34" charset="0"/>
                <a:ea typeface="Ubuntu Medium"/>
                <a:cs typeface="Calibri" panose="020F0502020204030204" pitchFamily="34" charset="0"/>
                <a:sym typeface="Ubuntu Medium"/>
              </a:rPr>
              <a:t>This is the preferred and recommended model both locally and nationally.</a:t>
            </a:r>
            <a:endParaRPr lang="en-GB" sz="2800" dirty="0">
              <a:solidFill>
                <a:schemeClr val="bg1"/>
              </a:solidFill>
              <a:latin typeface="Calibri" panose="020F0502020204030204" pitchFamily="34" charset="0"/>
              <a:cs typeface="Calibri" panose="020F0502020204030204" pitchFamily="34" charset="0"/>
            </a:endParaRPr>
          </a:p>
        </p:txBody>
      </p:sp>
      <p:pic>
        <p:nvPicPr>
          <p:cNvPr id="13" name="Picture 12" descr="Icon&#10;&#10;Description automatically generated with low confidence">
            <a:extLst>
              <a:ext uri="{FF2B5EF4-FFF2-40B4-BE49-F238E27FC236}">
                <a16:creationId xmlns:a16="http://schemas.microsoft.com/office/drawing/2014/main" id="{174DEE50-C0AB-4932-BFFE-7BFBD55271C4}"/>
              </a:ext>
            </a:extLst>
          </p:cNvPr>
          <p:cNvPicPr>
            <a:picLocks noChangeAspect="1"/>
          </p:cNvPicPr>
          <p:nvPr/>
        </p:nvPicPr>
        <p:blipFill>
          <a:blip r:embed="rId3"/>
          <a:stretch>
            <a:fillRect/>
          </a:stretch>
        </p:blipFill>
        <p:spPr>
          <a:xfrm>
            <a:off x="3355298" y="4412224"/>
            <a:ext cx="4992835" cy="1047306"/>
          </a:xfrm>
          <a:prstGeom prst="rect">
            <a:avLst/>
          </a:prstGeom>
        </p:spPr>
      </p:pic>
    </p:spTree>
    <p:extLst>
      <p:ext uri="{BB962C8B-B14F-4D97-AF65-F5344CB8AC3E}">
        <p14:creationId xmlns:p14="http://schemas.microsoft.com/office/powerpoint/2010/main" val="108684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40AA36-3F31-4C39-BE49-2EF48523F862}"/>
              </a:ext>
            </a:extLst>
          </p:cNvPr>
          <p:cNvSpPr/>
          <p:nvPr/>
        </p:nvSpPr>
        <p:spPr>
          <a:xfrm>
            <a:off x="0" y="3879893"/>
            <a:ext cx="12192000" cy="17039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 Placeholder 9">
            <a:extLst>
              <a:ext uri="{FF2B5EF4-FFF2-40B4-BE49-F238E27FC236}">
                <a16:creationId xmlns:a16="http://schemas.microsoft.com/office/drawing/2014/main" id="{44218F69-3B36-4D03-93F7-85ABFE9BC14A}"/>
              </a:ext>
            </a:extLst>
          </p:cNvPr>
          <p:cNvSpPr txBox="1">
            <a:spLocks/>
          </p:cNvSpPr>
          <p:nvPr/>
        </p:nvSpPr>
        <p:spPr>
          <a:xfrm>
            <a:off x="201992" y="123850"/>
            <a:ext cx="11061946" cy="166899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4800" b="1" dirty="0">
                <a:solidFill>
                  <a:srgbClr val="00AAE6"/>
                </a:solidFill>
                <a:latin typeface="Calibri" panose="020F0502020204030204" pitchFamily="34" charset="0"/>
                <a:cs typeface="Calibri" panose="020F0502020204030204" pitchFamily="34" charset="0"/>
              </a:rPr>
              <a:t>Partnering with expert </a:t>
            </a:r>
            <a:r>
              <a:rPr lang="en-US" sz="4800" b="1" dirty="0" err="1">
                <a:solidFill>
                  <a:srgbClr val="00AAE6"/>
                </a:solidFill>
                <a:latin typeface="Calibri" panose="020F0502020204030204" pitchFamily="34" charset="0"/>
                <a:cs typeface="Calibri" panose="020F0502020204030204" pitchFamily="34" charset="0"/>
              </a:rPr>
              <a:t>organisations</a:t>
            </a:r>
            <a:endParaRPr lang="en-US" sz="4800" b="1" dirty="0">
              <a:solidFill>
                <a:srgbClr val="00AAE6"/>
              </a:solidFill>
              <a:latin typeface="Calibri" panose="020F0502020204030204" pitchFamily="34" charset="0"/>
              <a:cs typeface="Calibri" panose="020F0502020204030204" pitchFamily="34" charset="0"/>
            </a:endParaRPr>
          </a:p>
        </p:txBody>
      </p:sp>
      <p:sp>
        <p:nvSpPr>
          <p:cNvPr id="22" name="Text Placeholder 5">
            <a:extLst>
              <a:ext uri="{FF2B5EF4-FFF2-40B4-BE49-F238E27FC236}">
                <a16:creationId xmlns:a16="http://schemas.microsoft.com/office/drawing/2014/main" id="{66530D62-2490-43BE-99C5-9027FB1235C3}"/>
              </a:ext>
            </a:extLst>
          </p:cNvPr>
          <p:cNvSpPr txBox="1">
            <a:spLocks/>
          </p:cNvSpPr>
          <p:nvPr/>
        </p:nvSpPr>
        <p:spPr>
          <a:xfrm>
            <a:off x="335674" y="1041648"/>
            <a:ext cx="11506908" cy="2105094"/>
          </a:xfrm>
          <a:prstGeom prst="rect">
            <a:avLst/>
          </a:prstGeom>
        </p:spPr>
        <p:txBody>
          <a:bodyPr lIns="0" tIns="0" rIns="0" bIns="0"/>
          <a:lstStyle>
            <a:defPPr marR="0" lvl="0" algn="l" rtl="0">
              <a:lnSpc>
                <a:spcPct val="100000"/>
              </a:lnSpc>
              <a:spcBef>
                <a:spcPts val="0"/>
              </a:spcBef>
              <a:spcAft>
                <a:spcPts val="0"/>
              </a:spcAft>
            </a:defPPr>
            <a:lvl1pPr marL="342900" marR="0" lvl="0" indent="-342900" algn="l" rtl="0" eaLnBrk="1" hangingPunct="1">
              <a:lnSpc>
                <a:spcPct val="100000"/>
              </a:lnSpc>
              <a:spcBef>
                <a:spcPts val="600"/>
              </a:spcBef>
              <a:spcAft>
                <a:spcPts val="600"/>
              </a:spcAft>
              <a:buClr>
                <a:srgbClr val="000000"/>
              </a:buClr>
              <a:buFontTx/>
              <a:buBlip>
                <a:blip r:embed="rId3">
                  <a:extLst>
                    <a:ext uri="{96DAC541-7B7A-43D3-8B79-37D633B846F1}">
                      <asvg:svgBlip xmlns:asvg="http://schemas.microsoft.com/office/drawing/2016/SVG/main" r:embed="rId4"/>
                    </a:ext>
                  </a:extLst>
                </a:blip>
              </a:buBlip>
              <a:defRPr sz="2400" b="0" i="0" u="none" strike="noStrike" cap="none">
                <a:solidFill>
                  <a:schemeClr val="tx1">
                    <a:lumMod val="50000"/>
                  </a:schemeClr>
                </a:solidFill>
                <a:latin typeface="Arial Narrow" panose="020B0604020202020204" pitchFamily="34" charset="0"/>
                <a:ea typeface="Arial" panose="020B0604020202020204" pitchFamily="34" charset="0"/>
                <a:cs typeface="Arial Narrow"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2800" b="1" i="0" u="none" strike="noStrike" cap="none">
                <a:solidFill>
                  <a:srgbClr val="000000"/>
                </a:solidFill>
                <a:latin typeface="Arial Black" panose="020B0604020202020204" pitchFamily="34" charset="0"/>
                <a:ea typeface="Arial"/>
                <a:cs typeface="Arial Black" panose="020B0604020202020204" pitchFamily="34" charset="0"/>
                <a:sym typeface="Arial"/>
              </a:defRPr>
            </a:lvl2pPr>
            <a:lvl3pPr marR="0" lvl="2" algn="l" rtl="0" eaLnBrk="1" hangingPunct="1">
              <a:lnSpc>
                <a:spcPct val="100000"/>
              </a:lnSpc>
              <a:spcBef>
                <a:spcPts val="0"/>
              </a:spcBef>
              <a:spcAft>
                <a:spcPts val="0"/>
              </a:spcAft>
              <a:buClr>
                <a:srgbClr val="000000"/>
              </a:buClr>
              <a:buFont typeface="Arial"/>
              <a:defRPr sz="2800" b="1" i="0" u="none" strike="noStrike" cap="none">
                <a:solidFill>
                  <a:srgbClr val="000000"/>
                </a:solidFill>
                <a:latin typeface="Arial Black" panose="020B0604020202020204" pitchFamily="34" charset="0"/>
                <a:ea typeface="Arial"/>
                <a:cs typeface="Arial Black" panose="020B0604020202020204" pitchFamily="34" charset="0"/>
                <a:sym typeface="Arial"/>
              </a:defRPr>
            </a:lvl3pPr>
            <a:lvl4pPr marR="0" lvl="3" algn="l" rtl="0" eaLnBrk="1" hangingPunct="1">
              <a:lnSpc>
                <a:spcPct val="100000"/>
              </a:lnSpc>
              <a:spcBef>
                <a:spcPts val="0"/>
              </a:spcBef>
              <a:spcAft>
                <a:spcPts val="0"/>
              </a:spcAft>
              <a:buClr>
                <a:srgbClr val="000000"/>
              </a:buClr>
              <a:buFont typeface="Arial"/>
              <a:defRPr sz="2800" b="1" i="0" u="none" strike="noStrike" cap="none">
                <a:solidFill>
                  <a:srgbClr val="000000"/>
                </a:solidFill>
                <a:latin typeface="Arial Black" panose="020B0604020202020204" pitchFamily="34" charset="0"/>
                <a:ea typeface="Arial"/>
                <a:cs typeface="Arial Black" panose="020B0604020202020204" pitchFamily="34" charset="0"/>
                <a:sym typeface="Arial"/>
              </a:defRPr>
            </a:lvl4pPr>
            <a:lvl5pPr marR="0" lvl="4" algn="l" rtl="0" eaLnBrk="1" hangingPunct="1">
              <a:lnSpc>
                <a:spcPct val="100000"/>
              </a:lnSpc>
              <a:spcBef>
                <a:spcPts val="0"/>
              </a:spcBef>
              <a:spcAft>
                <a:spcPts val="0"/>
              </a:spcAft>
              <a:buClr>
                <a:srgbClr val="000000"/>
              </a:buClr>
              <a:buFont typeface="Arial"/>
              <a:defRPr sz="2800" b="1" i="0" u="none" strike="noStrike" cap="none">
                <a:solidFill>
                  <a:srgbClr val="000000"/>
                </a:solidFill>
                <a:latin typeface="Arial Black" panose="020B0604020202020204" pitchFamily="34" charset="0"/>
                <a:ea typeface="Arial"/>
                <a:cs typeface="Arial Black" panose="020B0604020202020204" pitchFamily="34" charset="0"/>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indent="0">
              <a:spcAft>
                <a:spcPts val="0"/>
              </a:spcAft>
              <a:buNone/>
            </a:pPr>
            <a:r>
              <a:rPr lang="en-US" sz="2800" dirty="0">
                <a:solidFill>
                  <a:schemeClr val="bg1"/>
                </a:solidFill>
                <a:latin typeface="Calibri" panose="020F0502020204030204" pitchFamily="34" charset="0"/>
                <a:cs typeface="Calibri" panose="020F0502020204030204" pitchFamily="34" charset="0"/>
              </a:rPr>
              <a:t>Partnering with schools and expert </a:t>
            </a:r>
            <a:r>
              <a:rPr lang="en-US" sz="2800" dirty="0" err="1">
                <a:solidFill>
                  <a:schemeClr val="bg1"/>
                </a:solidFill>
                <a:latin typeface="Calibri" panose="020F0502020204030204" pitchFamily="34" charset="0"/>
                <a:cs typeface="Calibri" panose="020F0502020204030204" pitchFamily="34" charset="0"/>
              </a:rPr>
              <a:t>organisations</a:t>
            </a:r>
            <a:r>
              <a:rPr lang="en-US" sz="2800" dirty="0">
                <a:solidFill>
                  <a:schemeClr val="bg1"/>
                </a:solidFill>
                <a:latin typeface="Calibri" panose="020F0502020204030204" pitchFamily="34" charset="0"/>
                <a:cs typeface="Calibri" panose="020F0502020204030204" pitchFamily="34" charset="0"/>
              </a:rPr>
              <a:t> means the </a:t>
            </a:r>
            <a:r>
              <a:rPr lang="en-US" sz="2800" dirty="0" err="1">
                <a:solidFill>
                  <a:schemeClr val="bg1"/>
                </a:solidFill>
                <a:latin typeface="Calibri" panose="020F0502020204030204" pitchFamily="34" charset="0"/>
                <a:cs typeface="Calibri" panose="020F0502020204030204" pitchFamily="34" charset="0"/>
              </a:rPr>
              <a:t>programme</a:t>
            </a:r>
            <a:r>
              <a:rPr lang="en-US" sz="2800" dirty="0">
                <a:solidFill>
                  <a:schemeClr val="bg1"/>
                </a:solidFill>
                <a:latin typeface="Calibri" panose="020F0502020204030204" pitchFamily="34" charset="0"/>
                <a:cs typeface="Calibri" panose="020F0502020204030204" pitchFamily="34" charset="0"/>
              </a:rPr>
              <a:t> benefits from the best of real practice, supported by the latest thinking.</a:t>
            </a:r>
          </a:p>
          <a:p>
            <a:pPr marL="0" indent="0">
              <a:spcAft>
                <a:spcPts val="0"/>
              </a:spcAft>
              <a:buNone/>
            </a:pPr>
            <a:r>
              <a:rPr lang="en-US" sz="2800" dirty="0">
                <a:solidFill>
                  <a:schemeClr val="bg1"/>
                </a:solidFill>
                <a:latin typeface="Calibri" panose="020F0502020204030204" pitchFamily="34" charset="0"/>
                <a:cs typeface="Calibri" panose="020F0502020204030204" pitchFamily="34" charset="0"/>
              </a:rPr>
              <a:t>A </a:t>
            </a:r>
            <a:r>
              <a:rPr lang="en-GB" sz="2800" dirty="0">
                <a:solidFill>
                  <a:schemeClr val="bg1"/>
                </a:solidFill>
                <a:latin typeface="Calibri" panose="020F0502020204030204" pitchFamily="34" charset="0"/>
                <a:cs typeface="Calibri" panose="020F0502020204030204" pitchFamily="34" charset="0"/>
              </a:rPr>
              <a:t>consortium of expert organisations will work with schools to develop new content, offering challenge and advice. </a:t>
            </a:r>
          </a:p>
          <a:p>
            <a:pPr marL="0" indent="0">
              <a:spcBef>
                <a:spcPts val="3000"/>
              </a:spcBef>
              <a:spcAft>
                <a:spcPts val="0"/>
              </a:spcAft>
              <a:buNone/>
            </a:pPr>
            <a:r>
              <a:rPr lang="en-GB" sz="2800" dirty="0">
                <a:solidFill>
                  <a:schemeClr val="bg1"/>
                </a:solidFill>
                <a:latin typeface="Calibri" panose="020F0502020204030204" pitchFamily="34" charset="0"/>
                <a:cs typeface="Calibri" panose="020F0502020204030204" pitchFamily="34" charset="0"/>
              </a:rPr>
              <a:t>These partners include: </a:t>
            </a:r>
          </a:p>
        </p:txBody>
      </p:sp>
      <p:pic>
        <p:nvPicPr>
          <p:cNvPr id="23" name="Picture 6" descr="Teaching Resources - The Bell Foundation">
            <a:extLst>
              <a:ext uri="{FF2B5EF4-FFF2-40B4-BE49-F238E27FC236}">
                <a16:creationId xmlns:a16="http://schemas.microsoft.com/office/drawing/2014/main" id="{53F36E1B-8BB7-43A1-971A-54B01F8B54A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31048" t="35815" r="31149" b="33271"/>
          <a:stretch/>
        </p:blipFill>
        <p:spPr bwMode="auto">
          <a:xfrm>
            <a:off x="8911091" y="4224098"/>
            <a:ext cx="2802707" cy="1289245"/>
          </a:xfrm>
          <a:prstGeom prst="rect">
            <a:avLst/>
          </a:prstGeom>
          <a:solidFill>
            <a:schemeClr val="bg1"/>
          </a:solidFill>
        </p:spPr>
      </p:pic>
      <p:pic>
        <p:nvPicPr>
          <p:cNvPr id="24" name="Picture 4" descr="IRIS Connect">
            <a:extLst>
              <a:ext uri="{FF2B5EF4-FFF2-40B4-BE49-F238E27FC236}">
                <a16:creationId xmlns:a16="http://schemas.microsoft.com/office/drawing/2014/main" id="{CE940534-A172-4610-8F1F-FA89BE5E9525}"/>
              </a:ext>
            </a:extLst>
          </p:cNvPr>
          <p:cNvPicPr>
            <a:picLocks noChangeAspect="1" noChangeArrowheads="1"/>
          </p:cNvPicPr>
          <p:nvPr/>
        </p:nvPicPr>
        <p:blipFill>
          <a:blip r:embed="rId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32965" y="4171778"/>
            <a:ext cx="1675708" cy="1046385"/>
          </a:xfrm>
          <a:prstGeom prst="rect">
            <a:avLst/>
          </a:prstGeom>
          <a:solidFill>
            <a:schemeClr val="bg1"/>
          </a:solidFill>
        </p:spPr>
      </p:pic>
      <p:pic>
        <p:nvPicPr>
          <p:cNvPr id="25" name="Picture 24" descr="Text&#10;&#10;Description automatically generated">
            <a:extLst>
              <a:ext uri="{FF2B5EF4-FFF2-40B4-BE49-F238E27FC236}">
                <a16:creationId xmlns:a16="http://schemas.microsoft.com/office/drawing/2014/main" id="{1F8A6137-C7CC-43E1-9E27-07A69F203C01}"/>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95187" y="4177063"/>
            <a:ext cx="3771060" cy="1002567"/>
          </a:xfrm>
          <a:prstGeom prst="rect">
            <a:avLst/>
          </a:prstGeom>
          <a:solidFill>
            <a:schemeClr val="bg1"/>
          </a:solidFill>
        </p:spPr>
      </p:pic>
      <p:cxnSp>
        <p:nvCxnSpPr>
          <p:cNvPr id="3" name="Straight Connector 2">
            <a:extLst>
              <a:ext uri="{FF2B5EF4-FFF2-40B4-BE49-F238E27FC236}">
                <a16:creationId xmlns:a16="http://schemas.microsoft.com/office/drawing/2014/main" id="{D94FE833-07BE-4877-B127-3F36F7A9EA77}"/>
              </a:ext>
            </a:extLst>
          </p:cNvPr>
          <p:cNvCxnSpPr/>
          <p:nvPr/>
        </p:nvCxnSpPr>
        <p:spPr>
          <a:xfrm>
            <a:off x="0" y="5647040"/>
            <a:ext cx="12192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201061"/>
      </p:ext>
    </p:extLst>
  </p:cSld>
  <p:clrMapOvr>
    <a:masterClrMapping/>
  </p:clrMapOvr>
</p:sld>
</file>

<file path=ppt/theme/theme1.xml><?xml version="1.0" encoding="utf-8"?>
<a:theme xmlns:a="http://schemas.openxmlformats.org/drawingml/2006/main" name="Office Theme">
  <a:themeElements>
    <a:clrScheme name="Early-Career-Framework">
      <a:dk1>
        <a:srgbClr val="000000"/>
      </a:dk1>
      <a:lt1>
        <a:srgbClr val="FFFFFF"/>
      </a:lt1>
      <a:dk2>
        <a:srgbClr val="44546A"/>
      </a:dk2>
      <a:lt2>
        <a:srgbClr val="DCDCE6"/>
      </a:lt2>
      <a:accent1>
        <a:srgbClr val="346B82"/>
      </a:accent1>
      <a:accent2>
        <a:srgbClr val="B8D5BE"/>
      </a:accent2>
      <a:accent3>
        <a:srgbClr val="96B238"/>
      </a:accent3>
      <a:accent4>
        <a:srgbClr val="648265"/>
      </a:accent4>
      <a:accent5>
        <a:srgbClr val="D3D379"/>
      </a:accent5>
      <a:accent6>
        <a:srgbClr val="648007"/>
      </a:accent6>
      <a:hlink>
        <a:srgbClr val="4BBECF"/>
      </a:hlink>
      <a:folHlink>
        <a:srgbClr val="4BBE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 Regional Session 1 Slides" id="{EF91F1C8-7F26-9345-8E55-2E79400D3D1B}" vid="{C09A5C5A-E17C-6A4B-8AB0-7DF368BC6B8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387064B7B4694E9119EBF7648F136F" ma:contentTypeVersion="12" ma:contentTypeDescription="Create a new document." ma:contentTypeScope="" ma:versionID="4b4a4e0aa7d751b71a61bf616cff79e1">
  <xsd:schema xmlns:xsd="http://www.w3.org/2001/XMLSchema" xmlns:xs="http://www.w3.org/2001/XMLSchema" xmlns:p="http://schemas.microsoft.com/office/2006/metadata/properties" xmlns:ns2="a24dbcb0-8545-46e5-9a86-0745301cc2a2" xmlns:ns3="3f47f7c3-aa14-4c09-9daf-4d064b076864" targetNamespace="http://schemas.microsoft.com/office/2006/metadata/properties" ma:root="true" ma:fieldsID="e8c28c989c60c5a31ecf675c32c80b7a" ns2:_="" ns3:_="">
    <xsd:import namespace="a24dbcb0-8545-46e5-9a86-0745301cc2a2"/>
    <xsd:import namespace="3f47f7c3-aa14-4c09-9daf-4d064b0768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4dbcb0-8545-46e5-9a86-0745301cc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7f7c3-aa14-4c09-9daf-4d064b0768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DE5F9-7715-42F7-848D-86DC253FCF80}">
  <ds:schemaRefs>
    <ds:schemaRef ds:uri="http://schemas.microsoft.com/sharepoint/v3/contenttype/forms"/>
  </ds:schemaRefs>
</ds:datastoreItem>
</file>

<file path=customXml/itemProps2.xml><?xml version="1.0" encoding="utf-8"?>
<ds:datastoreItem xmlns:ds="http://schemas.openxmlformats.org/officeDocument/2006/customXml" ds:itemID="{B22C8352-E41A-4AD7-A940-648BAE47664A}">
  <ds:schemaRefs>
    <ds:schemaRef ds:uri="http://purl.org/dc/terms/"/>
    <ds:schemaRef ds:uri="http://schemas.microsoft.com/office/2006/documentManagement/types"/>
    <ds:schemaRef ds:uri="http://purl.org/dc/dcmitype/"/>
    <ds:schemaRef ds:uri="3f47f7c3-aa14-4c09-9daf-4d064b076864"/>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a24dbcb0-8545-46e5-9a86-0745301cc2a2"/>
    <ds:schemaRef ds:uri="http://www.w3.org/XML/1998/namespace"/>
  </ds:schemaRefs>
</ds:datastoreItem>
</file>

<file path=customXml/itemProps3.xml><?xml version="1.0" encoding="utf-8"?>
<ds:datastoreItem xmlns:ds="http://schemas.openxmlformats.org/officeDocument/2006/customXml" ds:itemID="{DD095F9C-AF67-4CC1-A906-F57B23521F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4dbcb0-8545-46e5-9a86-0745301cc2a2"/>
    <ds:schemaRef ds:uri="3f47f7c3-aa14-4c09-9daf-4d064b0768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9336</TotalTime>
  <Words>2058</Words>
  <Application>Microsoft Office PowerPoint</Application>
  <PresentationFormat>Widescreen</PresentationFormat>
  <Paragraphs>169</Paragraphs>
  <Slides>20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Arial Black</vt:lpstr>
      <vt:lpstr>Arial Narrow</vt:lpstr>
      <vt:lpstr>Calibri</vt:lpstr>
      <vt:lpstr>Noto Sans Symbols</vt:lpstr>
      <vt:lpstr>Ubuntu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Leonard-kane</dc:creator>
  <cp:lastModifiedBy>Nicola Carter</cp:lastModifiedBy>
  <cp:revision>229</cp:revision>
  <dcterms:created xsi:type="dcterms:W3CDTF">2021-02-04T14:18:02Z</dcterms:created>
  <dcterms:modified xsi:type="dcterms:W3CDTF">2023-04-24T08:35:32Z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0x01010011387064B7B4694E9119EBF7648F136F</vt:lpwstr>
  </property>
</Properties>
</file>