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9" r:id="rId2"/>
    <p:sldId id="279" r:id="rId3"/>
    <p:sldId id="376" r:id="rId4"/>
    <p:sldId id="374" r:id="rId5"/>
    <p:sldId id="380" r:id="rId6"/>
    <p:sldId id="369" r:id="rId7"/>
    <p:sldId id="382" r:id="rId8"/>
    <p:sldId id="383" r:id="rId9"/>
    <p:sldId id="384" r:id="rId10"/>
    <p:sldId id="385" r:id="rId11"/>
    <p:sldId id="373" r:id="rId12"/>
    <p:sldId id="293" r:id="rId13"/>
    <p:sldId id="381" r:id="rId14"/>
  </p:sldIdLst>
  <p:sldSz cx="10163175" cy="7621588"/>
  <p:notesSz cx="6797675" cy="9926638"/>
  <p:defaultTextStyle>
    <a:defPPr>
      <a:defRPr lang="en-US"/>
    </a:defPPr>
    <a:lvl1pPr marL="0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8132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6264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4396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2528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0660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48792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56925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65057" algn="l" defTabSz="10162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1">
          <p15:clr>
            <a:srgbClr val="A4A3A4"/>
          </p15:clr>
        </p15:guide>
        <p15:guide id="2" pos="320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8B00"/>
    <a:srgbClr val="00A7CE"/>
    <a:srgbClr val="8C189B"/>
    <a:srgbClr val="005EB8"/>
    <a:srgbClr val="5F338B"/>
    <a:srgbClr val="77BC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2EF453-21CB-4CDB-9A90-975785D5141A}" v="4" dt="2023-03-01T10:03:33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00" autoAdjust="0"/>
  </p:normalViewPr>
  <p:slideViewPr>
    <p:cSldViewPr>
      <p:cViewPr varScale="1">
        <p:scale>
          <a:sx n="93" d="100"/>
          <a:sy n="93" d="100"/>
        </p:scale>
        <p:origin x="1746" y="96"/>
      </p:cViewPr>
      <p:guideLst>
        <p:guide orient="horz" pos="2401"/>
        <p:guide pos="320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323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dldandme.co.uk/teachers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dldandme.co.uk/teacher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994218-21F2-4EAD-A781-62321CF7EDF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7EB4D0D-D388-46FE-91F7-5223AF83F834}">
      <dgm:prSet/>
      <dgm:spPr/>
      <dgm:t>
        <a:bodyPr/>
        <a:lstStyle/>
        <a:p>
          <a:r>
            <a:rPr lang="en-US"/>
            <a:t>-Overview of the SLT service</a:t>
          </a:r>
        </a:p>
      </dgm:t>
    </dgm:pt>
    <dgm:pt modelId="{693BF939-B40D-41FE-BA0D-28C855786BCC}" type="parTrans" cxnId="{C6541F7A-C84F-4EB3-A4A1-DDF95123594B}">
      <dgm:prSet/>
      <dgm:spPr/>
      <dgm:t>
        <a:bodyPr/>
        <a:lstStyle/>
        <a:p>
          <a:endParaRPr lang="en-US"/>
        </a:p>
      </dgm:t>
    </dgm:pt>
    <dgm:pt modelId="{C5C42B73-DD0E-49B3-BCEA-7AC821EF93E6}" type="sibTrans" cxnId="{C6541F7A-C84F-4EB3-A4A1-DDF95123594B}">
      <dgm:prSet/>
      <dgm:spPr/>
      <dgm:t>
        <a:bodyPr/>
        <a:lstStyle/>
        <a:p>
          <a:endParaRPr lang="en-US"/>
        </a:p>
      </dgm:t>
    </dgm:pt>
    <dgm:pt modelId="{BD528A8F-3A43-4801-9330-74AFBD4AACB8}">
      <dgm:prSet/>
      <dgm:spPr/>
      <dgm:t>
        <a:bodyPr/>
        <a:lstStyle/>
        <a:p>
          <a:r>
            <a:rPr lang="en-US"/>
            <a:t>-Updates to the service</a:t>
          </a:r>
        </a:p>
      </dgm:t>
    </dgm:pt>
    <dgm:pt modelId="{1A1F3E24-ACFD-421E-97B6-B8F53E1AD5B7}" type="parTrans" cxnId="{D20A3B19-8451-4F3A-A962-4F1153E89031}">
      <dgm:prSet/>
      <dgm:spPr/>
      <dgm:t>
        <a:bodyPr/>
        <a:lstStyle/>
        <a:p>
          <a:endParaRPr lang="en-US"/>
        </a:p>
      </dgm:t>
    </dgm:pt>
    <dgm:pt modelId="{A15DA6E9-9A14-4D10-9398-37BF965D654C}" type="sibTrans" cxnId="{D20A3B19-8451-4F3A-A962-4F1153E89031}">
      <dgm:prSet/>
      <dgm:spPr/>
      <dgm:t>
        <a:bodyPr/>
        <a:lstStyle/>
        <a:p>
          <a:endParaRPr lang="en-US"/>
        </a:p>
      </dgm:t>
    </dgm:pt>
    <dgm:pt modelId="{08D1CAF8-8E13-4628-B4FA-15493A469C65}">
      <dgm:prSet/>
      <dgm:spPr/>
      <dgm:t>
        <a:bodyPr/>
        <a:lstStyle/>
        <a:p>
          <a:r>
            <a:rPr lang="en-US"/>
            <a:t>-Contact details and useful documents</a:t>
          </a:r>
        </a:p>
      </dgm:t>
    </dgm:pt>
    <dgm:pt modelId="{D7D3EDE8-4087-41FC-84F0-96472309CD7D}" type="parTrans" cxnId="{42AC50B8-F682-404B-BA17-737E5CA8D6F0}">
      <dgm:prSet/>
      <dgm:spPr/>
      <dgm:t>
        <a:bodyPr/>
        <a:lstStyle/>
        <a:p>
          <a:endParaRPr lang="en-US"/>
        </a:p>
      </dgm:t>
    </dgm:pt>
    <dgm:pt modelId="{A33CD1AE-2DF4-4E7F-B0C9-C6B7CBA09FEB}" type="sibTrans" cxnId="{42AC50B8-F682-404B-BA17-737E5CA8D6F0}">
      <dgm:prSet/>
      <dgm:spPr/>
      <dgm:t>
        <a:bodyPr/>
        <a:lstStyle/>
        <a:p>
          <a:endParaRPr lang="en-US"/>
        </a:p>
      </dgm:t>
    </dgm:pt>
    <dgm:pt modelId="{BC0A8A6B-4CBD-4F82-AD6F-643CA883244C}" type="pres">
      <dgm:prSet presAssocID="{FA994218-21F2-4EAD-A781-62321CF7EDF6}" presName="root" presStyleCnt="0">
        <dgm:presLayoutVars>
          <dgm:dir/>
          <dgm:resizeHandles val="exact"/>
        </dgm:presLayoutVars>
      </dgm:prSet>
      <dgm:spPr/>
    </dgm:pt>
    <dgm:pt modelId="{670D84AD-278A-4D19-8141-82E2BB02D5B4}" type="pres">
      <dgm:prSet presAssocID="{C7EB4D0D-D388-46FE-91F7-5223AF83F834}" presName="compNode" presStyleCnt="0"/>
      <dgm:spPr/>
    </dgm:pt>
    <dgm:pt modelId="{690163CE-2EBC-41B8-8DB4-C219159D838F}" type="pres">
      <dgm:prSet presAssocID="{C7EB4D0D-D388-46FE-91F7-5223AF83F83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2D7C4E73-E60D-4817-BCF2-AC22D80BB115}" type="pres">
      <dgm:prSet presAssocID="{C7EB4D0D-D388-46FE-91F7-5223AF83F834}" presName="spaceRect" presStyleCnt="0"/>
      <dgm:spPr/>
    </dgm:pt>
    <dgm:pt modelId="{B0B2817F-C3E2-40F7-8B1C-6047BCEF148E}" type="pres">
      <dgm:prSet presAssocID="{C7EB4D0D-D388-46FE-91F7-5223AF83F834}" presName="textRect" presStyleLbl="revTx" presStyleIdx="0" presStyleCnt="3">
        <dgm:presLayoutVars>
          <dgm:chMax val="1"/>
          <dgm:chPref val="1"/>
        </dgm:presLayoutVars>
      </dgm:prSet>
      <dgm:spPr/>
    </dgm:pt>
    <dgm:pt modelId="{1F73E13C-A331-4CE5-BA73-9CC06478BE77}" type="pres">
      <dgm:prSet presAssocID="{C5C42B73-DD0E-49B3-BCEA-7AC821EF93E6}" presName="sibTrans" presStyleCnt="0"/>
      <dgm:spPr/>
    </dgm:pt>
    <dgm:pt modelId="{6895B399-A554-424E-92A4-20976326F0FF}" type="pres">
      <dgm:prSet presAssocID="{BD528A8F-3A43-4801-9330-74AFBD4AACB8}" presName="compNode" presStyleCnt="0"/>
      <dgm:spPr/>
    </dgm:pt>
    <dgm:pt modelId="{70AD2121-C655-4A16-A7E5-53A8B3F1856F}" type="pres">
      <dgm:prSet presAssocID="{BD528A8F-3A43-4801-9330-74AFBD4AAC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7DEC3636-FEDC-4956-AA41-16C62CEBE5D3}" type="pres">
      <dgm:prSet presAssocID="{BD528A8F-3A43-4801-9330-74AFBD4AACB8}" presName="spaceRect" presStyleCnt="0"/>
      <dgm:spPr/>
    </dgm:pt>
    <dgm:pt modelId="{CE53D830-4CC5-4E31-B78C-0E426D491D2A}" type="pres">
      <dgm:prSet presAssocID="{BD528A8F-3A43-4801-9330-74AFBD4AACB8}" presName="textRect" presStyleLbl="revTx" presStyleIdx="1" presStyleCnt="3">
        <dgm:presLayoutVars>
          <dgm:chMax val="1"/>
          <dgm:chPref val="1"/>
        </dgm:presLayoutVars>
      </dgm:prSet>
      <dgm:spPr/>
    </dgm:pt>
    <dgm:pt modelId="{FB4AF9EA-A0BB-45DB-A759-122D79DC61FB}" type="pres">
      <dgm:prSet presAssocID="{A15DA6E9-9A14-4D10-9398-37BF965D654C}" presName="sibTrans" presStyleCnt="0"/>
      <dgm:spPr/>
    </dgm:pt>
    <dgm:pt modelId="{E0981037-9682-4570-AD59-88CCA24D2CBA}" type="pres">
      <dgm:prSet presAssocID="{08D1CAF8-8E13-4628-B4FA-15493A469C65}" presName="compNode" presStyleCnt="0"/>
      <dgm:spPr/>
    </dgm:pt>
    <dgm:pt modelId="{355202F0-087D-44C2-BFF2-1689588BEED1}" type="pres">
      <dgm:prSet presAssocID="{08D1CAF8-8E13-4628-B4FA-15493A469C6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C718F43D-0991-474D-9F3D-5B3EB5F941C0}" type="pres">
      <dgm:prSet presAssocID="{08D1CAF8-8E13-4628-B4FA-15493A469C65}" presName="spaceRect" presStyleCnt="0"/>
      <dgm:spPr/>
    </dgm:pt>
    <dgm:pt modelId="{82B09054-D129-4514-BA56-CBEDA8676CEC}" type="pres">
      <dgm:prSet presAssocID="{08D1CAF8-8E13-4628-B4FA-15493A469C6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20A3B19-8451-4F3A-A962-4F1153E89031}" srcId="{FA994218-21F2-4EAD-A781-62321CF7EDF6}" destId="{BD528A8F-3A43-4801-9330-74AFBD4AACB8}" srcOrd="1" destOrd="0" parTransId="{1A1F3E24-ACFD-421E-97B6-B8F53E1AD5B7}" sibTransId="{A15DA6E9-9A14-4D10-9398-37BF965D654C}"/>
    <dgm:cxn modelId="{E0778D2A-F706-44FF-8210-264F69DF1D8E}" type="presOf" srcId="{FA994218-21F2-4EAD-A781-62321CF7EDF6}" destId="{BC0A8A6B-4CBD-4F82-AD6F-643CA883244C}" srcOrd="0" destOrd="0" presId="urn:microsoft.com/office/officeart/2018/2/layout/IconLabelList"/>
    <dgm:cxn modelId="{BAF9BE3D-C717-47A5-86FE-4ED7D737D145}" type="presOf" srcId="{08D1CAF8-8E13-4628-B4FA-15493A469C65}" destId="{82B09054-D129-4514-BA56-CBEDA8676CEC}" srcOrd="0" destOrd="0" presId="urn:microsoft.com/office/officeart/2018/2/layout/IconLabelList"/>
    <dgm:cxn modelId="{8D52AB71-4BFF-4364-985D-38DB3EF34A57}" type="presOf" srcId="{BD528A8F-3A43-4801-9330-74AFBD4AACB8}" destId="{CE53D830-4CC5-4E31-B78C-0E426D491D2A}" srcOrd="0" destOrd="0" presId="urn:microsoft.com/office/officeart/2018/2/layout/IconLabelList"/>
    <dgm:cxn modelId="{C6541F7A-C84F-4EB3-A4A1-DDF95123594B}" srcId="{FA994218-21F2-4EAD-A781-62321CF7EDF6}" destId="{C7EB4D0D-D388-46FE-91F7-5223AF83F834}" srcOrd="0" destOrd="0" parTransId="{693BF939-B40D-41FE-BA0D-28C855786BCC}" sibTransId="{C5C42B73-DD0E-49B3-BCEA-7AC821EF93E6}"/>
    <dgm:cxn modelId="{42AC50B8-F682-404B-BA17-737E5CA8D6F0}" srcId="{FA994218-21F2-4EAD-A781-62321CF7EDF6}" destId="{08D1CAF8-8E13-4628-B4FA-15493A469C65}" srcOrd="2" destOrd="0" parTransId="{D7D3EDE8-4087-41FC-84F0-96472309CD7D}" sibTransId="{A33CD1AE-2DF4-4E7F-B0C9-C6B7CBA09FEB}"/>
    <dgm:cxn modelId="{3C53F9C5-75B4-4CD7-A5F6-3C616B20F912}" type="presOf" srcId="{C7EB4D0D-D388-46FE-91F7-5223AF83F834}" destId="{B0B2817F-C3E2-40F7-8B1C-6047BCEF148E}" srcOrd="0" destOrd="0" presId="urn:microsoft.com/office/officeart/2018/2/layout/IconLabelList"/>
    <dgm:cxn modelId="{5DBAF282-3A5F-4472-97D4-50A8729C63B7}" type="presParOf" srcId="{BC0A8A6B-4CBD-4F82-AD6F-643CA883244C}" destId="{670D84AD-278A-4D19-8141-82E2BB02D5B4}" srcOrd="0" destOrd="0" presId="urn:microsoft.com/office/officeart/2018/2/layout/IconLabelList"/>
    <dgm:cxn modelId="{AFF3E4A4-1C9D-4403-A0EE-128C879D72EF}" type="presParOf" srcId="{670D84AD-278A-4D19-8141-82E2BB02D5B4}" destId="{690163CE-2EBC-41B8-8DB4-C219159D838F}" srcOrd="0" destOrd="0" presId="urn:microsoft.com/office/officeart/2018/2/layout/IconLabelList"/>
    <dgm:cxn modelId="{AE00E4CB-F8A8-4659-AB1F-1FBB6E2F2297}" type="presParOf" srcId="{670D84AD-278A-4D19-8141-82E2BB02D5B4}" destId="{2D7C4E73-E60D-4817-BCF2-AC22D80BB115}" srcOrd="1" destOrd="0" presId="urn:microsoft.com/office/officeart/2018/2/layout/IconLabelList"/>
    <dgm:cxn modelId="{8EA14049-6559-4954-921A-3AA7A14B897B}" type="presParOf" srcId="{670D84AD-278A-4D19-8141-82E2BB02D5B4}" destId="{B0B2817F-C3E2-40F7-8B1C-6047BCEF148E}" srcOrd="2" destOrd="0" presId="urn:microsoft.com/office/officeart/2018/2/layout/IconLabelList"/>
    <dgm:cxn modelId="{2B1C1506-6AB3-4BFB-8109-9E578EA35B58}" type="presParOf" srcId="{BC0A8A6B-4CBD-4F82-AD6F-643CA883244C}" destId="{1F73E13C-A331-4CE5-BA73-9CC06478BE77}" srcOrd="1" destOrd="0" presId="urn:microsoft.com/office/officeart/2018/2/layout/IconLabelList"/>
    <dgm:cxn modelId="{A90781E3-1244-4571-9F56-C717F6F5490B}" type="presParOf" srcId="{BC0A8A6B-4CBD-4F82-AD6F-643CA883244C}" destId="{6895B399-A554-424E-92A4-20976326F0FF}" srcOrd="2" destOrd="0" presId="urn:microsoft.com/office/officeart/2018/2/layout/IconLabelList"/>
    <dgm:cxn modelId="{1D0044B2-79F6-45B4-8481-5B53EA709496}" type="presParOf" srcId="{6895B399-A554-424E-92A4-20976326F0FF}" destId="{70AD2121-C655-4A16-A7E5-53A8B3F1856F}" srcOrd="0" destOrd="0" presId="urn:microsoft.com/office/officeart/2018/2/layout/IconLabelList"/>
    <dgm:cxn modelId="{3C3A9FCF-BD18-467C-92CA-7A1B833E0336}" type="presParOf" srcId="{6895B399-A554-424E-92A4-20976326F0FF}" destId="{7DEC3636-FEDC-4956-AA41-16C62CEBE5D3}" srcOrd="1" destOrd="0" presId="urn:microsoft.com/office/officeart/2018/2/layout/IconLabelList"/>
    <dgm:cxn modelId="{F4CF084B-B271-411C-B363-389FB04B5CB6}" type="presParOf" srcId="{6895B399-A554-424E-92A4-20976326F0FF}" destId="{CE53D830-4CC5-4E31-B78C-0E426D491D2A}" srcOrd="2" destOrd="0" presId="urn:microsoft.com/office/officeart/2018/2/layout/IconLabelList"/>
    <dgm:cxn modelId="{F1C8EC51-BE89-41B7-BB49-C886B7810A87}" type="presParOf" srcId="{BC0A8A6B-4CBD-4F82-AD6F-643CA883244C}" destId="{FB4AF9EA-A0BB-45DB-A759-122D79DC61FB}" srcOrd="3" destOrd="0" presId="urn:microsoft.com/office/officeart/2018/2/layout/IconLabelList"/>
    <dgm:cxn modelId="{8B2C174F-6D73-48D6-99FF-29116125D439}" type="presParOf" srcId="{BC0A8A6B-4CBD-4F82-AD6F-643CA883244C}" destId="{E0981037-9682-4570-AD59-88CCA24D2CBA}" srcOrd="4" destOrd="0" presId="urn:microsoft.com/office/officeart/2018/2/layout/IconLabelList"/>
    <dgm:cxn modelId="{594DC978-2B00-438C-8DE7-934B1D0D6735}" type="presParOf" srcId="{E0981037-9682-4570-AD59-88CCA24D2CBA}" destId="{355202F0-087D-44C2-BFF2-1689588BEED1}" srcOrd="0" destOrd="0" presId="urn:microsoft.com/office/officeart/2018/2/layout/IconLabelList"/>
    <dgm:cxn modelId="{C50D0D46-D72E-417E-9962-C65F2A25F180}" type="presParOf" srcId="{E0981037-9682-4570-AD59-88CCA24D2CBA}" destId="{C718F43D-0991-474D-9F3D-5B3EB5F941C0}" srcOrd="1" destOrd="0" presId="urn:microsoft.com/office/officeart/2018/2/layout/IconLabelList"/>
    <dgm:cxn modelId="{CDD45452-4A1A-4C6F-B59F-40D940068BE1}" type="presParOf" srcId="{E0981037-9682-4570-AD59-88CCA24D2CBA}" destId="{82B09054-D129-4514-BA56-CBEDA8676CE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A207DE-8EE6-4E45-90CC-FE9B726AC64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43CAB25-3CE7-4704-986B-69A41352C127}">
      <dgm:prSet/>
      <dgm:spPr/>
      <dgm:t>
        <a:bodyPr/>
        <a:lstStyle/>
        <a:p>
          <a:r>
            <a:rPr lang="en-GB" dirty="0"/>
            <a:t>We provide specialist therapy services for children and young people between the ages of 0 -19.</a:t>
          </a:r>
          <a:endParaRPr lang="en-US" dirty="0"/>
        </a:p>
      </dgm:t>
    </dgm:pt>
    <dgm:pt modelId="{4B60E4E7-D02C-42A8-BF43-4B2C0E89A5FB}" type="parTrans" cxnId="{F4668353-AA57-45F8-B92E-D56DD45B6FC9}">
      <dgm:prSet/>
      <dgm:spPr/>
      <dgm:t>
        <a:bodyPr/>
        <a:lstStyle/>
        <a:p>
          <a:endParaRPr lang="en-US"/>
        </a:p>
      </dgm:t>
    </dgm:pt>
    <dgm:pt modelId="{03E91DEB-FAEC-4CC3-80F2-1694C71D9C99}" type="sibTrans" cxnId="{F4668353-AA57-45F8-B92E-D56DD45B6FC9}">
      <dgm:prSet/>
      <dgm:spPr/>
      <dgm:t>
        <a:bodyPr/>
        <a:lstStyle/>
        <a:p>
          <a:endParaRPr lang="en-US"/>
        </a:p>
      </dgm:t>
    </dgm:pt>
    <dgm:pt modelId="{5547B18F-089E-4D61-9033-489040302168}">
      <dgm:prSet/>
      <dgm:spPr/>
      <dgm:t>
        <a:bodyPr/>
        <a:lstStyle/>
        <a:p>
          <a:r>
            <a:rPr lang="en-GB"/>
            <a:t>We have an open referral system. This means that we accept referrals from any source including from parents, health visitors, pre-schools, nurseries, mainstream and special schools, paediatricians, GPs and other health professionals. </a:t>
          </a:r>
          <a:endParaRPr lang="en-US"/>
        </a:p>
      </dgm:t>
    </dgm:pt>
    <dgm:pt modelId="{566799EC-BE3F-432D-937F-7E9469D5AB63}" type="parTrans" cxnId="{FFDB9F59-F576-44DA-8AEC-DBFF43974D19}">
      <dgm:prSet/>
      <dgm:spPr/>
      <dgm:t>
        <a:bodyPr/>
        <a:lstStyle/>
        <a:p>
          <a:endParaRPr lang="en-US"/>
        </a:p>
      </dgm:t>
    </dgm:pt>
    <dgm:pt modelId="{9D64CC11-4A56-4F59-80E9-1E267D012C45}" type="sibTrans" cxnId="{FFDB9F59-F576-44DA-8AEC-DBFF43974D19}">
      <dgm:prSet/>
      <dgm:spPr/>
      <dgm:t>
        <a:bodyPr/>
        <a:lstStyle/>
        <a:p>
          <a:endParaRPr lang="en-US"/>
        </a:p>
      </dgm:t>
    </dgm:pt>
    <dgm:pt modelId="{9BD9A4E1-934D-4D01-A99D-A32614ED456C}" type="pres">
      <dgm:prSet presAssocID="{04A207DE-8EE6-4E45-90CC-FE9B726AC64E}" presName="linear" presStyleCnt="0">
        <dgm:presLayoutVars>
          <dgm:animLvl val="lvl"/>
          <dgm:resizeHandles val="exact"/>
        </dgm:presLayoutVars>
      </dgm:prSet>
      <dgm:spPr/>
    </dgm:pt>
    <dgm:pt modelId="{AFC9551A-6319-465C-9096-6AF18BD0E94A}" type="pres">
      <dgm:prSet presAssocID="{443CAB25-3CE7-4704-986B-69A41352C12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999D3D1-154E-443A-83B1-C9296F33DDC3}" type="pres">
      <dgm:prSet presAssocID="{03E91DEB-FAEC-4CC3-80F2-1694C71D9C99}" presName="spacer" presStyleCnt="0"/>
      <dgm:spPr/>
    </dgm:pt>
    <dgm:pt modelId="{A644CD1D-9C9C-4978-9A2A-D7AD52ABC335}" type="pres">
      <dgm:prSet presAssocID="{5547B18F-089E-4D61-9033-48904030216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83B7205-9C05-495D-9C49-56053E5F5520}" type="presOf" srcId="{04A207DE-8EE6-4E45-90CC-FE9B726AC64E}" destId="{9BD9A4E1-934D-4D01-A99D-A32614ED456C}" srcOrd="0" destOrd="0" presId="urn:microsoft.com/office/officeart/2005/8/layout/vList2"/>
    <dgm:cxn modelId="{CBABDF16-2833-4DDE-AEF9-F76F4CF13CFE}" type="presOf" srcId="{443CAB25-3CE7-4704-986B-69A41352C127}" destId="{AFC9551A-6319-465C-9096-6AF18BD0E94A}" srcOrd="0" destOrd="0" presId="urn:microsoft.com/office/officeart/2005/8/layout/vList2"/>
    <dgm:cxn modelId="{F4668353-AA57-45F8-B92E-D56DD45B6FC9}" srcId="{04A207DE-8EE6-4E45-90CC-FE9B726AC64E}" destId="{443CAB25-3CE7-4704-986B-69A41352C127}" srcOrd="0" destOrd="0" parTransId="{4B60E4E7-D02C-42A8-BF43-4B2C0E89A5FB}" sibTransId="{03E91DEB-FAEC-4CC3-80F2-1694C71D9C99}"/>
    <dgm:cxn modelId="{FFDB9F59-F576-44DA-8AEC-DBFF43974D19}" srcId="{04A207DE-8EE6-4E45-90CC-FE9B726AC64E}" destId="{5547B18F-089E-4D61-9033-489040302168}" srcOrd="1" destOrd="0" parTransId="{566799EC-BE3F-432D-937F-7E9469D5AB63}" sibTransId="{9D64CC11-4A56-4F59-80E9-1E267D012C45}"/>
    <dgm:cxn modelId="{9D8D6198-936D-4473-8AE9-93CBF6FF15EF}" type="presOf" srcId="{5547B18F-089E-4D61-9033-489040302168}" destId="{A644CD1D-9C9C-4978-9A2A-D7AD52ABC335}" srcOrd="0" destOrd="0" presId="urn:microsoft.com/office/officeart/2005/8/layout/vList2"/>
    <dgm:cxn modelId="{950FA0EC-2E1A-4051-B9D6-BE401C2C0A7D}" type="presParOf" srcId="{9BD9A4E1-934D-4D01-A99D-A32614ED456C}" destId="{AFC9551A-6319-465C-9096-6AF18BD0E94A}" srcOrd="0" destOrd="0" presId="urn:microsoft.com/office/officeart/2005/8/layout/vList2"/>
    <dgm:cxn modelId="{FB679C6C-5584-49EF-9977-4F6EE1D1C24F}" type="presParOf" srcId="{9BD9A4E1-934D-4D01-A99D-A32614ED456C}" destId="{7999D3D1-154E-443A-83B1-C9296F33DDC3}" srcOrd="1" destOrd="0" presId="urn:microsoft.com/office/officeart/2005/8/layout/vList2"/>
    <dgm:cxn modelId="{FE09E555-2D99-4DC6-A122-F2D4654D86F3}" type="presParOf" srcId="{9BD9A4E1-934D-4D01-A99D-A32614ED456C}" destId="{A644CD1D-9C9C-4978-9A2A-D7AD52ABC33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297330-2F7F-446B-ABAD-B4BD9C22F01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FF3998A-9646-4325-A8F5-C751C0549C97}">
      <dgm:prSet/>
      <dgm:spPr/>
      <dgm:t>
        <a:bodyPr/>
        <a:lstStyle/>
        <a:p>
          <a:r>
            <a:rPr lang="en-GB"/>
            <a:t>Before referral to SLT, please consider:</a:t>
          </a:r>
          <a:endParaRPr lang="en-US"/>
        </a:p>
      </dgm:t>
    </dgm:pt>
    <dgm:pt modelId="{24FB91DD-976C-4B52-A712-FAC5F741F076}" type="parTrans" cxnId="{90A485B9-A841-4CEC-8B7C-50B82B594F07}">
      <dgm:prSet/>
      <dgm:spPr/>
      <dgm:t>
        <a:bodyPr/>
        <a:lstStyle/>
        <a:p>
          <a:endParaRPr lang="en-US"/>
        </a:p>
      </dgm:t>
    </dgm:pt>
    <dgm:pt modelId="{86E97300-9732-48FB-A68F-41D2650C4E2B}" type="sibTrans" cxnId="{90A485B9-A841-4CEC-8B7C-50B82B594F07}">
      <dgm:prSet/>
      <dgm:spPr/>
      <dgm:t>
        <a:bodyPr/>
        <a:lstStyle/>
        <a:p>
          <a:endParaRPr lang="en-US"/>
        </a:p>
      </dgm:t>
    </dgm:pt>
    <dgm:pt modelId="{805F1D17-569E-4F8C-85FD-A9742F300D02}">
      <dgm:prSet/>
      <dgm:spPr/>
      <dgm:t>
        <a:bodyPr/>
        <a:lstStyle/>
        <a:p>
          <a:r>
            <a:rPr lang="en-GB" dirty="0"/>
            <a:t>Are the child’s speech and language skills age appropriate? </a:t>
          </a:r>
          <a:endParaRPr lang="en-US" dirty="0"/>
        </a:p>
      </dgm:t>
    </dgm:pt>
    <dgm:pt modelId="{51931ABF-5463-459B-93C1-45E591328F1C}" type="parTrans" cxnId="{58D4A040-22AB-45E1-A341-0724AEF294D4}">
      <dgm:prSet/>
      <dgm:spPr/>
      <dgm:t>
        <a:bodyPr/>
        <a:lstStyle/>
        <a:p>
          <a:endParaRPr lang="en-US"/>
        </a:p>
      </dgm:t>
    </dgm:pt>
    <dgm:pt modelId="{96051CD3-CD30-4671-AA66-C6202E583507}" type="sibTrans" cxnId="{58D4A040-22AB-45E1-A341-0724AEF294D4}">
      <dgm:prSet/>
      <dgm:spPr/>
      <dgm:t>
        <a:bodyPr/>
        <a:lstStyle/>
        <a:p>
          <a:endParaRPr lang="en-US"/>
        </a:p>
      </dgm:t>
    </dgm:pt>
    <dgm:pt modelId="{0342EA04-3F9E-4EF8-A019-B31448BC01E8}">
      <dgm:prSet/>
      <dgm:spPr/>
      <dgm:t>
        <a:bodyPr/>
        <a:lstStyle/>
        <a:p>
          <a:r>
            <a:rPr lang="en-GB"/>
            <a:t>Consider progress checkers or speech sound norms</a:t>
          </a:r>
          <a:endParaRPr lang="en-US"/>
        </a:p>
      </dgm:t>
    </dgm:pt>
    <dgm:pt modelId="{1D172A75-D0FF-4A5D-A033-74D4189B21B2}" type="parTrans" cxnId="{0F323DC1-AD71-4B71-990C-7B9DD530FEAF}">
      <dgm:prSet/>
      <dgm:spPr/>
      <dgm:t>
        <a:bodyPr/>
        <a:lstStyle/>
        <a:p>
          <a:endParaRPr lang="en-US"/>
        </a:p>
      </dgm:t>
    </dgm:pt>
    <dgm:pt modelId="{0ABBF8BE-BAF1-4FCA-863F-57635FDBA4F1}" type="sibTrans" cxnId="{0F323DC1-AD71-4B71-990C-7B9DD530FEAF}">
      <dgm:prSet/>
      <dgm:spPr/>
      <dgm:t>
        <a:bodyPr/>
        <a:lstStyle/>
        <a:p>
          <a:endParaRPr lang="en-US"/>
        </a:p>
      </dgm:t>
    </dgm:pt>
    <dgm:pt modelId="{A0AAE47F-036C-4522-A0C9-3CBE9E7F4720}">
      <dgm:prSet/>
      <dgm:spPr/>
      <dgm:t>
        <a:bodyPr/>
        <a:lstStyle/>
        <a:p>
          <a:r>
            <a:rPr lang="en-GB"/>
            <a:t>Are the child’s speech and language levels similar to other areas of development?</a:t>
          </a:r>
          <a:endParaRPr lang="en-US"/>
        </a:p>
      </dgm:t>
    </dgm:pt>
    <dgm:pt modelId="{F565BCD2-A70A-424B-81D6-0664574A792B}" type="parTrans" cxnId="{C3F3FB72-6E6B-456A-93B7-17E8D89930FC}">
      <dgm:prSet/>
      <dgm:spPr/>
      <dgm:t>
        <a:bodyPr/>
        <a:lstStyle/>
        <a:p>
          <a:endParaRPr lang="en-US"/>
        </a:p>
      </dgm:t>
    </dgm:pt>
    <dgm:pt modelId="{FDAD8790-0BBE-4074-925D-071E3239E138}" type="sibTrans" cxnId="{C3F3FB72-6E6B-456A-93B7-17E8D89930FC}">
      <dgm:prSet/>
      <dgm:spPr/>
      <dgm:t>
        <a:bodyPr/>
        <a:lstStyle/>
        <a:p>
          <a:endParaRPr lang="en-US"/>
        </a:p>
      </dgm:t>
    </dgm:pt>
    <dgm:pt modelId="{94137ED3-DB59-43A9-BC8C-3FF3D849592E}">
      <dgm:prSet/>
      <dgm:spPr/>
      <dgm:t>
        <a:bodyPr/>
        <a:lstStyle/>
        <a:p>
          <a:r>
            <a:rPr lang="en-GB"/>
            <a:t>Consider if additional support is needed. What has been tried already?</a:t>
          </a:r>
          <a:endParaRPr lang="en-US"/>
        </a:p>
      </dgm:t>
    </dgm:pt>
    <dgm:pt modelId="{19D7B8F9-97A4-44B2-A22D-E5D5CF2D71E1}" type="parTrans" cxnId="{DD36A4E2-7E18-4F03-92A7-92C48F3B78FB}">
      <dgm:prSet/>
      <dgm:spPr/>
      <dgm:t>
        <a:bodyPr/>
        <a:lstStyle/>
        <a:p>
          <a:endParaRPr lang="en-US"/>
        </a:p>
      </dgm:t>
    </dgm:pt>
    <dgm:pt modelId="{4D1ECC00-3BD9-4844-878B-B0B92F224B3F}" type="sibTrans" cxnId="{DD36A4E2-7E18-4F03-92A7-92C48F3B78FB}">
      <dgm:prSet/>
      <dgm:spPr/>
      <dgm:t>
        <a:bodyPr/>
        <a:lstStyle/>
        <a:p>
          <a:endParaRPr lang="en-US"/>
        </a:p>
      </dgm:t>
    </dgm:pt>
    <dgm:pt modelId="{09B1C67B-9CD2-449B-ABB3-9D730D0D0EF8}">
      <dgm:prSet/>
      <dgm:spPr/>
      <dgm:t>
        <a:bodyPr/>
        <a:lstStyle/>
        <a:p>
          <a:r>
            <a:rPr lang="en-GB"/>
            <a:t>Is English an additional language for the child?</a:t>
          </a:r>
          <a:endParaRPr lang="en-US"/>
        </a:p>
      </dgm:t>
    </dgm:pt>
    <dgm:pt modelId="{7F18D359-F505-440B-B6F2-465AA0F4E530}" type="parTrans" cxnId="{B5007276-BDD1-47D8-BAF6-1F2F53230426}">
      <dgm:prSet/>
      <dgm:spPr/>
      <dgm:t>
        <a:bodyPr/>
        <a:lstStyle/>
        <a:p>
          <a:endParaRPr lang="en-US"/>
        </a:p>
      </dgm:t>
    </dgm:pt>
    <dgm:pt modelId="{B4952C3E-7760-4967-BF5E-DA0F2B56EB23}" type="sibTrans" cxnId="{B5007276-BDD1-47D8-BAF6-1F2F53230426}">
      <dgm:prSet/>
      <dgm:spPr/>
      <dgm:t>
        <a:bodyPr/>
        <a:lstStyle/>
        <a:p>
          <a:endParaRPr lang="en-US"/>
        </a:p>
      </dgm:t>
    </dgm:pt>
    <dgm:pt modelId="{7E6CC43E-08E7-4906-8885-8042F451F9C7}">
      <dgm:prSet/>
      <dgm:spPr/>
      <dgm:t>
        <a:bodyPr/>
        <a:lstStyle/>
        <a:p>
          <a:r>
            <a:rPr lang="en-GB"/>
            <a:t>Consider if there are any concerns in the child’s home language.</a:t>
          </a:r>
          <a:endParaRPr lang="en-US"/>
        </a:p>
      </dgm:t>
    </dgm:pt>
    <dgm:pt modelId="{0655588B-5071-49B8-A122-8AEDB800811E}" type="parTrans" cxnId="{924E8BB3-003F-45E1-90A8-B721336AF2CB}">
      <dgm:prSet/>
      <dgm:spPr/>
      <dgm:t>
        <a:bodyPr/>
        <a:lstStyle/>
        <a:p>
          <a:endParaRPr lang="en-US"/>
        </a:p>
      </dgm:t>
    </dgm:pt>
    <dgm:pt modelId="{74287496-8391-4E3B-9317-FFE521A497D6}" type="sibTrans" cxnId="{924E8BB3-003F-45E1-90A8-B721336AF2CB}">
      <dgm:prSet/>
      <dgm:spPr/>
      <dgm:t>
        <a:bodyPr/>
        <a:lstStyle/>
        <a:p>
          <a:endParaRPr lang="en-US"/>
        </a:p>
      </dgm:t>
    </dgm:pt>
    <dgm:pt modelId="{51E84072-3F50-4E4D-92DF-23C173B37C0C}" type="pres">
      <dgm:prSet presAssocID="{F6297330-2F7F-446B-ABAD-B4BD9C22F01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2BD723-2B06-4675-A402-360543180039}" type="pres">
      <dgm:prSet presAssocID="{5FF3998A-9646-4325-A8F5-C751C0549C97}" presName="root" presStyleCnt="0"/>
      <dgm:spPr/>
    </dgm:pt>
    <dgm:pt modelId="{828BB106-F9FF-414C-96A0-57C713E33CCB}" type="pres">
      <dgm:prSet presAssocID="{5FF3998A-9646-4325-A8F5-C751C0549C97}" presName="rootComposite" presStyleCnt="0"/>
      <dgm:spPr/>
    </dgm:pt>
    <dgm:pt modelId="{60BC413B-FD29-40F5-815D-AABDDCD3C890}" type="pres">
      <dgm:prSet presAssocID="{5FF3998A-9646-4325-A8F5-C751C0549C97}" presName="rootText" presStyleLbl="node1" presStyleIdx="0" presStyleCnt="4"/>
      <dgm:spPr/>
    </dgm:pt>
    <dgm:pt modelId="{7B8BD8BD-0BE5-4467-854A-71E1C7C23339}" type="pres">
      <dgm:prSet presAssocID="{5FF3998A-9646-4325-A8F5-C751C0549C97}" presName="rootConnector" presStyleLbl="node1" presStyleIdx="0" presStyleCnt="4"/>
      <dgm:spPr/>
    </dgm:pt>
    <dgm:pt modelId="{7A899EF4-35A6-4E89-93F8-FC6432144762}" type="pres">
      <dgm:prSet presAssocID="{5FF3998A-9646-4325-A8F5-C751C0549C97}" presName="childShape" presStyleCnt="0"/>
      <dgm:spPr/>
    </dgm:pt>
    <dgm:pt modelId="{302831CF-B842-46A3-B47E-B545ABE944A6}" type="pres">
      <dgm:prSet presAssocID="{805F1D17-569E-4F8C-85FD-A9742F300D02}" presName="root" presStyleCnt="0"/>
      <dgm:spPr/>
    </dgm:pt>
    <dgm:pt modelId="{CB47EA94-D594-42EA-92B7-4530FF1DE9AB}" type="pres">
      <dgm:prSet presAssocID="{805F1D17-569E-4F8C-85FD-A9742F300D02}" presName="rootComposite" presStyleCnt="0"/>
      <dgm:spPr/>
    </dgm:pt>
    <dgm:pt modelId="{13FA76B2-9A36-4219-A08C-DFB6F9DDB6B0}" type="pres">
      <dgm:prSet presAssocID="{805F1D17-569E-4F8C-85FD-A9742F300D02}" presName="rootText" presStyleLbl="node1" presStyleIdx="1" presStyleCnt="4"/>
      <dgm:spPr/>
    </dgm:pt>
    <dgm:pt modelId="{CB184199-2409-4C52-BADA-26815B095088}" type="pres">
      <dgm:prSet presAssocID="{805F1D17-569E-4F8C-85FD-A9742F300D02}" presName="rootConnector" presStyleLbl="node1" presStyleIdx="1" presStyleCnt="4"/>
      <dgm:spPr/>
    </dgm:pt>
    <dgm:pt modelId="{EF01D07A-9A05-4A79-9AC7-E2C9B46B35CC}" type="pres">
      <dgm:prSet presAssocID="{805F1D17-569E-4F8C-85FD-A9742F300D02}" presName="childShape" presStyleCnt="0"/>
      <dgm:spPr/>
    </dgm:pt>
    <dgm:pt modelId="{98777ED5-A3D3-4F79-9A10-7064A246778C}" type="pres">
      <dgm:prSet presAssocID="{1D172A75-D0FF-4A5D-A033-74D4189B21B2}" presName="Name13" presStyleLbl="parChTrans1D2" presStyleIdx="0" presStyleCnt="3"/>
      <dgm:spPr/>
    </dgm:pt>
    <dgm:pt modelId="{561404AE-09E8-4C94-A3E3-5A31A181897B}" type="pres">
      <dgm:prSet presAssocID="{0342EA04-3F9E-4EF8-A019-B31448BC01E8}" presName="childText" presStyleLbl="bgAcc1" presStyleIdx="0" presStyleCnt="3">
        <dgm:presLayoutVars>
          <dgm:bulletEnabled val="1"/>
        </dgm:presLayoutVars>
      </dgm:prSet>
      <dgm:spPr/>
    </dgm:pt>
    <dgm:pt modelId="{E2C4958A-BE57-4B2F-8A11-8B062A50714C}" type="pres">
      <dgm:prSet presAssocID="{A0AAE47F-036C-4522-A0C9-3CBE9E7F4720}" presName="root" presStyleCnt="0"/>
      <dgm:spPr/>
    </dgm:pt>
    <dgm:pt modelId="{EDED936B-B7E4-4E08-8BA8-780F054DF10A}" type="pres">
      <dgm:prSet presAssocID="{A0AAE47F-036C-4522-A0C9-3CBE9E7F4720}" presName="rootComposite" presStyleCnt="0"/>
      <dgm:spPr/>
    </dgm:pt>
    <dgm:pt modelId="{059FCD33-4FC1-4309-998E-715FD35F288C}" type="pres">
      <dgm:prSet presAssocID="{A0AAE47F-036C-4522-A0C9-3CBE9E7F4720}" presName="rootText" presStyleLbl="node1" presStyleIdx="2" presStyleCnt="4"/>
      <dgm:spPr/>
    </dgm:pt>
    <dgm:pt modelId="{74D02AEF-3070-4290-B190-440BA6FD7D94}" type="pres">
      <dgm:prSet presAssocID="{A0AAE47F-036C-4522-A0C9-3CBE9E7F4720}" presName="rootConnector" presStyleLbl="node1" presStyleIdx="2" presStyleCnt="4"/>
      <dgm:spPr/>
    </dgm:pt>
    <dgm:pt modelId="{1AF07CE9-BBF1-40C4-A66B-65CCAC6F1659}" type="pres">
      <dgm:prSet presAssocID="{A0AAE47F-036C-4522-A0C9-3CBE9E7F4720}" presName="childShape" presStyleCnt="0"/>
      <dgm:spPr/>
    </dgm:pt>
    <dgm:pt modelId="{030D5EAD-5D01-4574-A389-6A56E3302FA9}" type="pres">
      <dgm:prSet presAssocID="{19D7B8F9-97A4-44B2-A22D-E5D5CF2D71E1}" presName="Name13" presStyleLbl="parChTrans1D2" presStyleIdx="1" presStyleCnt="3"/>
      <dgm:spPr/>
    </dgm:pt>
    <dgm:pt modelId="{228B9938-E120-4991-BE15-61D02FC5AD84}" type="pres">
      <dgm:prSet presAssocID="{94137ED3-DB59-43A9-BC8C-3FF3D849592E}" presName="childText" presStyleLbl="bgAcc1" presStyleIdx="1" presStyleCnt="3">
        <dgm:presLayoutVars>
          <dgm:bulletEnabled val="1"/>
        </dgm:presLayoutVars>
      </dgm:prSet>
      <dgm:spPr/>
    </dgm:pt>
    <dgm:pt modelId="{0C9BD772-133C-4126-AF36-7296B44DCAEB}" type="pres">
      <dgm:prSet presAssocID="{09B1C67B-9CD2-449B-ABB3-9D730D0D0EF8}" presName="root" presStyleCnt="0"/>
      <dgm:spPr/>
    </dgm:pt>
    <dgm:pt modelId="{ABE1A65F-49EE-40F9-B854-A56C94DFC7A9}" type="pres">
      <dgm:prSet presAssocID="{09B1C67B-9CD2-449B-ABB3-9D730D0D0EF8}" presName="rootComposite" presStyleCnt="0"/>
      <dgm:spPr/>
    </dgm:pt>
    <dgm:pt modelId="{AFABE367-E96A-4897-B3A5-A73B88CC57FB}" type="pres">
      <dgm:prSet presAssocID="{09B1C67B-9CD2-449B-ABB3-9D730D0D0EF8}" presName="rootText" presStyleLbl="node1" presStyleIdx="3" presStyleCnt="4"/>
      <dgm:spPr/>
    </dgm:pt>
    <dgm:pt modelId="{A6782500-C99D-41AC-81E0-DB5E24D0D252}" type="pres">
      <dgm:prSet presAssocID="{09B1C67B-9CD2-449B-ABB3-9D730D0D0EF8}" presName="rootConnector" presStyleLbl="node1" presStyleIdx="3" presStyleCnt="4"/>
      <dgm:spPr/>
    </dgm:pt>
    <dgm:pt modelId="{D65BBACF-E172-4AE9-92E2-4F269460345B}" type="pres">
      <dgm:prSet presAssocID="{09B1C67B-9CD2-449B-ABB3-9D730D0D0EF8}" presName="childShape" presStyleCnt="0"/>
      <dgm:spPr/>
    </dgm:pt>
    <dgm:pt modelId="{4576988A-F7E4-4831-921E-CB8B55E2185F}" type="pres">
      <dgm:prSet presAssocID="{0655588B-5071-49B8-A122-8AEDB800811E}" presName="Name13" presStyleLbl="parChTrans1D2" presStyleIdx="2" presStyleCnt="3"/>
      <dgm:spPr/>
    </dgm:pt>
    <dgm:pt modelId="{BBF53DDA-0C5F-450A-89BB-D3189A91A88F}" type="pres">
      <dgm:prSet presAssocID="{7E6CC43E-08E7-4906-8885-8042F451F9C7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3CA4D606-143C-43D1-80D0-7AB2DDF93616}" type="presOf" srcId="{1D172A75-D0FF-4A5D-A033-74D4189B21B2}" destId="{98777ED5-A3D3-4F79-9A10-7064A246778C}" srcOrd="0" destOrd="0" presId="urn:microsoft.com/office/officeart/2005/8/layout/hierarchy3"/>
    <dgm:cxn modelId="{A0C3ED09-8AF2-4630-A2BF-0224FEE7B608}" type="presOf" srcId="{A0AAE47F-036C-4522-A0C9-3CBE9E7F4720}" destId="{74D02AEF-3070-4290-B190-440BA6FD7D94}" srcOrd="1" destOrd="0" presId="urn:microsoft.com/office/officeart/2005/8/layout/hierarchy3"/>
    <dgm:cxn modelId="{C463F909-B6BC-4DBC-8ACC-48E41691A6D3}" type="presOf" srcId="{5FF3998A-9646-4325-A8F5-C751C0549C97}" destId="{60BC413B-FD29-40F5-815D-AABDDCD3C890}" srcOrd="0" destOrd="0" presId="urn:microsoft.com/office/officeart/2005/8/layout/hierarchy3"/>
    <dgm:cxn modelId="{66E31B13-D60D-46C8-BE8F-9D823BD0A1EE}" type="presOf" srcId="{A0AAE47F-036C-4522-A0C9-3CBE9E7F4720}" destId="{059FCD33-4FC1-4309-998E-715FD35F288C}" srcOrd="0" destOrd="0" presId="urn:microsoft.com/office/officeart/2005/8/layout/hierarchy3"/>
    <dgm:cxn modelId="{7458EE3C-DB08-4312-9503-2AFA2534BB39}" type="presOf" srcId="{0342EA04-3F9E-4EF8-A019-B31448BC01E8}" destId="{561404AE-09E8-4C94-A3E3-5A31A181897B}" srcOrd="0" destOrd="0" presId="urn:microsoft.com/office/officeart/2005/8/layout/hierarchy3"/>
    <dgm:cxn modelId="{58D4A040-22AB-45E1-A341-0724AEF294D4}" srcId="{F6297330-2F7F-446B-ABAD-B4BD9C22F01D}" destId="{805F1D17-569E-4F8C-85FD-A9742F300D02}" srcOrd="1" destOrd="0" parTransId="{51931ABF-5463-459B-93C1-45E591328F1C}" sibTransId="{96051CD3-CD30-4671-AA66-C6202E583507}"/>
    <dgm:cxn modelId="{B6C4915E-1D47-4D5C-AA1C-C570AF02CCAF}" type="presOf" srcId="{09B1C67B-9CD2-449B-ABB3-9D730D0D0EF8}" destId="{A6782500-C99D-41AC-81E0-DB5E24D0D252}" srcOrd="1" destOrd="0" presId="urn:microsoft.com/office/officeart/2005/8/layout/hierarchy3"/>
    <dgm:cxn modelId="{D8A74051-93FB-4429-A9FB-BA085415DF26}" type="presOf" srcId="{09B1C67B-9CD2-449B-ABB3-9D730D0D0EF8}" destId="{AFABE367-E96A-4897-B3A5-A73B88CC57FB}" srcOrd="0" destOrd="0" presId="urn:microsoft.com/office/officeart/2005/8/layout/hierarchy3"/>
    <dgm:cxn modelId="{C3F3FB72-6E6B-456A-93B7-17E8D89930FC}" srcId="{F6297330-2F7F-446B-ABAD-B4BD9C22F01D}" destId="{A0AAE47F-036C-4522-A0C9-3CBE9E7F4720}" srcOrd="2" destOrd="0" parTransId="{F565BCD2-A70A-424B-81D6-0664574A792B}" sibTransId="{FDAD8790-0BBE-4074-925D-071E3239E138}"/>
    <dgm:cxn modelId="{B5007276-BDD1-47D8-BAF6-1F2F53230426}" srcId="{F6297330-2F7F-446B-ABAD-B4BD9C22F01D}" destId="{09B1C67B-9CD2-449B-ABB3-9D730D0D0EF8}" srcOrd="3" destOrd="0" parTransId="{7F18D359-F505-440B-B6F2-465AA0F4E530}" sibTransId="{B4952C3E-7760-4967-BF5E-DA0F2B56EB23}"/>
    <dgm:cxn modelId="{0777858D-BA4C-4E4E-AE1B-C5CB9D0DB6B7}" type="presOf" srcId="{94137ED3-DB59-43A9-BC8C-3FF3D849592E}" destId="{228B9938-E120-4991-BE15-61D02FC5AD84}" srcOrd="0" destOrd="0" presId="urn:microsoft.com/office/officeart/2005/8/layout/hierarchy3"/>
    <dgm:cxn modelId="{32B8338E-E74E-4E89-9B38-E232D50FE581}" type="presOf" srcId="{0655588B-5071-49B8-A122-8AEDB800811E}" destId="{4576988A-F7E4-4831-921E-CB8B55E2185F}" srcOrd="0" destOrd="0" presId="urn:microsoft.com/office/officeart/2005/8/layout/hierarchy3"/>
    <dgm:cxn modelId="{EF1DE691-1843-4ED3-8458-CB6EED5EBD37}" type="presOf" srcId="{19D7B8F9-97A4-44B2-A22D-E5D5CF2D71E1}" destId="{030D5EAD-5D01-4574-A389-6A56E3302FA9}" srcOrd="0" destOrd="0" presId="urn:microsoft.com/office/officeart/2005/8/layout/hierarchy3"/>
    <dgm:cxn modelId="{924E8BB3-003F-45E1-90A8-B721336AF2CB}" srcId="{09B1C67B-9CD2-449B-ABB3-9D730D0D0EF8}" destId="{7E6CC43E-08E7-4906-8885-8042F451F9C7}" srcOrd="0" destOrd="0" parTransId="{0655588B-5071-49B8-A122-8AEDB800811E}" sibTransId="{74287496-8391-4E3B-9317-FFE521A497D6}"/>
    <dgm:cxn modelId="{90A485B9-A841-4CEC-8B7C-50B82B594F07}" srcId="{F6297330-2F7F-446B-ABAD-B4BD9C22F01D}" destId="{5FF3998A-9646-4325-A8F5-C751C0549C97}" srcOrd="0" destOrd="0" parTransId="{24FB91DD-976C-4B52-A712-FAC5F741F076}" sibTransId="{86E97300-9732-48FB-A68F-41D2650C4E2B}"/>
    <dgm:cxn modelId="{E279ADBA-B344-4F38-898F-FC11C200C068}" type="presOf" srcId="{805F1D17-569E-4F8C-85FD-A9742F300D02}" destId="{13FA76B2-9A36-4219-A08C-DFB6F9DDB6B0}" srcOrd="0" destOrd="0" presId="urn:microsoft.com/office/officeart/2005/8/layout/hierarchy3"/>
    <dgm:cxn modelId="{0F323DC1-AD71-4B71-990C-7B9DD530FEAF}" srcId="{805F1D17-569E-4F8C-85FD-A9742F300D02}" destId="{0342EA04-3F9E-4EF8-A019-B31448BC01E8}" srcOrd="0" destOrd="0" parTransId="{1D172A75-D0FF-4A5D-A033-74D4189B21B2}" sibTransId="{0ABBF8BE-BAF1-4FCA-863F-57635FDBA4F1}"/>
    <dgm:cxn modelId="{7A0ADBCC-4F32-43DE-AFDB-9BE9866CEC36}" type="presOf" srcId="{7E6CC43E-08E7-4906-8885-8042F451F9C7}" destId="{BBF53DDA-0C5F-450A-89BB-D3189A91A88F}" srcOrd="0" destOrd="0" presId="urn:microsoft.com/office/officeart/2005/8/layout/hierarchy3"/>
    <dgm:cxn modelId="{D25136D5-B806-490A-8FF9-552C9291012A}" type="presOf" srcId="{5FF3998A-9646-4325-A8F5-C751C0549C97}" destId="{7B8BD8BD-0BE5-4467-854A-71E1C7C23339}" srcOrd="1" destOrd="0" presId="urn:microsoft.com/office/officeart/2005/8/layout/hierarchy3"/>
    <dgm:cxn modelId="{C312D1E1-C746-4C7B-A8C1-CDA20AE87C00}" type="presOf" srcId="{F6297330-2F7F-446B-ABAD-B4BD9C22F01D}" destId="{51E84072-3F50-4E4D-92DF-23C173B37C0C}" srcOrd="0" destOrd="0" presId="urn:microsoft.com/office/officeart/2005/8/layout/hierarchy3"/>
    <dgm:cxn modelId="{DD36A4E2-7E18-4F03-92A7-92C48F3B78FB}" srcId="{A0AAE47F-036C-4522-A0C9-3CBE9E7F4720}" destId="{94137ED3-DB59-43A9-BC8C-3FF3D849592E}" srcOrd="0" destOrd="0" parTransId="{19D7B8F9-97A4-44B2-A22D-E5D5CF2D71E1}" sibTransId="{4D1ECC00-3BD9-4844-878B-B0B92F224B3F}"/>
    <dgm:cxn modelId="{4EFE04FD-3773-417D-A72E-FE27F447C845}" type="presOf" srcId="{805F1D17-569E-4F8C-85FD-A9742F300D02}" destId="{CB184199-2409-4C52-BADA-26815B095088}" srcOrd="1" destOrd="0" presId="urn:microsoft.com/office/officeart/2005/8/layout/hierarchy3"/>
    <dgm:cxn modelId="{C5F70105-864E-4520-ABFC-9EA7B6CAD692}" type="presParOf" srcId="{51E84072-3F50-4E4D-92DF-23C173B37C0C}" destId="{AD2BD723-2B06-4675-A402-360543180039}" srcOrd="0" destOrd="0" presId="urn:microsoft.com/office/officeart/2005/8/layout/hierarchy3"/>
    <dgm:cxn modelId="{A6F918AF-45A8-4211-AA2F-1084A1C6891D}" type="presParOf" srcId="{AD2BD723-2B06-4675-A402-360543180039}" destId="{828BB106-F9FF-414C-96A0-57C713E33CCB}" srcOrd="0" destOrd="0" presId="urn:microsoft.com/office/officeart/2005/8/layout/hierarchy3"/>
    <dgm:cxn modelId="{A06F8271-1C41-4319-A2B5-C02868868278}" type="presParOf" srcId="{828BB106-F9FF-414C-96A0-57C713E33CCB}" destId="{60BC413B-FD29-40F5-815D-AABDDCD3C890}" srcOrd="0" destOrd="0" presId="urn:microsoft.com/office/officeart/2005/8/layout/hierarchy3"/>
    <dgm:cxn modelId="{0E013B9D-A292-4542-9848-DD8A5462DA21}" type="presParOf" srcId="{828BB106-F9FF-414C-96A0-57C713E33CCB}" destId="{7B8BD8BD-0BE5-4467-854A-71E1C7C23339}" srcOrd="1" destOrd="0" presId="urn:microsoft.com/office/officeart/2005/8/layout/hierarchy3"/>
    <dgm:cxn modelId="{E2E555CB-83EE-4EBC-9764-5F613FF7B82D}" type="presParOf" srcId="{AD2BD723-2B06-4675-A402-360543180039}" destId="{7A899EF4-35A6-4E89-93F8-FC6432144762}" srcOrd="1" destOrd="0" presId="urn:microsoft.com/office/officeart/2005/8/layout/hierarchy3"/>
    <dgm:cxn modelId="{78B311D2-2A1A-4C80-9784-3D0A38ACE585}" type="presParOf" srcId="{51E84072-3F50-4E4D-92DF-23C173B37C0C}" destId="{302831CF-B842-46A3-B47E-B545ABE944A6}" srcOrd="1" destOrd="0" presId="urn:microsoft.com/office/officeart/2005/8/layout/hierarchy3"/>
    <dgm:cxn modelId="{CB471C44-CD20-4D34-B678-25898D5E99F1}" type="presParOf" srcId="{302831CF-B842-46A3-B47E-B545ABE944A6}" destId="{CB47EA94-D594-42EA-92B7-4530FF1DE9AB}" srcOrd="0" destOrd="0" presId="urn:microsoft.com/office/officeart/2005/8/layout/hierarchy3"/>
    <dgm:cxn modelId="{6791670D-4211-4815-886B-2A3D790A3F39}" type="presParOf" srcId="{CB47EA94-D594-42EA-92B7-4530FF1DE9AB}" destId="{13FA76B2-9A36-4219-A08C-DFB6F9DDB6B0}" srcOrd="0" destOrd="0" presId="urn:microsoft.com/office/officeart/2005/8/layout/hierarchy3"/>
    <dgm:cxn modelId="{861EFF77-9E8F-40C0-BE66-EE15AADC2308}" type="presParOf" srcId="{CB47EA94-D594-42EA-92B7-4530FF1DE9AB}" destId="{CB184199-2409-4C52-BADA-26815B095088}" srcOrd="1" destOrd="0" presId="urn:microsoft.com/office/officeart/2005/8/layout/hierarchy3"/>
    <dgm:cxn modelId="{F3E4D052-5442-4FF7-A106-2C3F7C375DFB}" type="presParOf" srcId="{302831CF-B842-46A3-B47E-B545ABE944A6}" destId="{EF01D07A-9A05-4A79-9AC7-E2C9B46B35CC}" srcOrd="1" destOrd="0" presId="urn:microsoft.com/office/officeart/2005/8/layout/hierarchy3"/>
    <dgm:cxn modelId="{B015339B-B087-47DA-86B2-AC2533D80587}" type="presParOf" srcId="{EF01D07A-9A05-4A79-9AC7-E2C9B46B35CC}" destId="{98777ED5-A3D3-4F79-9A10-7064A246778C}" srcOrd="0" destOrd="0" presId="urn:microsoft.com/office/officeart/2005/8/layout/hierarchy3"/>
    <dgm:cxn modelId="{AA445344-A983-4C43-9760-33CD55A620E3}" type="presParOf" srcId="{EF01D07A-9A05-4A79-9AC7-E2C9B46B35CC}" destId="{561404AE-09E8-4C94-A3E3-5A31A181897B}" srcOrd="1" destOrd="0" presId="urn:microsoft.com/office/officeart/2005/8/layout/hierarchy3"/>
    <dgm:cxn modelId="{D7FE9FB7-A15D-4656-A834-AB69A3B2DA2F}" type="presParOf" srcId="{51E84072-3F50-4E4D-92DF-23C173B37C0C}" destId="{E2C4958A-BE57-4B2F-8A11-8B062A50714C}" srcOrd="2" destOrd="0" presId="urn:microsoft.com/office/officeart/2005/8/layout/hierarchy3"/>
    <dgm:cxn modelId="{68C1784A-36EA-4917-8978-594EBDF16CCA}" type="presParOf" srcId="{E2C4958A-BE57-4B2F-8A11-8B062A50714C}" destId="{EDED936B-B7E4-4E08-8BA8-780F054DF10A}" srcOrd="0" destOrd="0" presId="urn:microsoft.com/office/officeart/2005/8/layout/hierarchy3"/>
    <dgm:cxn modelId="{CE1713C4-5982-4D2C-84B2-B02A9538C790}" type="presParOf" srcId="{EDED936B-B7E4-4E08-8BA8-780F054DF10A}" destId="{059FCD33-4FC1-4309-998E-715FD35F288C}" srcOrd="0" destOrd="0" presId="urn:microsoft.com/office/officeart/2005/8/layout/hierarchy3"/>
    <dgm:cxn modelId="{2E7B5C5B-6284-47BE-B7A8-070966D2CB71}" type="presParOf" srcId="{EDED936B-B7E4-4E08-8BA8-780F054DF10A}" destId="{74D02AEF-3070-4290-B190-440BA6FD7D94}" srcOrd="1" destOrd="0" presId="urn:microsoft.com/office/officeart/2005/8/layout/hierarchy3"/>
    <dgm:cxn modelId="{B5CE2A12-A78E-4A95-A897-497E77910FAD}" type="presParOf" srcId="{E2C4958A-BE57-4B2F-8A11-8B062A50714C}" destId="{1AF07CE9-BBF1-40C4-A66B-65CCAC6F1659}" srcOrd="1" destOrd="0" presId="urn:microsoft.com/office/officeart/2005/8/layout/hierarchy3"/>
    <dgm:cxn modelId="{0BB8AA0E-727D-4FCA-A705-305D53496279}" type="presParOf" srcId="{1AF07CE9-BBF1-40C4-A66B-65CCAC6F1659}" destId="{030D5EAD-5D01-4574-A389-6A56E3302FA9}" srcOrd="0" destOrd="0" presId="urn:microsoft.com/office/officeart/2005/8/layout/hierarchy3"/>
    <dgm:cxn modelId="{6444E46E-E92D-4D80-8C78-FA8213036FF7}" type="presParOf" srcId="{1AF07CE9-BBF1-40C4-A66B-65CCAC6F1659}" destId="{228B9938-E120-4991-BE15-61D02FC5AD84}" srcOrd="1" destOrd="0" presId="urn:microsoft.com/office/officeart/2005/8/layout/hierarchy3"/>
    <dgm:cxn modelId="{87C06BB5-4978-4D31-B34B-A531EDD24B22}" type="presParOf" srcId="{51E84072-3F50-4E4D-92DF-23C173B37C0C}" destId="{0C9BD772-133C-4126-AF36-7296B44DCAEB}" srcOrd="3" destOrd="0" presId="urn:microsoft.com/office/officeart/2005/8/layout/hierarchy3"/>
    <dgm:cxn modelId="{A5A3E305-E67E-4887-838D-C8A0E04D296A}" type="presParOf" srcId="{0C9BD772-133C-4126-AF36-7296B44DCAEB}" destId="{ABE1A65F-49EE-40F9-B854-A56C94DFC7A9}" srcOrd="0" destOrd="0" presId="urn:microsoft.com/office/officeart/2005/8/layout/hierarchy3"/>
    <dgm:cxn modelId="{5AEFCD51-5976-4231-826B-7EE2CC800C75}" type="presParOf" srcId="{ABE1A65F-49EE-40F9-B854-A56C94DFC7A9}" destId="{AFABE367-E96A-4897-B3A5-A73B88CC57FB}" srcOrd="0" destOrd="0" presId="urn:microsoft.com/office/officeart/2005/8/layout/hierarchy3"/>
    <dgm:cxn modelId="{7B95860E-1F37-4B58-9E51-EF0CB8A093F4}" type="presParOf" srcId="{ABE1A65F-49EE-40F9-B854-A56C94DFC7A9}" destId="{A6782500-C99D-41AC-81E0-DB5E24D0D252}" srcOrd="1" destOrd="0" presId="urn:microsoft.com/office/officeart/2005/8/layout/hierarchy3"/>
    <dgm:cxn modelId="{42D65E57-D72B-43BE-8BA8-E678ED6D989D}" type="presParOf" srcId="{0C9BD772-133C-4126-AF36-7296B44DCAEB}" destId="{D65BBACF-E172-4AE9-92E2-4F269460345B}" srcOrd="1" destOrd="0" presId="urn:microsoft.com/office/officeart/2005/8/layout/hierarchy3"/>
    <dgm:cxn modelId="{39A7736C-2465-4481-8C3E-3F1EF84441E8}" type="presParOf" srcId="{D65BBACF-E172-4AE9-92E2-4F269460345B}" destId="{4576988A-F7E4-4831-921E-CB8B55E2185F}" srcOrd="0" destOrd="0" presId="urn:microsoft.com/office/officeart/2005/8/layout/hierarchy3"/>
    <dgm:cxn modelId="{77887247-AAAC-41EF-A4D1-3C77468E2D29}" type="presParOf" srcId="{D65BBACF-E172-4AE9-92E2-4F269460345B}" destId="{BBF53DDA-0C5F-450A-89BB-D3189A91A88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E5A310-7FCF-41FF-B93B-99B22B12DCA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31F34C-3162-4413-B0F2-6A2ED8B99A9F}">
      <dgm:prSet/>
      <dgm:spPr/>
      <dgm:t>
        <a:bodyPr/>
        <a:lstStyle/>
        <a:p>
          <a:r>
            <a:rPr lang="en-GB"/>
            <a:t>Service Led Review</a:t>
          </a:r>
          <a:endParaRPr lang="en-US"/>
        </a:p>
      </dgm:t>
    </dgm:pt>
    <dgm:pt modelId="{1EF43BF4-394A-44C2-8A95-6F4ACE133EAC}" type="parTrans" cxnId="{A91B6EF0-D7EC-4EF9-A277-C006AC864E9B}">
      <dgm:prSet/>
      <dgm:spPr/>
      <dgm:t>
        <a:bodyPr/>
        <a:lstStyle/>
        <a:p>
          <a:endParaRPr lang="en-US"/>
        </a:p>
      </dgm:t>
    </dgm:pt>
    <dgm:pt modelId="{B7C57A24-C638-40C6-89DB-076D137118A1}" type="sibTrans" cxnId="{A91B6EF0-D7EC-4EF9-A277-C006AC864E9B}">
      <dgm:prSet/>
      <dgm:spPr/>
      <dgm:t>
        <a:bodyPr/>
        <a:lstStyle/>
        <a:p>
          <a:endParaRPr lang="en-US"/>
        </a:p>
      </dgm:t>
    </dgm:pt>
    <dgm:pt modelId="{C45183AF-BB48-4591-A0A3-DB1625A8C850}">
      <dgm:prSet/>
      <dgm:spPr/>
      <dgm:t>
        <a:bodyPr/>
        <a:lstStyle/>
        <a:p>
          <a:r>
            <a:rPr lang="en-GB"/>
            <a:t>For children/young people with significant speech and language difficulties, service led review is offered.</a:t>
          </a:r>
          <a:endParaRPr lang="en-US"/>
        </a:p>
      </dgm:t>
    </dgm:pt>
    <dgm:pt modelId="{6D5E4691-9119-450C-AA06-CDB836A5E3FC}" type="parTrans" cxnId="{1070ED2C-01F9-4753-B5FA-614890E4C0EE}">
      <dgm:prSet/>
      <dgm:spPr/>
      <dgm:t>
        <a:bodyPr/>
        <a:lstStyle/>
        <a:p>
          <a:endParaRPr lang="en-US"/>
        </a:p>
      </dgm:t>
    </dgm:pt>
    <dgm:pt modelId="{6CC9DDBA-2286-4F22-82C3-CD4C5AC281A6}" type="sibTrans" cxnId="{1070ED2C-01F9-4753-B5FA-614890E4C0EE}">
      <dgm:prSet/>
      <dgm:spPr/>
      <dgm:t>
        <a:bodyPr/>
        <a:lstStyle/>
        <a:p>
          <a:endParaRPr lang="en-US"/>
        </a:p>
      </dgm:t>
    </dgm:pt>
    <dgm:pt modelId="{4AB693C5-A70D-48AF-BD6B-ED6688313267}">
      <dgm:prSet/>
      <dgm:spPr/>
      <dgm:t>
        <a:bodyPr/>
        <a:lstStyle/>
        <a:p>
          <a:r>
            <a:rPr lang="en-GB"/>
            <a:t>Client Initiated Review</a:t>
          </a:r>
          <a:endParaRPr lang="en-US"/>
        </a:p>
      </dgm:t>
    </dgm:pt>
    <dgm:pt modelId="{FE322DBC-45EF-495D-9144-C38C13DA034A}" type="parTrans" cxnId="{AE4E1645-14B9-4C5F-B7EB-7727C6E044EB}">
      <dgm:prSet/>
      <dgm:spPr/>
      <dgm:t>
        <a:bodyPr/>
        <a:lstStyle/>
        <a:p>
          <a:endParaRPr lang="en-US"/>
        </a:p>
      </dgm:t>
    </dgm:pt>
    <dgm:pt modelId="{294FDE95-8744-4582-92CD-E79E98E5957B}" type="sibTrans" cxnId="{AE4E1645-14B9-4C5F-B7EB-7727C6E044EB}">
      <dgm:prSet/>
      <dgm:spPr/>
      <dgm:t>
        <a:bodyPr/>
        <a:lstStyle/>
        <a:p>
          <a:endParaRPr lang="en-US"/>
        </a:p>
      </dgm:t>
    </dgm:pt>
    <dgm:pt modelId="{49686364-23B4-4F91-A1CB-632166623397}">
      <dgm:prSet/>
      <dgm:spPr/>
      <dgm:t>
        <a:bodyPr/>
        <a:lstStyle/>
        <a:p>
          <a:r>
            <a:rPr lang="en-GB"/>
            <a:t>Most children/young people will be on a client initiated review- parent/carer or school asked to contact SLT when goals have been achieved or if further support is required to meet goals.</a:t>
          </a:r>
          <a:endParaRPr lang="en-US"/>
        </a:p>
      </dgm:t>
    </dgm:pt>
    <dgm:pt modelId="{2BC0C29F-2B15-4C6A-B24C-27FABD4C9DF6}" type="parTrans" cxnId="{310849B4-D26A-4531-A7D7-68DC8F47FC01}">
      <dgm:prSet/>
      <dgm:spPr/>
      <dgm:t>
        <a:bodyPr/>
        <a:lstStyle/>
        <a:p>
          <a:endParaRPr lang="en-US"/>
        </a:p>
      </dgm:t>
    </dgm:pt>
    <dgm:pt modelId="{DA95ED4A-4C27-4385-B15C-8D0024962FA8}" type="sibTrans" cxnId="{310849B4-D26A-4531-A7D7-68DC8F47FC01}">
      <dgm:prSet/>
      <dgm:spPr/>
      <dgm:t>
        <a:bodyPr/>
        <a:lstStyle/>
        <a:p>
          <a:endParaRPr lang="en-US"/>
        </a:p>
      </dgm:t>
    </dgm:pt>
    <dgm:pt modelId="{98F36262-FCDB-4DC5-BCE9-D5A94B00CD7C}">
      <dgm:prSet/>
      <dgm:spPr/>
      <dgm:t>
        <a:bodyPr/>
        <a:lstStyle/>
        <a:p>
          <a:r>
            <a:rPr lang="en-GB"/>
            <a:t>Intervention</a:t>
          </a:r>
          <a:endParaRPr lang="en-US"/>
        </a:p>
      </dgm:t>
    </dgm:pt>
    <dgm:pt modelId="{FEC90FC4-D41A-400C-8220-51344176B56E}" type="parTrans" cxnId="{D3575774-B981-400E-9400-6AAB1D62E16E}">
      <dgm:prSet/>
      <dgm:spPr/>
      <dgm:t>
        <a:bodyPr/>
        <a:lstStyle/>
        <a:p>
          <a:endParaRPr lang="en-US"/>
        </a:p>
      </dgm:t>
    </dgm:pt>
    <dgm:pt modelId="{568DFB41-B2BD-4EF7-BF6E-FC7B946DD77F}" type="sibTrans" cxnId="{D3575774-B981-400E-9400-6AAB1D62E16E}">
      <dgm:prSet/>
      <dgm:spPr/>
      <dgm:t>
        <a:bodyPr/>
        <a:lstStyle/>
        <a:p>
          <a:endParaRPr lang="en-US"/>
        </a:p>
      </dgm:t>
    </dgm:pt>
    <dgm:pt modelId="{82EB534B-01A8-4BE8-8ED4-D8B0048BBF11}">
      <dgm:prSet/>
      <dgm:spPr/>
      <dgm:t>
        <a:bodyPr/>
        <a:lstStyle/>
        <a:p>
          <a:r>
            <a:rPr lang="en-GB"/>
            <a:t>This may take the form of programme demonstration or block of therapy.</a:t>
          </a:r>
          <a:endParaRPr lang="en-US"/>
        </a:p>
      </dgm:t>
    </dgm:pt>
    <dgm:pt modelId="{6C0373F9-3144-4078-9832-B34CD23E0478}" type="parTrans" cxnId="{D4D897D4-556F-4841-91F1-A58A1A694720}">
      <dgm:prSet/>
      <dgm:spPr/>
      <dgm:t>
        <a:bodyPr/>
        <a:lstStyle/>
        <a:p>
          <a:endParaRPr lang="en-US"/>
        </a:p>
      </dgm:t>
    </dgm:pt>
    <dgm:pt modelId="{83BE98EF-6BA3-413F-B727-D2747C0AA960}" type="sibTrans" cxnId="{D4D897D4-556F-4841-91F1-A58A1A694720}">
      <dgm:prSet/>
      <dgm:spPr/>
      <dgm:t>
        <a:bodyPr/>
        <a:lstStyle/>
        <a:p>
          <a:endParaRPr lang="en-US"/>
        </a:p>
      </dgm:t>
    </dgm:pt>
    <dgm:pt modelId="{8DF8FD86-A571-49A7-B675-C193B4E81D62}">
      <dgm:prSet/>
      <dgm:spPr/>
      <dgm:t>
        <a:bodyPr/>
        <a:lstStyle/>
        <a:p>
          <a:r>
            <a:rPr lang="en-GB"/>
            <a:t>*Educational settings can make appointments with verbal/written parental consent.</a:t>
          </a:r>
          <a:endParaRPr lang="en-US"/>
        </a:p>
      </dgm:t>
    </dgm:pt>
    <dgm:pt modelId="{1693B740-A5E1-4C7C-B355-6DA6EF4EA70B}" type="parTrans" cxnId="{A237701E-D7E0-479C-B849-A667C33DDB25}">
      <dgm:prSet/>
      <dgm:spPr/>
      <dgm:t>
        <a:bodyPr/>
        <a:lstStyle/>
        <a:p>
          <a:endParaRPr lang="en-US"/>
        </a:p>
      </dgm:t>
    </dgm:pt>
    <dgm:pt modelId="{4641FE55-C0B8-4CA7-B9F1-08B208754CFA}" type="sibTrans" cxnId="{A237701E-D7E0-479C-B849-A667C33DDB25}">
      <dgm:prSet/>
      <dgm:spPr/>
      <dgm:t>
        <a:bodyPr/>
        <a:lstStyle/>
        <a:p>
          <a:endParaRPr lang="en-US"/>
        </a:p>
      </dgm:t>
    </dgm:pt>
    <dgm:pt modelId="{AF86F610-8153-47CE-9C82-7B06775515EE}" type="pres">
      <dgm:prSet presAssocID="{26E5A310-7FCF-41FF-B93B-99B22B12DC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A1FAD1D-43D2-4F63-A12B-0A04D7A152B3}" type="pres">
      <dgm:prSet presAssocID="{A131F34C-3162-4413-B0F2-6A2ED8B99A9F}" presName="root" presStyleCnt="0"/>
      <dgm:spPr/>
    </dgm:pt>
    <dgm:pt modelId="{B5556DDB-D97C-4807-9457-2095BBBEE6E0}" type="pres">
      <dgm:prSet presAssocID="{A131F34C-3162-4413-B0F2-6A2ED8B99A9F}" presName="rootComposite" presStyleCnt="0"/>
      <dgm:spPr/>
    </dgm:pt>
    <dgm:pt modelId="{E156FE56-D10A-4850-9F23-48A1C55CC517}" type="pres">
      <dgm:prSet presAssocID="{A131F34C-3162-4413-B0F2-6A2ED8B99A9F}" presName="rootText" presStyleLbl="node1" presStyleIdx="0" presStyleCnt="4"/>
      <dgm:spPr/>
    </dgm:pt>
    <dgm:pt modelId="{0BE90933-D8F4-4FFA-8862-9635398707A1}" type="pres">
      <dgm:prSet presAssocID="{A131F34C-3162-4413-B0F2-6A2ED8B99A9F}" presName="rootConnector" presStyleLbl="node1" presStyleIdx="0" presStyleCnt="4"/>
      <dgm:spPr/>
    </dgm:pt>
    <dgm:pt modelId="{CC665A54-C41D-46DB-917A-278E348D6433}" type="pres">
      <dgm:prSet presAssocID="{A131F34C-3162-4413-B0F2-6A2ED8B99A9F}" presName="childShape" presStyleCnt="0"/>
      <dgm:spPr/>
    </dgm:pt>
    <dgm:pt modelId="{1B7C66B7-4434-4A26-993A-9FC659F87031}" type="pres">
      <dgm:prSet presAssocID="{6D5E4691-9119-450C-AA06-CDB836A5E3FC}" presName="Name13" presStyleLbl="parChTrans1D2" presStyleIdx="0" presStyleCnt="3"/>
      <dgm:spPr/>
    </dgm:pt>
    <dgm:pt modelId="{A23ADB62-B4F5-448E-921A-D0AD2A22A1C8}" type="pres">
      <dgm:prSet presAssocID="{C45183AF-BB48-4591-A0A3-DB1625A8C850}" presName="childText" presStyleLbl="bgAcc1" presStyleIdx="0" presStyleCnt="3">
        <dgm:presLayoutVars>
          <dgm:bulletEnabled val="1"/>
        </dgm:presLayoutVars>
      </dgm:prSet>
      <dgm:spPr/>
    </dgm:pt>
    <dgm:pt modelId="{63504B4D-30F6-4E88-BF55-30EF7D6EC34B}" type="pres">
      <dgm:prSet presAssocID="{4AB693C5-A70D-48AF-BD6B-ED6688313267}" presName="root" presStyleCnt="0"/>
      <dgm:spPr/>
    </dgm:pt>
    <dgm:pt modelId="{5FEDB844-D871-4AC6-B5A2-F3E4040EDA1A}" type="pres">
      <dgm:prSet presAssocID="{4AB693C5-A70D-48AF-BD6B-ED6688313267}" presName="rootComposite" presStyleCnt="0"/>
      <dgm:spPr/>
    </dgm:pt>
    <dgm:pt modelId="{15055115-1BF9-4527-B365-C93DADD6E55B}" type="pres">
      <dgm:prSet presAssocID="{4AB693C5-A70D-48AF-BD6B-ED6688313267}" presName="rootText" presStyleLbl="node1" presStyleIdx="1" presStyleCnt="4"/>
      <dgm:spPr/>
    </dgm:pt>
    <dgm:pt modelId="{7DA5E85C-E240-4738-A986-0ABC5A7F53B6}" type="pres">
      <dgm:prSet presAssocID="{4AB693C5-A70D-48AF-BD6B-ED6688313267}" presName="rootConnector" presStyleLbl="node1" presStyleIdx="1" presStyleCnt="4"/>
      <dgm:spPr/>
    </dgm:pt>
    <dgm:pt modelId="{63A17ED8-DBDA-4DFB-83C2-F0FCE9516FDD}" type="pres">
      <dgm:prSet presAssocID="{4AB693C5-A70D-48AF-BD6B-ED6688313267}" presName="childShape" presStyleCnt="0"/>
      <dgm:spPr/>
    </dgm:pt>
    <dgm:pt modelId="{4E751F0A-DA78-451C-A554-1BFA2FE9DDE5}" type="pres">
      <dgm:prSet presAssocID="{2BC0C29F-2B15-4C6A-B24C-27FABD4C9DF6}" presName="Name13" presStyleLbl="parChTrans1D2" presStyleIdx="1" presStyleCnt="3"/>
      <dgm:spPr/>
    </dgm:pt>
    <dgm:pt modelId="{A3BAE2EF-5175-4298-AD85-C15F7EE0061D}" type="pres">
      <dgm:prSet presAssocID="{49686364-23B4-4F91-A1CB-632166623397}" presName="childText" presStyleLbl="bgAcc1" presStyleIdx="1" presStyleCnt="3">
        <dgm:presLayoutVars>
          <dgm:bulletEnabled val="1"/>
        </dgm:presLayoutVars>
      </dgm:prSet>
      <dgm:spPr/>
    </dgm:pt>
    <dgm:pt modelId="{D14F10C2-4119-4CCC-A48D-7952F9B75EBF}" type="pres">
      <dgm:prSet presAssocID="{98F36262-FCDB-4DC5-BCE9-D5A94B00CD7C}" presName="root" presStyleCnt="0"/>
      <dgm:spPr/>
    </dgm:pt>
    <dgm:pt modelId="{017B185D-6E94-4279-9F2C-BF8A2AF79A26}" type="pres">
      <dgm:prSet presAssocID="{98F36262-FCDB-4DC5-BCE9-D5A94B00CD7C}" presName="rootComposite" presStyleCnt="0"/>
      <dgm:spPr/>
    </dgm:pt>
    <dgm:pt modelId="{0A8D7BDA-FC39-4D35-A94C-3C491906035C}" type="pres">
      <dgm:prSet presAssocID="{98F36262-FCDB-4DC5-BCE9-D5A94B00CD7C}" presName="rootText" presStyleLbl="node1" presStyleIdx="2" presStyleCnt="4"/>
      <dgm:spPr/>
    </dgm:pt>
    <dgm:pt modelId="{4CAC93E8-9E95-472C-8F4D-8048F8FA096A}" type="pres">
      <dgm:prSet presAssocID="{98F36262-FCDB-4DC5-BCE9-D5A94B00CD7C}" presName="rootConnector" presStyleLbl="node1" presStyleIdx="2" presStyleCnt="4"/>
      <dgm:spPr/>
    </dgm:pt>
    <dgm:pt modelId="{1269045A-216B-471A-96C2-4D88E0C63EB4}" type="pres">
      <dgm:prSet presAssocID="{98F36262-FCDB-4DC5-BCE9-D5A94B00CD7C}" presName="childShape" presStyleCnt="0"/>
      <dgm:spPr/>
    </dgm:pt>
    <dgm:pt modelId="{78C017DA-6987-407B-829F-67C8FF149544}" type="pres">
      <dgm:prSet presAssocID="{6C0373F9-3144-4078-9832-B34CD23E0478}" presName="Name13" presStyleLbl="parChTrans1D2" presStyleIdx="2" presStyleCnt="3"/>
      <dgm:spPr/>
    </dgm:pt>
    <dgm:pt modelId="{B559F36C-720F-4878-82C5-7FBCA976E063}" type="pres">
      <dgm:prSet presAssocID="{82EB534B-01A8-4BE8-8ED4-D8B0048BBF11}" presName="childText" presStyleLbl="bgAcc1" presStyleIdx="2" presStyleCnt="3">
        <dgm:presLayoutVars>
          <dgm:bulletEnabled val="1"/>
        </dgm:presLayoutVars>
      </dgm:prSet>
      <dgm:spPr/>
    </dgm:pt>
    <dgm:pt modelId="{D9BABE57-BF0A-4D1D-A4D7-2126BA1F1F03}" type="pres">
      <dgm:prSet presAssocID="{8DF8FD86-A571-49A7-B675-C193B4E81D62}" presName="root" presStyleCnt="0"/>
      <dgm:spPr/>
    </dgm:pt>
    <dgm:pt modelId="{A92C0397-E2AA-4AE3-911D-9AE6E685BCF7}" type="pres">
      <dgm:prSet presAssocID="{8DF8FD86-A571-49A7-B675-C193B4E81D62}" presName="rootComposite" presStyleCnt="0"/>
      <dgm:spPr/>
    </dgm:pt>
    <dgm:pt modelId="{B2D22DE5-8810-4D4A-A2CC-4BD84F09E295}" type="pres">
      <dgm:prSet presAssocID="{8DF8FD86-A571-49A7-B675-C193B4E81D62}" presName="rootText" presStyleLbl="node1" presStyleIdx="3" presStyleCnt="4"/>
      <dgm:spPr/>
    </dgm:pt>
    <dgm:pt modelId="{305E6340-7A8E-4069-820A-538E3078074E}" type="pres">
      <dgm:prSet presAssocID="{8DF8FD86-A571-49A7-B675-C193B4E81D62}" presName="rootConnector" presStyleLbl="node1" presStyleIdx="3" presStyleCnt="4"/>
      <dgm:spPr/>
    </dgm:pt>
    <dgm:pt modelId="{783885AF-9CD1-4AE3-B5C9-D512C5498569}" type="pres">
      <dgm:prSet presAssocID="{8DF8FD86-A571-49A7-B675-C193B4E81D62}" presName="childShape" presStyleCnt="0"/>
      <dgm:spPr/>
    </dgm:pt>
  </dgm:ptLst>
  <dgm:cxnLst>
    <dgm:cxn modelId="{72F34E17-3FFF-4CF8-A295-C034824752C8}" type="presOf" srcId="{A131F34C-3162-4413-B0F2-6A2ED8B99A9F}" destId="{E156FE56-D10A-4850-9F23-48A1C55CC517}" srcOrd="0" destOrd="0" presId="urn:microsoft.com/office/officeart/2005/8/layout/hierarchy3"/>
    <dgm:cxn modelId="{A237701E-D7E0-479C-B849-A667C33DDB25}" srcId="{26E5A310-7FCF-41FF-B93B-99B22B12DCA0}" destId="{8DF8FD86-A571-49A7-B675-C193B4E81D62}" srcOrd="3" destOrd="0" parTransId="{1693B740-A5E1-4C7C-B355-6DA6EF4EA70B}" sibTransId="{4641FE55-C0B8-4CA7-B9F1-08B208754CFA}"/>
    <dgm:cxn modelId="{9CCD9527-2881-438A-8AA3-CFE98BBD25FC}" type="presOf" srcId="{2BC0C29F-2B15-4C6A-B24C-27FABD4C9DF6}" destId="{4E751F0A-DA78-451C-A554-1BFA2FE9DDE5}" srcOrd="0" destOrd="0" presId="urn:microsoft.com/office/officeart/2005/8/layout/hierarchy3"/>
    <dgm:cxn modelId="{1070ED2C-01F9-4753-B5FA-614890E4C0EE}" srcId="{A131F34C-3162-4413-B0F2-6A2ED8B99A9F}" destId="{C45183AF-BB48-4591-A0A3-DB1625A8C850}" srcOrd="0" destOrd="0" parTransId="{6D5E4691-9119-450C-AA06-CDB836A5E3FC}" sibTransId="{6CC9DDBA-2286-4F22-82C3-CD4C5AC281A6}"/>
    <dgm:cxn modelId="{FADB633A-5A4C-46ED-95B3-8B8CB9134D42}" type="presOf" srcId="{49686364-23B4-4F91-A1CB-632166623397}" destId="{A3BAE2EF-5175-4298-AD85-C15F7EE0061D}" srcOrd="0" destOrd="0" presId="urn:microsoft.com/office/officeart/2005/8/layout/hierarchy3"/>
    <dgm:cxn modelId="{C229D860-9C9B-48F9-8F13-1E41968373E5}" type="presOf" srcId="{4AB693C5-A70D-48AF-BD6B-ED6688313267}" destId="{7DA5E85C-E240-4738-A986-0ABC5A7F53B6}" srcOrd="1" destOrd="0" presId="urn:microsoft.com/office/officeart/2005/8/layout/hierarchy3"/>
    <dgm:cxn modelId="{E8CF7A61-E9DC-438D-BBBD-ECC0AFF113CB}" type="presOf" srcId="{8DF8FD86-A571-49A7-B675-C193B4E81D62}" destId="{B2D22DE5-8810-4D4A-A2CC-4BD84F09E295}" srcOrd="0" destOrd="0" presId="urn:microsoft.com/office/officeart/2005/8/layout/hierarchy3"/>
    <dgm:cxn modelId="{AE4E1645-14B9-4C5F-B7EB-7727C6E044EB}" srcId="{26E5A310-7FCF-41FF-B93B-99B22B12DCA0}" destId="{4AB693C5-A70D-48AF-BD6B-ED6688313267}" srcOrd="1" destOrd="0" parTransId="{FE322DBC-45EF-495D-9144-C38C13DA034A}" sibTransId="{294FDE95-8744-4582-92CD-E79E98E5957B}"/>
    <dgm:cxn modelId="{D3575774-B981-400E-9400-6AAB1D62E16E}" srcId="{26E5A310-7FCF-41FF-B93B-99B22B12DCA0}" destId="{98F36262-FCDB-4DC5-BCE9-D5A94B00CD7C}" srcOrd="2" destOrd="0" parTransId="{FEC90FC4-D41A-400C-8220-51344176B56E}" sibTransId="{568DFB41-B2BD-4EF7-BF6E-FC7B946DD77F}"/>
    <dgm:cxn modelId="{6564F279-25B7-40F1-AA55-97187AEF63EE}" type="presOf" srcId="{98F36262-FCDB-4DC5-BCE9-D5A94B00CD7C}" destId="{4CAC93E8-9E95-472C-8F4D-8048F8FA096A}" srcOrd="1" destOrd="0" presId="urn:microsoft.com/office/officeart/2005/8/layout/hierarchy3"/>
    <dgm:cxn modelId="{D3527785-64E0-489D-9DBE-567E5603D5B6}" type="presOf" srcId="{A131F34C-3162-4413-B0F2-6A2ED8B99A9F}" destId="{0BE90933-D8F4-4FFA-8862-9635398707A1}" srcOrd="1" destOrd="0" presId="urn:microsoft.com/office/officeart/2005/8/layout/hierarchy3"/>
    <dgm:cxn modelId="{C55C5FB4-8EC3-4040-A05E-B798ED8908DE}" type="presOf" srcId="{98F36262-FCDB-4DC5-BCE9-D5A94B00CD7C}" destId="{0A8D7BDA-FC39-4D35-A94C-3C491906035C}" srcOrd="0" destOrd="0" presId="urn:microsoft.com/office/officeart/2005/8/layout/hierarchy3"/>
    <dgm:cxn modelId="{310849B4-D26A-4531-A7D7-68DC8F47FC01}" srcId="{4AB693C5-A70D-48AF-BD6B-ED6688313267}" destId="{49686364-23B4-4F91-A1CB-632166623397}" srcOrd="0" destOrd="0" parTransId="{2BC0C29F-2B15-4C6A-B24C-27FABD4C9DF6}" sibTransId="{DA95ED4A-4C27-4385-B15C-8D0024962FA8}"/>
    <dgm:cxn modelId="{D4D897D4-556F-4841-91F1-A58A1A694720}" srcId="{98F36262-FCDB-4DC5-BCE9-D5A94B00CD7C}" destId="{82EB534B-01A8-4BE8-8ED4-D8B0048BBF11}" srcOrd="0" destOrd="0" parTransId="{6C0373F9-3144-4078-9832-B34CD23E0478}" sibTransId="{83BE98EF-6BA3-413F-B727-D2747C0AA960}"/>
    <dgm:cxn modelId="{2BF216E0-D316-49D7-91BD-CA6C11F9CD18}" type="presOf" srcId="{4AB693C5-A70D-48AF-BD6B-ED6688313267}" destId="{15055115-1BF9-4527-B365-C93DADD6E55B}" srcOrd="0" destOrd="0" presId="urn:microsoft.com/office/officeart/2005/8/layout/hierarchy3"/>
    <dgm:cxn modelId="{5B3DB3E6-CA01-4816-837F-8C2B0CCE1271}" type="presOf" srcId="{26E5A310-7FCF-41FF-B93B-99B22B12DCA0}" destId="{AF86F610-8153-47CE-9C82-7B06775515EE}" srcOrd="0" destOrd="0" presId="urn:microsoft.com/office/officeart/2005/8/layout/hierarchy3"/>
    <dgm:cxn modelId="{55A44CEC-D320-4379-8CEE-1DFD8DB480E8}" type="presOf" srcId="{C45183AF-BB48-4591-A0A3-DB1625A8C850}" destId="{A23ADB62-B4F5-448E-921A-D0AD2A22A1C8}" srcOrd="0" destOrd="0" presId="urn:microsoft.com/office/officeart/2005/8/layout/hierarchy3"/>
    <dgm:cxn modelId="{5C8917F0-7672-4D8C-9A9D-82AA26DB91B6}" type="presOf" srcId="{6D5E4691-9119-450C-AA06-CDB836A5E3FC}" destId="{1B7C66B7-4434-4A26-993A-9FC659F87031}" srcOrd="0" destOrd="0" presId="urn:microsoft.com/office/officeart/2005/8/layout/hierarchy3"/>
    <dgm:cxn modelId="{A91B6EF0-D7EC-4EF9-A277-C006AC864E9B}" srcId="{26E5A310-7FCF-41FF-B93B-99B22B12DCA0}" destId="{A131F34C-3162-4413-B0F2-6A2ED8B99A9F}" srcOrd="0" destOrd="0" parTransId="{1EF43BF4-394A-44C2-8A95-6F4ACE133EAC}" sibTransId="{B7C57A24-C638-40C6-89DB-076D137118A1}"/>
    <dgm:cxn modelId="{4F3075F1-5736-4A0B-BC9C-D318CC55A8AC}" type="presOf" srcId="{82EB534B-01A8-4BE8-8ED4-D8B0048BBF11}" destId="{B559F36C-720F-4878-82C5-7FBCA976E063}" srcOrd="0" destOrd="0" presId="urn:microsoft.com/office/officeart/2005/8/layout/hierarchy3"/>
    <dgm:cxn modelId="{CEA676F5-E04E-430B-9420-F4FF3A35A041}" type="presOf" srcId="{6C0373F9-3144-4078-9832-B34CD23E0478}" destId="{78C017DA-6987-407B-829F-67C8FF149544}" srcOrd="0" destOrd="0" presId="urn:microsoft.com/office/officeart/2005/8/layout/hierarchy3"/>
    <dgm:cxn modelId="{4485FFFF-B32A-43F4-B07E-11F280B83BF5}" type="presOf" srcId="{8DF8FD86-A571-49A7-B675-C193B4E81D62}" destId="{305E6340-7A8E-4069-820A-538E3078074E}" srcOrd="1" destOrd="0" presId="urn:microsoft.com/office/officeart/2005/8/layout/hierarchy3"/>
    <dgm:cxn modelId="{484B2589-3EB7-4D6D-83D5-FB48C6BAEC76}" type="presParOf" srcId="{AF86F610-8153-47CE-9C82-7B06775515EE}" destId="{3A1FAD1D-43D2-4F63-A12B-0A04D7A152B3}" srcOrd="0" destOrd="0" presId="urn:microsoft.com/office/officeart/2005/8/layout/hierarchy3"/>
    <dgm:cxn modelId="{D56CDF76-096A-4059-A69B-24F5D7499094}" type="presParOf" srcId="{3A1FAD1D-43D2-4F63-A12B-0A04D7A152B3}" destId="{B5556DDB-D97C-4807-9457-2095BBBEE6E0}" srcOrd="0" destOrd="0" presId="urn:microsoft.com/office/officeart/2005/8/layout/hierarchy3"/>
    <dgm:cxn modelId="{8B4EA3A1-CAAD-444D-B4B5-EE30B7F87DEB}" type="presParOf" srcId="{B5556DDB-D97C-4807-9457-2095BBBEE6E0}" destId="{E156FE56-D10A-4850-9F23-48A1C55CC517}" srcOrd="0" destOrd="0" presId="urn:microsoft.com/office/officeart/2005/8/layout/hierarchy3"/>
    <dgm:cxn modelId="{C2ECAD2C-CE1F-4FB3-8A11-78B52702E44C}" type="presParOf" srcId="{B5556DDB-D97C-4807-9457-2095BBBEE6E0}" destId="{0BE90933-D8F4-4FFA-8862-9635398707A1}" srcOrd="1" destOrd="0" presId="urn:microsoft.com/office/officeart/2005/8/layout/hierarchy3"/>
    <dgm:cxn modelId="{2F5B692F-008C-4C8B-A549-050123E4DBCA}" type="presParOf" srcId="{3A1FAD1D-43D2-4F63-A12B-0A04D7A152B3}" destId="{CC665A54-C41D-46DB-917A-278E348D6433}" srcOrd="1" destOrd="0" presId="urn:microsoft.com/office/officeart/2005/8/layout/hierarchy3"/>
    <dgm:cxn modelId="{2CA68B6B-4A4E-4DE0-86FF-CD132B4CAFA9}" type="presParOf" srcId="{CC665A54-C41D-46DB-917A-278E348D6433}" destId="{1B7C66B7-4434-4A26-993A-9FC659F87031}" srcOrd="0" destOrd="0" presId="urn:microsoft.com/office/officeart/2005/8/layout/hierarchy3"/>
    <dgm:cxn modelId="{73EE1445-1512-42E0-8804-DD33A4854C61}" type="presParOf" srcId="{CC665A54-C41D-46DB-917A-278E348D6433}" destId="{A23ADB62-B4F5-448E-921A-D0AD2A22A1C8}" srcOrd="1" destOrd="0" presId="urn:microsoft.com/office/officeart/2005/8/layout/hierarchy3"/>
    <dgm:cxn modelId="{35296039-58C2-40BF-B0DA-8C1752A739EC}" type="presParOf" srcId="{AF86F610-8153-47CE-9C82-7B06775515EE}" destId="{63504B4D-30F6-4E88-BF55-30EF7D6EC34B}" srcOrd="1" destOrd="0" presId="urn:microsoft.com/office/officeart/2005/8/layout/hierarchy3"/>
    <dgm:cxn modelId="{95B41A0F-A3B7-4989-BAAD-D4D0D3BFD906}" type="presParOf" srcId="{63504B4D-30F6-4E88-BF55-30EF7D6EC34B}" destId="{5FEDB844-D871-4AC6-B5A2-F3E4040EDA1A}" srcOrd="0" destOrd="0" presId="urn:microsoft.com/office/officeart/2005/8/layout/hierarchy3"/>
    <dgm:cxn modelId="{0F75237E-BFE9-4AC2-8D60-F0D8045B687A}" type="presParOf" srcId="{5FEDB844-D871-4AC6-B5A2-F3E4040EDA1A}" destId="{15055115-1BF9-4527-B365-C93DADD6E55B}" srcOrd="0" destOrd="0" presId="urn:microsoft.com/office/officeart/2005/8/layout/hierarchy3"/>
    <dgm:cxn modelId="{12C77B2B-AC6D-49B6-847C-8B8F03670D4E}" type="presParOf" srcId="{5FEDB844-D871-4AC6-B5A2-F3E4040EDA1A}" destId="{7DA5E85C-E240-4738-A986-0ABC5A7F53B6}" srcOrd="1" destOrd="0" presId="urn:microsoft.com/office/officeart/2005/8/layout/hierarchy3"/>
    <dgm:cxn modelId="{E1493425-FD4B-41D2-B475-F160C2937717}" type="presParOf" srcId="{63504B4D-30F6-4E88-BF55-30EF7D6EC34B}" destId="{63A17ED8-DBDA-4DFB-83C2-F0FCE9516FDD}" srcOrd="1" destOrd="0" presId="urn:microsoft.com/office/officeart/2005/8/layout/hierarchy3"/>
    <dgm:cxn modelId="{1AB0A0E4-AC02-4A4A-A4DC-9E93495E7C38}" type="presParOf" srcId="{63A17ED8-DBDA-4DFB-83C2-F0FCE9516FDD}" destId="{4E751F0A-DA78-451C-A554-1BFA2FE9DDE5}" srcOrd="0" destOrd="0" presId="urn:microsoft.com/office/officeart/2005/8/layout/hierarchy3"/>
    <dgm:cxn modelId="{EE501B9C-695F-4CDC-A29B-A3C2D814681C}" type="presParOf" srcId="{63A17ED8-DBDA-4DFB-83C2-F0FCE9516FDD}" destId="{A3BAE2EF-5175-4298-AD85-C15F7EE0061D}" srcOrd="1" destOrd="0" presId="urn:microsoft.com/office/officeart/2005/8/layout/hierarchy3"/>
    <dgm:cxn modelId="{9F2D9A0B-B0A0-4C32-A726-159D3245CC6A}" type="presParOf" srcId="{AF86F610-8153-47CE-9C82-7B06775515EE}" destId="{D14F10C2-4119-4CCC-A48D-7952F9B75EBF}" srcOrd="2" destOrd="0" presId="urn:microsoft.com/office/officeart/2005/8/layout/hierarchy3"/>
    <dgm:cxn modelId="{3B92DFCF-3423-4878-8C32-0819ECEDA48A}" type="presParOf" srcId="{D14F10C2-4119-4CCC-A48D-7952F9B75EBF}" destId="{017B185D-6E94-4279-9F2C-BF8A2AF79A26}" srcOrd="0" destOrd="0" presId="urn:microsoft.com/office/officeart/2005/8/layout/hierarchy3"/>
    <dgm:cxn modelId="{94A28862-4483-4D21-BBE6-A541B0692D88}" type="presParOf" srcId="{017B185D-6E94-4279-9F2C-BF8A2AF79A26}" destId="{0A8D7BDA-FC39-4D35-A94C-3C491906035C}" srcOrd="0" destOrd="0" presId="urn:microsoft.com/office/officeart/2005/8/layout/hierarchy3"/>
    <dgm:cxn modelId="{A2DB6E75-A8A5-4BE8-871E-2B54F59DA877}" type="presParOf" srcId="{017B185D-6E94-4279-9F2C-BF8A2AF79A26}" destId="{4CAC93E8-9E95-472C-8F4D-8048F8FA096A}" srcOrd="1" destOrd="0" presId="urn:microsoft.com/office/officeart/2005/8/layout/hierarchy3"/>
    <dgm:cxn modelId="{A43A9E10-18E9-49A1-8C29-348DEFD70DD7}" type="presParOf" srcId="{D14F10C2-4119-4CCC-A48D-7952F9B75EBF}" destId="{1269045A-216B-471A-96C2-4D88E0C63EB4}" srcOrd="1" destOrd="0" presId="urn:microsoft.com/office/officeart/2005/8/layout/hierarchy3"/>
    <dgm:cxn modelId="{E171ABB2-1810-4782-90B9-6C2B4A1D5C07}" type="presParOf" srcId="{1269045A-216B-471A-96C2-4D88E0C63EB4}" destId="{78C017DA-6987-407B-829F-67C8FF149544}" srcOrd="0" destOrd="0" presId="urn:microsoft.com/office/officeart/2005/8/layout/hierarchy3"/>
    <dgm:cxn modelId="{C14C15A6-CB38-4253-B732-FD7B166F6400}" type="presParOf" srcId="{1269045A-216B-471A-96C2-4D88E0C63EB4}" destId="{B559F36C-720F-4878-82C5-7FBCA976E063}" srcOrd="1" destOrd="0" presId="urn:microsoft.com/office/officeart/2005/8/layout/hierarchy3"/>
    <dgm:cxn modelId="{0AE6D62F-2D8C-4CF6-9D90-22389B4EF209}" type="presParOf" srcId="{AF86F610-8153-47CE-9C82-7B06775515EE}" destId="{D9BABE57-BF0A-4D1D-A4D7-2126BA1F1F03}" srcOrd="3" destOrd="0" presId="urn:microsoft.com/office/officeart/2005/8/layout/hierarchy3"/>
    <dgm:cxn modelId="{D0B5D15B-8A12-4367-9F20-C53EBDC29C10}" type="presParOf" srcId="{D9BABE57-BF0A-4D1D-A4D7-2126BA1F1F03}" destId="{A92C0397-E2AA-4AE3-911D-9AE6E685BCF7}" srcOrd="0" destOrd="0" presId="urn:microsoft.com/office/officeart/2005/8/layout/hierarchy3"/>
    <dgm:cxn modelId="{5F871C87-E182-4331-B855-8792359633C0}" type="presParOf" srcId="{A92C0397-E2AA-4AE3-911D-9AE6E685BCF7}" destId="{B2D22DE5-8810-4D4A-A2CC-4BD84F09E295}" srcOrd="0" destOrd="0" presId="urn:microsoft.com/office/officeart/2005/8/layout/hierarchy3"/>
    <dgm:cxn modelId="{CB6DE6E9-76CB-471F-84AE-AB60CE3B2D2E}" type="presParOf" srcId="{A92C0397-E2AA-4AE3-911D-9AE6E685BCF7}" destId="{305E6340-7A8E-4069-820A-538E3078074E}" srcOrd="1" destOrd="0" presId="urn:microsoft.com/office/officeart/2005/8/layout/hierarchy3"/>
    <dgm:cxn modelId="{BEE15729-965E-4F4E-8343-D5F9EE7B5C7F}" type="presParOf" srcId="{D9BABE57-BF0A-4D1D-A4D7-2126BA1F1F03}" destId="{783885AF-9CD1-4AE3-B5C9-D512C549856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4489A2-0DB5-47C2-9DBA-AA8158CD8A8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1879D84-E0F2-40C7-BF6A-19A0BDB097C6}">
      <dgm:prSet/>
      <dgm:spPr/>
      <dgm:t>
        <a:bodyPr/>
        <a:lstStyle/>
        <a:p>
          <a:r>
            <a:rPr lang="en-GB"/>
            <a:t>Having DLD means that you have significant, ongoing difficulties with using and/or understanding language</a:t>
          </a:r>
          <a:endParaRPr lang="en-US"/>
        </a:p>
      </dgm:t>
    </dgm:pt>
    <dgm:pt modelId="{4007DDCA-1AD7-4DC1-8E81-BCDF74E314A2}" type="parTrans" cxnId="{E7C28C2A-F3F8-42F6-A212-A9558F0EED6F}">
      <dgm:prSet/>
      <dgm:spPr/>
      <dgm:t>
        <a:bodyPr/>
        <a:lstStyle/>
        <a:p>
          <a:endParaRPr lang="en-US"/>
        </a:p>
      </dgm:t>
    </dgm:pt>
    <dgm:pt modelId="{01FDEE5B-3C80-43E7-9727-001DB2F939D8}" type="sibTrans" cxnId="{E7C28C2A-F3F8-42F6-A212-A9558F0EED6F}">
      <dgm:prSet/>
      <dgm:spPr/>
      <dgm:t>
        <a:bodyPr/>
        <a:lstStyle/>
        <a:p>
          <a:endParaRPr lang="en-US"/>
        </a:p>
      </dgm:t>
    </dgm:pt>
    <dgm:pt modelId="{C5E683EB-192B-46AA-9EEA-CBDFBFBD350A}">
      <dgm:prSet/>
      <dgm:spPr/>
      <dgm:t>
        <a:bodyPr/>
        <a:lstStyle/>
        <a:p>
          <a:r>
            <a:rPr lang="en-GB"/>
            <a:t>It is estimated that 7% of children have DLD- 2 in every classroom of 30</a:t>
          </a:r>
          <a:endParaRPr lang="en-US"/>
        </a:p>
      </dgm:t>
    </dgm:pt>
    <dgm:pt modelId="{9B8FFCE6-65EA-4A73-BCE3-DA0D23072BDA}" type="parTrans" cxnId="{8853A238-FDF9-4A16-9059-A28AE8C823A4}">
      <dgm:prSet/>
      <dgm:spPr/>
      <dgm:t>
        <a:bodyPr/>
        <a:lstStyle/>
        <a:p>
          <a:endParaRPr lang="en-US"/>
        </a:p>
      </dgm:t>
    </dgm:pt>
    <dgm:pt modelId="{DFA7C3E2-9270-4CC1-9B80-53B55F9BCAF8}" type="sibTrans" cxnId="{8853A238-FDF9-4A16-9059-A28AE8C823A4}">
      <dgm:prSet/>
      <dgm:spPr/>
      <dgm:t>
        <a:bodyPr/>
        <a:lstStyle/>
        <a:p>
          <a:endParaRPr lang="en-US"/>
        </a:p>
      </dgm:t>
    </dgm:pt>
    <dgm:pt modelId="{C2CC3749-B474-4822-9DAB-875BC8ADA21D}">
      <dgm:prSet/>
      <dgm:spPr/>
      <dgm:t>
        <a:bodyPr/>
        <a:lstStyle/>
        <a:p>
          <a:r>
            <a:rPr lang="en-GB"/>
            <a:t>It is important to remember that a child with DLD will become an adult with DLD. The focus needs to be on awareness of their diagnosis and self-advocacy.</a:t>
          </a:r>
          <a:endParaRPr lang="en-US"/>
        </a:p>
      </dgm:t>
    </dgm:pt>
    <dgm:pt modelId="{9CE814D0-87DA-48EA-ABD3-232AAAC10C89}" type="parTrans" cxnId="{0468D4CC-5F1B-4F13-9827-BA936495D64B}">
      <dgm:prSet/>
      <dgm:spPr/>
      <dgm:t>
        <a:bodyPr/>
        <a:lstStyle/>
        <a:p>
          <a:endParaRPr lang="en-US"/>
        </a:p>
      </dgm:t>
    </dgm:pt>
    <dgm:pt modelId="{888C6AAB-AD49-45ED-8C38-F6A11984BCC4}" type="sibTrans" cxnId="{0468D4CC-5F1B-4F13-9827-BA936495D64B}">
      <dgm:prSet/>
      <dgm:spPr/>
      <dgm:t>
        <a:bodyPr/>
        <a:lstStyle/>
        <a:p>
          <a:endParaRPr lang="en-US"/>
        </a:p>
      </dgm:t>
    </dgm:pt>
    <dgm:pt modelId="{182157AB-56A4-48A7-8081-F7907F79C3E6}">
      <dgm:prSet/>
      <dgm:spPr/>
      <dgm:t>
        <a:bodyPr/>
        <a:lstStyle/>
        <a:p>
          <a:r>
            <a:rPr lang="en-GB">
              <a:hlinkClick xmlns:r="http://schemas.openxmlformats.org/officeDocument/2006/relationships" r:id="rId1"/>
            </a:rPr>
            <a:t>Teachers | DLD and Me</a:t>
          </a:r>
          <a:endParaRPr lang="en-US"/>
        </a:p>
      </dgm:t>
    </dgm:pt>
    <dgm:pt modelId="{F80A7DB6-EA7E-4642-BF46-869F952E41C3}" type="parTrans" cxnId="{97E76178-8325-45B0-9E7C-A390DCFAD3BB}">
      <dgm:prSet/>
      <dgm:spPr/>
      <dgm:t>
        <a:bodyPr/>
        <a:lstStyle/>
        <a:p>
          <a:endParaRPr lang="en-US"/>
        </a:p>
      </dgm:t>
    </dgm:pt>
    <dgm:pt modelId="{2B9B396E-62B4-4527-826E-DB9CEFD166EC}" type="sibTrans" cxnId="{97E76178-8325-45B0-9E7C-A390DCFAD3BB}">
      <dgm:prSet/>
      <dgm:spPr/>
      <dgm:t>
        <a:bodyPr/>
        <a:lstStyle/>
        <a:p>
          <a:endParaRPr lang="en-US"/>
        </a:p>
      </dgm:t>
    </dgm:pt>
    <dgm:pt modelId="{7E9B61F3-3F07-43A9-B665-9A844DCF5C89}" type="pres">
      <dgm:prSet presAssocID="{B94489A2-0DB5-47C2-9DBA-AA8158CD8A8C}" presName="linear" presStyleCnt="0">
        <dgm:presLayoutVars>
          <dgm:animLvl val="lvl"/>
          <dgm:resizeHandles val="exact"/>
        </dgm:presLayoutVars>
      </dgm:prSet>
      <dgm:spPr/>
    </dgm:pt>
    <dgm:pt modelId="{970AC374-7C74-494B-B31A-A1EE26EADABC}" type="pres">
      <dgm:prSet presAssocID="{11879D84-E0F2-40C7-BF6A-19A0BDB097C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5C325AE-D6FE-4218-AC58-880C5535C757}" type="pres">
      <dgm:prSet presAssocID="{01FDEE5B-3C80-43E7-9727-001DB2F939D8}" presName="spacer" presStyleCnt="0"/>
      <dgm:spPr/>
    </dgm:pt>
    <dgm:pt modelId="{72DF6E8C-AED8-4A0C-9BDC-31906AC2198A}" type="pres">
      <dgm:prSet presAssocID="{C5E683EB-192B-46AA-9EEA-CBDFBFBD350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56D41C7-A6F9-470A-8275-BFB8E72A82E2}" type="pres">
      <dgm:prSet presAssocID="{DFA7C3E2-9270-4CC1-9B80-53B55F9BCAF8}" presName="spacer" presStyleCnt="0"/>
      <dgm:spPr/>
    </dgm:pt>
    <dgm:pt modelId="{4CB66294-0FA6-464F-A925-8A361CD58725}" type="pres">
      <dgm:prSet presAssocID="{C2CC3749-B474-4822-9DAB-875BC8ADA21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DB5DAE-F204-41AA-809B-3CE0B20F1544}" type="pres">
      <dgm:prSet presAssocID="{888C6AAB-AD49-45ED-8C38-F6A11984BCC4}" presName="spacer" presStyleCnt="0"/>
      <dgm:spPr/>
    </dgm:pt>
    <dgm:pt modelId="{3D22239F-DBBB-421C-AD14-1E85B4932E2D}" type="pres">
      <dgm:prSet presAssocID="{182157AB-56A4-48A7-8081-F7907F79C3E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57EE11E-D122-4671-ACFE-A13D6B83511C}" type="presOf" srcId="{182157AB-56A4-48A7-8081-F7907F79C3E6}" destId="{3D22239F-DBBB-421C-AD14-1E85B4932E2D}" srcOrd="0" destOrd="0" presId="urn:microsoft.com/office/officeart/2005/8/layout/vList2"/>
    <dgm:cxn modelId="{E7C28C2A-F3F8-42F6-A212-A9558F0EED6F}" srcId="{B94489A2-0DB5-47C2-9DBA-AA8158CD8A8C}" destId="{11879D84-E0F2-40C7-BF6A-19A0BDB097C6}" srcOrd="0" destOrd="0" parTransId="{4007DDCA-1AD7-4DC1-8E81-BCDF74E314A2}" sibTransId="{01FDEE5B-3C80-43E7-9727-001DB2F939D8}"/>
    <dgm:cxn modelId="{FBB51134-9D8B-4F17-A6D5-BF2C8E9CAF5D}" type="presOf" srcId="{B94489A2-0DB5-47C2-9DBA-AA8158CD8A8C}" destId="{7E9B61F3-3F07-43A9-B665-9A844DCF5C89}" srcOrd="0" destOrd="0" presId="urn:microsoft.com/office/officeart/2005/8/layout/vList2"/>
    <dgm:cxn modelId="{8853A238-FDF9-4A16-9059-A28AE8C823A4}" srcId="{B94489A2-0DB5-47C2-9DBA-AA8158CD8A8C}" destId="{C5E683EB-192B-46AA-9EEA-CBDFBFBD350A}" srcOrd="1" destOrd="0" parTransId="{9B8FFCE6-65EA-4A73-BCE3-DA0D23072BDA}" sibTransId="{DFA7C3E2-9270-4CC1-9B80-53B55F9BCAF8}"/>
    <dgm:cxn modelId="{E09DE764-0DA7-43E4-8A8B-D4583D57200C}" type="presOf" srcId="{C5E683EB-192B-46AA-9EEA-CBDFBFBD350A}" destId="{72DF6E8C-AED8-4A0C-9BDC-31906AC2198A}" srcOrd="0" destOrd="0" presId="urn:microsoft.com/office/officeart/2005/8/layout/vList2"/>
    <dgm:cxn modelId="{7AE1FB66-BCB1-4985-9BAB-F55F365E1A82}" type="presOf" srcId="{11879D84-E0F2-40C7-BF6A-19A0BDB097C6}" destId="{970AC374-7C74-494B-B31A-A1EE26EADABC}" srcOrd="0" destOrd="0" presId="urn:microsoft.com/office/officeart/2005/8/layout/vList2"/>
    <dgm:cxn modelId="{97E76178-8325-45B0-9E7C-A390DCFAD3BB}" srcId="{B94489A2-0DB5-47C2-9DBA-AA8158CD8A8C}" destId="{182157AB-56A4-48A7-8081-F7907F79C3E6}" srcOrd="3" destOrd="0" parTransId="{F80A7DB6-EA7E-4642-BF46-869F952E41C3}" sibTransId="{2B9B396E-62B4-4527-826E-DB9CEFD166EC}"/>
    <dgm:cxn modelId="{9FC6C4B5-62AD-4849-B3F8-8CF1D0BBE303}" type="presOf" srcId="{C2CC3749-B474-4822-9DAB-875BC8ADA21D}" destId="{4CB66294-0FA6-464F-A925-8A361CD58725}" srcOrd="0" destOrd="0" presId="urn:microsoft.com/office/officeart/2005/8/layout/vList2"/>
    <dgm:cxn modelId="{0468D4CC-5F1B-4F13-9827-BA936495D64B}" srcId="{B94489A2-0DB5-47C2-9DBA-AA8158CD8A8C}" destId="{C2CC3749-B474-4822-9DAB-875BC8ADA21D}" srcOrd="2" destOrd="0" parTransId="{9CE814D0-87DA-48EA-ABD3-232AAAC10C89}" sibTransId="{888C6AAB-AD49-45ED-8C38-F6A11984BCC4}"/>
    <dgm:cxn modelId="{AD4C1F67-404E-42D2-BCBD-D1A9BD4A0274}" type="presParOf" srcId="{7E9B61F3-3F07-43A9-B665-9A844DCF5C89}" destId="{970AC374-7C74-494B-B31A-A1EE26EADABC}" srcOrd="0" destOrd="0" presId="urn:microsoft.com/office/officeart/2005/8/layout/vList2"/>
    <dgm:cxn modelId="{FAA34DC4-4412-4607-A05D-D9387ABA70C4}" type="presParOf" srcId="{7E9B61F3-3F07-43A9-B665-9A844DCF5C89}" destId="{95C325AE-D6FE-4218-AC58-880C5535C757}" srcOrd="1" destOrd="0" presId="urn:microsoft.com/office/officeart/2005/8/layout/vList2"/>
    <dgm:cxn modelId="{6A34AFDC-3537-462F-9E41-815346E8FCED}" type="presParOf" srcId="{7E9B61F3-3F07-43A9-B665-9A844DCF5C89}" destId="{72DF6E8C-AED8-4A0C-9BDC-31906AC2198A}" srcOrd="2" destOrd="0" presId="urn:microsoft.com/office/officeart/2005/8/layout/vList2"/>
    <dgm:cxn modelId="{EDAF9213-0576-4AED-8ECE-D4E2E209C3E7}" type="presParOf" srcId="{7E9B61F3-3F07-43A9-B665-9A844DCF5C89}" destId="{556D41C7-A6F9-470A-8275-BFB8E72A82E2}" srcOrd="3" destOrd="0" presId="urn:microsoft.com/office/officeart/2005/8/layout/vList2"/>
    <dgm:cxn modelId="{DE1628F5-5929-4975-8B77-E0F556ED2757}" type="presParOf" srcId="{7E9B61F3-3F07-43A9-B665-9A844DCF5C89}" destId="{4CB66294-0FA6-464F-A925-8A361CD58725}" srcOrd="4" destOrd="0" presId="urn:microsoft.com/office/officeart/2005/8/layout/vList2"/>
    <dgm:cxn modelId="{1EF587AE-FCA1-4707-B3BE-053948F6A252}" type="presParOf" srcId="{7E9B61F3-3F07-43A9-B665-9A844DCF5C89}" destId="{16DB5DAE-F204-41AA-809B-3CE0B20F1544}" srcOrd="5" destOrd="0" presId="urn:microsoft.com/office/officeart/2005/8/layout/vList2"/>
    <dgm:cxn modelId="{0506ED5F-C34D-42CB-8ADF-98CF4707EF94}" type="presParOf" srcId="{7E9B61F3-3F07-43A9-B665-9A844DCF5C89}" destId="{3D22239F-DBBB-421C-AD14-1E85B4932E2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163CE-2EBC-41B8-8DB4-C219159D838F}">
      <dsp:nvSpPr>
        <dsp:cNvPr id="0" name=""/>
        <dsp:cNvSpPr/>
      </dsp:nvSpPr>
      <dsp:spPr>
        <a:xfrm>
          <a:off x="755545" y="1187921"/>
          <a:ext cx="1221152" cy="12211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B2817F-C3E2-40F7-8B1C-6047BCEF148E}">
      <dsp:nvSpPr>
        <dsp:cNvPr id="0" name=""/>
        <dsp:cNvSpPr/>
      </dsp:nvSpPr>
      <dsp:spPr>
        <a:xfrm>
          <a:off x="9285" y="2751720"/>
          <a:ext cx="271367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-Overview of the SLT service</a:t>
          </a:r>
        </a:p>
      </dsp:txBody>
      <dsp:txXfrm>
        <a:off x="9285" y="2751720"/>
        <a:ext cx="2713671" cy="720000"/>
      </dsp:txXfrm>
    </dsp:sp>
    <dsp:sp modelId="{70AD2121-C655-4A16-A7E5-53A8B3F1856F}">
      <dsp:nvSpPr>
        <dsp:cNvPr id="0" name=""/>
        <dsp:cNvSpPr/>
      </dsp:nvSpPr>
      <dsp:spPr>
        <a:xfrm>
          <a:off x="3944108" y="1187921"/>
          <a:ext cx="1221152" cy="12211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3D830-4CC5-4E31-B78C-0E426D491D2A}">
      <dsp:nvSpPr>
        <dsp:cNvPr id="0" name=""/>
        <dsp:cNvSpPr/>
      </dsp:nvSpPr>
      <dsp:spPr>
        <a:xfrm>
          <a:off x="3197849" y="2751720"/>
          <a:ext cx="271367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-Updates to the service</a:t>
          </a:r>
        </a:p>
      </dsp:txBody>
      <dsp:txXfrm>
        <a:off x="3197849" y="2751720"/>
        <a:ext cx="2713671" cy="720000"/>
      </dsp:txXfrm>
    </dsp:sp>
    <dsp:sp modelId="{355202F0-087D-44C2-BFF2-1689588BEED1}">
      <dsp:nvSpPr>
        <dsp:cNvPr id="0" name=""/>
        <dsp:cNvSpPr/>
      </dsp:nvSpPr>
      <dsp:spPr>
        <a:xfrm>
          <a:off x="7132672" y="1187921"/>
          <a:ext cx="1221152" cy="12211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09054-D129-4514-BA56-CBEDA8676CEC}">
      <dsp:nvSpPr>
        <dsp:cNvPr id="0" name=""/>
        <dsp:cNvSpPr/>
      </dsp:nvSpPr>
      <dsp:spPr>
        <a:xfrm>
          <a:off x="6386413" y="2751720"/>
          <a:ext cx="271367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-Contact details and useful documents</a:t>
          </a:r>
        </a:p>
      </dsp:txBody>
      <dsp:txXfrm>
        <a:off x="6386413" y="2751720"/>
        <a:ext cx="2713671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551A-6319-465C-9096-6AF18BD0E94A}">
      <dsp:nvSpPr>
        <dsp:cNvPr id="0" name=""/>
        <dsp:cNvSpPr/>
      </dsp:nvSpPr>
      <dsp:spPr>
        <a:xfrm>
          <a:off x="0" y="377771"/>
          <a:ext cx="9109370" cy="19131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We provide specialist therapy services for children and young people between the ages of 0 -19.</a:t>
          </a:r>
          <a:endParaRPr lang="en-US" sz="2700" kern="1200" dirty="0"/>
        </a:p>
      </dsp:txBody>
      <dsp:txXfrm>
        <a:off x="93393" y="471164"/>
        <a:ext cx="8922584" cy="1726383"/>
      </dsp:txXfrm>
    </dsp:sp>
    <dsp:sp modelId="{A644CD1D-9C9C-4978-9A2A-D7AD52ABC335}">
      <dsp:nvSpPr>
        <dsp:cNvPr id="0" name=""/>
        <dsp:cNvSpPr/>
      </dsp:nvSpPr>
      <dsp:spPr>
        <a:xfrm>
          <a:off x="0" y="2368701"/>
          <a:ext cx="9109370" cy="1913169"/>
        </a:xfrm>
        <a:prstGeom prst="round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We have an open referral system. This means that we accept referrals from any source including from parents, health visitors, pre-schools, nurseries, mainstream and special schools, paediatricians, GPs and other health professionals. </a:t>
          </a:r>
          <a:endParaRPr lang="en-US" sz="2700" kern="1200"/>
        </a:p>
      </dsp:txBody>
      <dsp:txXfrm>
        <a:off x="93393" y="2462094"/>
        <a:ext cx="8922584" cy="17263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C413B-FD29-40F5-815D-AABDDCD3C890}">
      <dsp:nvSpPr>
        <dsp:cNvPr id="0" name=""/>
        <dsp:cNvSpPr/>
      </dsp:nvSpPr>
      <dsp:spPr>
        <a:xfrm>
          <a:off x="1667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Before referral to SLT, please consider:</a:t>
          </a:r>
          <a:endParaRPr lang="en-US" sz="1500" kern="1200"/>
        </a:p>
      </dsp:txBody>
      <dsp:txXfrm>
        <a:off x="29741" y="999824"/>
        <a:ext cx="1860911" cy="902381"/>
      </dsp:txXfrm>
    </dsp:sp>
    <dsp:sp modelId="{13FA76B2-9A36-4219-A08C-DFB6F9DDB6B0}">
      <dsp:nvSpPr>
        <dsp:cNvPr id="0" name=""/>
        <dsp:cNvSpPr/>
      </dsp:nvSpPr>
      <dsp:spPr>
        <a:xfrm>
          <a:off x="2397992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Are the child’s speech and language skills age appropriate? </a:t>
          </a:r>
          <a:endParaRPr lang="en-US" sz="1500" kern="1200" dirty="0"/>
        </a:p>
      </dsp:txBody>
      <dsp:txXfrm>
        <a:off x="2426066" y="999824"/>
        <a:ext cx="1860911" cy="902381"/>
      </dsp:txXfrm>
    </dsp:sp>
    <dsp:sp modelId="{98777ED5-A3D3-4F79-9A10-7064A246778C}">
      <dsp:nvSpPr>
        <dsp:cNvPr id="0" name=""/>
        <dsp:cNvSpPr/>
      </dsp:nvSpPr>
      <dsp:spPr>
        <a:xfrm>
          <a:off x="2589698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404AE-09E8-4C94-A3E3-5A31A181897B}">
      <dsp:nvSpPr>
        <dsp:cNvPr id="0" name=""/>
        <dsp:cNvSpPr/>
      </dsp:nvSpPr>
      <dsp:spPr>
        <a:xfrm>
          <a:off x="2781404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Consider progress checkers or speech sound norms</a:t>
          </a:r>
          <a:endParaRPr lang="en-US" sz="1300" kern="1200"/>
        </a:p>
      </dsp:txBody>
      <dsp:txXfrm>
        <a:off x="2809478" y="2197986"/>
        <a:ext cx="1477499" cy="902381"/>
      </dsp:txXfrm>
    </dsp:sp>
    <dsp:sp modelId="{059FCD33-4FC1-4309-998E-715FD35F288C}">
      <dsp:nvSpPr>
        <dsp:cNvPr id="0" name=""/>
        <dsp:cNvSpPr/>
      </dsp:nvSpPr>
      <dsp:spPr>
        <a:xfrm>
          <a:off x="4794317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Are the child’s speech and language levels similar to other areas of development?</a:t>
          </a:r>
          <a:endParaRPr lang="en-US" sz="1500" kern="1200"/>
        </a:p>
      </dsp:txBody>
      <dsp:txXfrm>
        <a:off x="4822391" y="999824"/>
        <a:ext cx="1860911" cy="902381"/>
      </dsp:txXfrm>
    </dsp:sp>
    <dsp:sp modelId="{030D5EAD-5D01-4574-A389-6A56E3302FA9}">
      <dsp:nvSpPr>
        <dsp:cNvPr id="0" name=""/>
        <dsp:cNvSpPr/>
      </dsp:nvSpPr>
      <dsp:spPr>
        <a:xfrm>
          <a:off x="4986023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B9938-E120-4991-BE15-61D02FC5AD84}">
      <dsp:nvSpPr>
        <dsp:cNvPr id="0" name=""/>
        <dsp:cNvSpPr/>
      </dsp:nvSpPr>
      <dsp:spPr>
        <a:xfrm>
          <a:off x="5177729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56720"/>
              <a:satOff val="6519"/>
              <a:lumOff val="-5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Consider if additional support is needed. What has been tried already?</a:t>
          </a:r>
          <a:endParaRPr lang="en-US" sz="1300" kern="1200"/>
        </a:p>
      </dsp:txBody>
      <dsp:txXfrm>
        <a:off x="5205803" y="2197986"/>
        <a:ext cx="1477499" cy="902381"/>
      </dsp:txXfrm>
    </dsp:sp>
    <dsp:sp modelId="{AFABE367-E96A-4897-B3A5-A73B88CC57FB}">
      <dsp:nvSpPr>
        <dsp:cNvPr id="0" name=""/>
        <dsp:cNvSpPr/>
      </dsp:nvSpPr>
      <dsp:spPr>
        <a:xfrm>
          <a:off x="7190642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Is English an additional language for the child?</a:t>
          </a:r>
          <a:endParaRPr lang="en-US" sz="1500" kern="1200"/>
        </a:p>
      </dsp:txBody>
      <dsp:txXfrm>
        <a:off x="7218716" y="999824"/>
        <a:ext cx="1860911" cy="902381"/>
      </dsp:txXfrm>
    </dsp:sp>
    <dsp:sp modelId="{4576988A-F7E4-4831-921E-CB8B55E2185F}">
      <dsp:nvSpPr>
        <dsp:cNvPr id="0" name=""/>
        <dsp:cNvSpPr/>
      </dsp:nvSpPr>
      <dsp:spPr>
        <a:xfrm>
          <a:off x="7382348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F53DDA-0C5F-450A-89BB-D3189A91A88F}">
      <dsp:nvSpPr>
        <dsp:cNvPr id="0" name=""/>
        <dsp:cNvSpPr/>
      </dsp:nvSpPr>
      <dsp:spPr>
        <a:xfrm>
          <a:off x="7574054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3439"/>
              <a:satOff val="13039"/>
              <a:lumOff val="-103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Consider if there are any concerns in the child’s home language.</a:t>
          </a:r>
          <a:endParaRPr lang="en-US" sz="1300" kern="1200"/>
        </a:p>
      </dsp:txBody>
      <dsp:txXfrm>
        <a:off x="7602128" y="2197986"/>
        <a:ext cx="1477499" cy="9023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6FE56-D10A-4850-9F23-48A1C55CC517}">
      <dsp:nvSpPr>
        <dsp:cNvPr id="0" name=""/>
        <dsp:cNvSpPr/>
      </dsp:nvSpPr>
      <dsp:spPr>
        <a:xfrm>
          <a:off x="1667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Service Led Review</a:t>
          </a:r>
          <a:endParaRPr lang="en-US" sz="1400" kern="1200"/>
        </a:p>
      </dsp:txBody>
      <dsp:txXfrm>
        <a:off x="29741" y="999824"/>
        <a:ext cx="1860911" cy="902381"/>
      </dsp:txXfrm>
    </dsp:sp>
    <dsp:sp modelId="{1B7C66B7-4434-4A26-993A-9FC659F87031}">
      <dsp:nvSpPr>
        <dsp:cNvPr id="0" name=""/>
        <dsp:cNvSpPr/>
      </dsp:nvSpPr>
      <dsp:spPr>
        <a:xfrm>
          <a:off x="193373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ADB62-B4F5-448E-921A-D0AD2A22A1C8}">
      <dsp:nvSpPr>
        <dsp:cNvPr id="0" name=""/>
        <dsp:cNvSpPr/>
      </dsp:nvSpPr>
      <dsp:spPr>
        <a:xfrm>
          <a:off x="385079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For children/young people with significant speech and language difficulties, service led review is offered.</a:t>
          </a:r>
          <a:endParaRPr lang="en-US" sz="900" kern="1200"/>
        </a:p>
      </dsp:txBody>
      <dsp:txXfrm>
        <a:off x="413153" y="2197986"/>
        <a:ext cx="1477499" cy="902381"/>
      </dsp:txXfrm>
    </dsp:sp>
    <dsp:sp modelId="{15055115-1BF9-4527-B365-C93DADD6E55B}">
      <dsp:nvSpPr>
        <dsp:cNvPr id="0" name=""/>
        <dsp:cNvSpPr/>
      </dsp:nvSpPr>
      <dsp:spPr>
        <a:xfrm>
          <a:off x="2397992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Client Initiated Review</a:t>
          </a:r>
          <a:endParaRPr lang="en-US" sz="1400" kern="1200"/>
        </a:p>
      </dsp:txBody>
      <dsp:txXfrm>
        <a:off x="2426066" y="999824"/>
        <a:ext cx="1860911" cy="902381"/>
      </dsp:txXfrm>
    </dsp:sp>
    <dsp:sp modelId="{4E751F0A-DA78-451C-A554-1BFA2FE9DDE5}">
      <dsp:nvSpPr>
        <dsp:cNvPr id="0" name=""/>
        <dsp:cNvSpPr/>
      </dsp:nvSpPr>
      <dsp:spPr>
        <a:xfrm>
          <a:off x="2589698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AE2EF-5175-4298-AD85-C15F7EE0061D}">
      <dsp:nvSpPr>
        <dsp:cNvPr id="0" name=""/>
        <dsp:cNvSpPr/>
      </dsp:nvSpPr>
      <dsp:spPr>
        <a:xfrm>
          <a:off x="2781404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56720"/>
              <a:satOff val="6519"/>
              <a:lumOff val="-5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Most children/young people will be on a client initiated review- parent/carer or school asked to contact SLT when goals have been achieved or if further support is required to meet goals.</a:t>
          </a:r>
          <a:endParaRPr lang="en-US" sz="900" kern="1200"/>
        </a:p>
      </dsp:txBody>
      <dsp:txXfrm>
        <a:off x="2809478" y="2197986"/>
        <a:ext cx="1477499" cy="902381"/>
      </dsp:txXfrm>
    </dsp:sp>
    <dsp:sp modelId="{0A8D7BDA-FC39-4D35-A94C-3C491906035C}">
      <dsp:nvSpPr>
        <dsp:cNvPr id="0" name=""/>
        <dsp:cNvSpPr/>
      </dsp:nvSpPr>
      <dsp:spPr>
        <a:xfrm>
          <a:off x="4794317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Intervention</a:t>
          </a:r>
          <a:endParaRPr lang="en-US" sz="1400" kern="1200"/>
        </a:p>
      </dsp:txBody>
      <dsp:txXfrm>
        <a:off x="4822391" y="999824"/>
        <a:ext cx="1860911" cy="902381"/>
      </dsp:txXfrm>
    </dsp:sp>
    <dsp:sp modelId="{78C017DA-6987-407B-829F-67C8FF149544}">
      <dsp:nvSpPr>
        <dsp:cNvPr id="0" name=""/>
        <dsp:cNvSpPr/>
      </dsp:nvSpPr>
      <dsp:spPr>
        <a:xfrm>
          <a:off x="4986023" y="1930280"/>
          <a:ext cx="191705" cy="718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897"/>
              </a:lnTo>
              <a:lnTo>
                <a:pt x="191705" y="7188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59F36C-720F-4878-82C5-7FBCA976E063}">
      <dsp:nvSpPr>
        <dsp:cNvPr id="0" name=""/>
        <dsp:cNvSpPr/>
      </dsp:nvSpPr>
      <dsp:spPr>
        <a:xfrm>
          <a:off x="5177729" y="2169912"/>
          <a:ext cx="1533647" cy="958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3439"/>
              <a:satOff val="13039"/>
              <a:lumOff val="-103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This may take the form of programme demonstration or block of therapy.</a:t>
          </a:r>
          <a:endParaRPr lang="en-US" sz="900" kern="1200"/>
        </a:p>
      </dsp:txBody>
      <dsp:txXfrm>
        <a:off x="5205803" y="2197986"/>
        <a:ext cx="1477499" cy="902381"/>
      </dsp:txXfrm>
    </dsp:sp>
    <dsp:sp modelId="{B2D22DE5-8810-4D4A-A2CC-4BD84F09E295}">
      <dsp:nvSpPr>
        <dsp:cNvPr id="0" name=""/>
        <dsp:cNvSpPr/>
      </dsp:nvSpPr>
      <dsp:spPr>
        <a:xfrm>
          <a:off x="7190642" y="971750"/>
          <a:ext cx="1917059" cy="958529"/>
        </a:xfrm>
        <a:prstGeom prst="roundRect">
          <a:avLst>
            <a:gd name="adj" fmla="val 10000"/>
          </a:avLst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*Educational settings can make appointments with verbal/written parental consent.</a:t>
          </a:r>
          <a:endParaRPr lang="en-US" sz="1400" kern="1200"/>
        </a:p>
      </dsp:txBody>
      <dsp:txXfrm>
        <a:off x="7218716" y="999824"/>
        <a:ext cx="1860911" cy="9023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AC374-7C74-494B-B31A-A1EE26EADABC}">
      <dsp:nvSpPr>
        <dsp:cNvPr id="0" name=""/>
        <dsp:cNvSpPr/>
      </dsp:nvSpPr>
      <dsp:spPr>
        <a:xfrm>
          <a:off x="0" y="204736"/>
          <a:ext cx="9109370" cy="875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Having DLD means that you have significant, ongoing difficulties with using and/or understanding language</a:t>
          </a:r>
          <a:endParaRPr lang="en-US" sz="2200" kern="1200"/>
        </a:p>
      </dsp:txBody>
      <dsp:txXfrm>
        <a:off x="42722" y="247458"/>
        <a:ext cx="9023926" cy="789716"/>
      </dsp:txXfrm>
    </dsp:sp>
    <dsp:sp modelId="{72DF6E8C-AED8-4A0C-9BDC-31906AC2198A}">
      <dsp:nvSpPr>
        <dsp:cNvPr id="0" name=""/>
        <dsp:cNvSpPr/>
      </dsp:nvSpPr>
      <dsp:spPr>
        <a:xfrm>
          <a:off x="0" y="1143256"/>
          <a:ext cx="9109370" cy="875160"/>
        </a:xfrm>
        <a:prstGeom prst="roundRect">
          <a:avLst/>
        </a:prstGeom>
        <a:solidFill>
          <a:schemeClr val="accent2">
            <a:hueOff val="37813"/>
            <a:satOff val="4346"/>
            <a:lumOff val="-34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It is estimated that 7% of children have DLD- 2 in every classroom of 30</a:t>
          </a:r>
          <a:endParaRPr lang="en-US" sz="2200" kern="1200"/>
        </a:p>
      </dsp:txBody>
      <dsp:txXfrm>
        <a:off x="42722" y="1185978"/>
        <a:ext cx="9023926" cy="789716"/>
      </dsp:txXfrm>
    </dsp:sp>
    <dsp:sp modelId="{4CB66294-0FA6-464F-A925-8A361CD58725}">
      <dsp:nvSpPr>
        <dsp:cNvPr id="0" name=""/>
        <dsp:cNvSpPr/>
      </dsp:nvSpPr>
      <dsp:spPr>
        <a:xfrm>
          <a:off x="0" y="2081776"/>
          <a:ext cx="9109370" cy="875160"/>
        </a:xfrm>
        <a:prstGeom prst="roundRect">
          <a:avLst/>
        </a:prstGeom>
        <a:solidFill>
          <a:schemeClr val="accent2">
            <a:hueOff val="75626"/>
            <a:satOff val="8693"/>
            <a:lumOff val="-69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It is important to remember that a child with DLD will become an adult with DLD. The focus needs to be on awareness of their diagnosis and self-advocacy.</a:t>
          </a:r>
          <a:endParaRPr lang="en-US" sz="2200" kern="1200"/>
        </a:p>
      </dsp:txBody>
      <dsp:txXfrm>
        <a:off x="42722" y="2124498"/>
        <a:ext cx="9023926" cy="789716"/>
      </dsp:txXfrm>
    </dsp:sp>
    <dsp:sp modelId="{3D22239F-DBBB-421C-AD14-1E85B4932E2D}">
      <dsp:nvSpPr>
        <dsp:cNvPr id="0" name=""/>
        <dsp:cNvSpPr/>
      </dsp:nvSpPr>
      <dsp:spPr>
        <a:xfrm>
          <a:off x="0" y="3020296"/>
          <a:ext cx="9109370" cy="875160"/>
        </a:xfrm>
        <a:prstGeom prst="roundRect">
          <a:avLst/>
        </a:prstGeom>
        <a:solidFill>
          <a:schemeClr val="accent2">
            <a:hueOff val="113439"/>
            <a:satOff val="13039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hlinkClick xmlns:r="http://schemas.openxmlformats.org/officeDocument/2006/relationships" r:id="rId1"/>
            </a:rPr>
            <a:t>Teachers | DLD and Me</a:t>
          </a:r>
          <a:endParaRPr lang="en-US" sz="2200" kern="1200"/>
        </a:p>
      </dsp:txBody>
      <dsp:txXfrm>
        <a:off x="42722" y="3063018"/>
        <a:ext cx="9023926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9C375-4FD0-4035-96EB-E69655BF421F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22964-0509-4F26-AA07-27BAFC6124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75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FE58-6A04-4A01-B733-A4EFEB2AD1CF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9A679-66C6-4F18-B2E9-30DE83F0D5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9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8132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6264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4396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2528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0660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48792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56925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65057" algn="l" defTabSz="101626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238" y="2367633"/>
            <a:ext cx="8638699" cy="1633702"/>
          </a:xfrm>
        </p:spPr>
        <p:txBody>
          <a:bodyPr/>
          <a:lstStyle>
            <a:lvl1pPr>
              <a:defRPr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476" y="4318900"/>
            <a:ext cx="7114223" cy="1947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8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6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0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5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Lincolnshire Community Health Services NHS Trust logo 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055" y="-31991"/>
            <a:ext cx="3585120" cy="183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reat care, close to hom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840" y="7171868"/>
            <a:ext cx="3634747" cy="33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55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159" y="303452"/>
            <a:ext cx="3343615" cy="129143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3519" y="303453"/>
            <a:ext cx="5681497" cy="650481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59" y="1594889"/>
            <a:ext cx="3343615" cy="5213378"/>
          </a:xfrm>
        </p:spPr>
        <p:txBody>
          <a:bodyPr/>
          <a:lstStyle>
            <a:lvl1pPr marL="0" indent="0">
              <a:buNone/>
              <a:defRPr sz="1600"/>
            </a:lvl1pPr>
            <a:lvl2pPr marL="508132" indent="0">
              <a:buNone/>
              <a:defRPr sz="1300"/>
            </a:lvl2pPr>
            <a:lvl3pPr marL="1016264" indent="0">
              <a:buNone/>
              <a:defRPr sz="1100"/>
            </a:lvl3pPr>
            <a:lvl4pPr marL="1524396" indent="0">
              <a:buNone/>
              <a:defRPr sz="1000"/>
            </a:lvl4pPr>
            <a:lvl5pPr marL="2032528" indent="0">
              <a:buNone/>
              <a:defRPr sz="1000"/>
            </a:lvl5pPr>
            <a:lvl6pPr marL="2540660" indent="0">
              <a:buNone/>
              <a:defRPr sz="1000"/>
            </a:lvl6pPr>
            <a:lvl7pPr marL="3048792" indent="0">
              <a:buNone/>
              <a:defRPr sz="1000"/>
            </a:lvl7pPr>
            <a:lvl8pPr marL="3556925" indent="0">
              <a:buNone/>
              <a:defRPr sz="1000"/>
            </a:lvl8pPr>
            <a:lvl9pPr marL="40650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8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053" y="5335112"/>
            <a:ext cx="6097905" cy="6298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2053" y="681003"/>
            <a:ext cx="6097905" cy="4572953"/>
          </a:xfrm>
        </p:spPr>
        <p:txBody>
          <a:bodyPr/>
          <a:lstStyle>
            <a:lvl1pPr marL="0" indent="0">
              <a:buNone/>
              <a:defRPr sz="3600"/>
            </a:lvl1pPr>
            <a:lvl2pPr marL="508132" indent="0">
              <a:buNone/>
              <a:defRPr sz="3100"/>
            </a:lvl2pPr>
            <a:lvl3pPr marL="1016264" indent="0">
              <a:buNone/>
              <a:defRPr sz="2700"/>
            </a:lvl3pPr>
            <a:lvl4pPr marL="1524396" indent="0">
              <a:buNone/>
              <a:defRPr sz="2200"/>
            </a:lvl4pPr>
            <a:lvl5pPr marL="2032528" indent="0">
              <a:buNone/>
              <a:defRPr sz="2200"/>
            </a:lvl5pPr>
            <a:lvl6pPr marL="2540660" indent="0">
              <a:buNone/>
              <a:defRPr sz="2200"/>
            </a:lvl6pPr>
            <a:lvl7pPr marL="3048792" indent="0">
              <a:buNone/>
              <a:defRPr sz="2200"/>
            </a:lvl7pPr>
            <a:lvl8pPr marL="3556925" indent="0">
              <a:buNone/>
              <a:defRPr sz="2200"/>
            </a:lvl8pPr>
            <a:lvl9pPr marL="4065057" indent="0">
              <a:buNone/>
              <a:defRPr sz="22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2053" y="5964952"/>
            <a:ext cx="6097905" cy="894477"/>
          </a:xfrm>
        </p:spPr>
        <p:txBody>
          <a:bodyPr/>
          <a:lstStyle>
            <a:lvl1pPr marL="0" indent="0">
              <a:buNone/>
              <a:defRPr sz="1600"/>
            </a:lvl1pPr>
            <a:lvl2pPr marL="508132" indent="0">
              <a:buNone/>
              <a:defRPr sz="1300"/>
            </a:lvl2pPr>
            <a:lvl3pPr marL="1016264" indent="0">
              <a:buNone/>
              <a:defRPr sz="1100"/>
            </a:lvl3pPr>
            <a:lvl4pPr marL="1524396" indent="0">
              <a:buNone/>
              <a:defRPr sz="1000"/>
            </a:lvl4pPr>
            <a:lvl5pPr marL="2032528" indent="0">
              <a:buNone/>
              <a:defRPr sz="1000"/>
            </a:lvl5pPr>
            <a:lvl6pPr marL="2540660" indent="0">
              <a:buNone/>
              <a:defRPr sz="1000"/>
            </a:lvl6pPr>
            <a:lvl7pPr marL="3048792" indent="0">
              <a:buNone/>
              <a:defRPr sz="1000"/>
            </a:lvl7pPr>
            <a:lvl8pPr marL="3556925" indent="0">
              <a:buNone/>
              <a:defRPr sz="1000"/>
            </a:lvl8pPr>
            <a:lvl9pPr marL="40650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377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284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8302" y="305218"/>
            <a:ext cx="2286714" cy="65030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159" y="305218"/>
            <a:ext cx="6690757" cy="65030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530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5378600" y="3784144"/>
            <a:ext cx="4784576" cy="3854104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667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667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5389692" y="1"/>
            <a:ext cx="4784576" cy="3854104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667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667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6370755" y="5087347"/>
            <a:ext cx="646053" cy="861314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sz="1667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070" y="2113720"/>
            <a:ext cx="4746203" cy="85361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070" y="3079121"/>
            <a:ext cx="4746203" cy="3469799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001"/>
            </a:lvl1pPr>
            <a:lvl2pPr marL="289653">
              <a:lnSpc>
                <a:spcPct val="150000"/>
              </a:lnSpc>
              <a:spcBef>
                <a:spcPts val="0"/>
              </a:spcBef>
              <a:defRPr sz="1667"/>
            </a:lvl2pPr>
            <a:lvl3pPr marL="571683">
              <a:lnSpc>
                <a:spcPct val="150000"/>
              </a:lnSpc>
              <a:spcBef>
                <a:spcPts val="0"/>
              </a:spcBef>
              <a:defRPr sz="15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4468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005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238" y="2367633"/>
            <a:ext cx="8638699" cy="16337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476" y="4318900"/>
            <a:ext cx="7114223" cy="1947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508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6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0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5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3" descr="Lincolnshire Community Health Services NHS Trust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833" y="0"/>
            <a:ext cx="3585342" cy="183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Great care, close to home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41" y="7171868"/>
            <a:ext cx="3638732" cy="3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9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Blue block "/>
          <p:cNvSpPr/>
          <p:nvPr userDrawn="1"/>
        </p:nvSpPr>
        <p:spPr>
          <a:xfrm>
            <a:off x="0" y="0"/>
            <a:ext cx="10163175" cy="4210922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626" tIns="50813" rIns="101626" bIns="50813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238" y="2367633"/>
            <a:ext cx="8638699" cy="163370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476" y="4318900"/>
            <a:ext cx="7114223" cy="1947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8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6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2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0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4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56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65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3" descr="Lincolnshire Community Health Services NHS Trust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833" y="0"/>
            <a:ext cx="3585342" cy="183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Great care, close to home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840" y="7171868"/>
            <a:ext cx="3634747" cy="33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099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821" y="4897577"/>
            <a:ext cx="8638699" cy="1513732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821" y="3230355"/>
            <a:ext cx="8638699" cy="166722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813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626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43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2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06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4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569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65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98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159" y="1778371"/>
            <a:ext cx="4488736" cy="50298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6280" y="1778371"/>
            <a:ext cx="4488736" cy="50298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36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159" y="1706036"/>
            <a:ext cx="4490501" cy="71099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132" indent="0">
              <a:buNone/>
              <a:defRPr sz="2200" b="1"/>
            </a:lvl2pPr>
            <a:lvl3pPr marL="1016264" indent="0">
              <a:buNone/>
              <a:defRPr sz="2000" b="1"/>
            </a:lvl3pPr>
            <a:lvl4pPr marL="1524396" indent="0">
              <a:buNone/>
              <a:defRPr sz="1800" b="1"/>
            </a:lvl4pPr>
            <a:lvl5pPr marL="2032528" indent="0">
              <a:buNone/>
              <a:defRPr sz="1800" b="1"/>
            </a:lvl5pPr>
            <a:lvl6pPr marL="2540660" indent="0">
              <a:buNone/>
              <a:defRPr sz="1800" b="1"/>
            </a:lvl6pPr>
            <a:lvl7pPr marL="3048792" indent="0">
              <a:buNone/>
              <a:defRPr sz="1800" b="1"/>
            </a:lvl7pPr>
            <a:lvl8pPr marL="3556925" indent="0">
              <a:buNone/>
              <a:defRPr sz="1800" b="1"/>
            </a:lvl8pPr>
            <a:lvl9pPr marL="4065057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159" y="2417031"/>
            <a:ext cx="4490501" cy="439123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2752" y="1706036"/>
            <a:ext cx="4492265" cy="71099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8132" indent="0">
              <a:buNone/>
              <a:defRPr sz="2200" b="1"/>
            </a:lvl2pPr>
            <a:lvl3pPr marL="1016264" indent="0">
              <a:buNone/>
              <a:defRPr sz="2000" b="1"/>
            </a:lvl3pPr>
            <a:lvl4pPr marL="1524396" indent="0">
              <a:buNone/>
              <a:defRPr sz="1800" b="1"/>
            </a:lvl4pPr>
            <a:lvl5pPr marL="2032528" indent="0">
              <a:buNone/>
              <a:defRPr sz="1800" b="1"/>
            </a:lvl5pPr>
            <a:lvl6pPr marL="2540660" indent="0">
              <a:buNone/>
              <a:defRPr sz="1800" b="1"/>
            </a:lvl6pPr>
            <a:lvl7pPr marL="3048792" indent="0">
              <a:buNone/>
              <a:defRPr sz="1800" b="1"/>
            </a:lvl7pPr>
            <a:lvl8pPr marL="3556925" indent="0">
              <a:buNone/>
              <a:defRPr sz="1800" b="1"/>
            </a:lvl8pPr>
            <a:lvl9pPr marL="4065057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2752" y="2417031"/>
            <a:ext cx="4492265" cy="439123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06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6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23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159" y="305217"/>
            <a:ext cx="9146858" cy="1270265"/>
          </a:xfrm>
          <a:prstGeom prst="rect">
            <a:avLst/>
          </a:prstGeom>
        </p:spPr>
        <p:txBody>
          <a:bodyPr vert="horz" lIns="101626" tIns="50813" rIns="101626" bIns="50813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159" y="1778371"/>
            <a:ext cx="9146858" cy="5029896"/>
          </a:xfrm>
          <a:prstGeom prst="rect">
            <a:avLst/>
          </a:prstGeom>
        </p:spPr>
        <p:txBody>
          <a:bodyPr vert="horz" lIns="101626" tIns="50813" rIns="101626" bIns="508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159" y="7064084"/>
            <a:ext cx="2371408" cy="405779"/>
          </a:xfrm>
          <a:prstGeom prst="rect">
            <a:avLst/>
          </a:prstGeom>
        </p:spPr>
        <p:txBody>
          <a:bodyPr vert="horz" lIns="101626" tIns="50813" rIns="101626" bIns="508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5E443-0AF9-4A45-AC69-0D8C56EAD557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2418" y="7064084"/>
            <a:ext cx="3218339" cy="405779"/>
          </a:xfrm>
          <a:prstGeom prst="rect">
            <a:avLst/>
          </a:prstGeom>
        </p:spPr>
        <p:txBody>
          <a:bodyPr vert="horz" lIns="101626" tIns="50813" rIns="101626" bIns="508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3609" y="7064084"/>
            <a:ext cx="2371408" cy="405779"/>
          </a:xfrm>
          <a:prstGeom prst="rect">
            <a:avLst/>
          </a:prstGeom>
        </p:spPr>
        <p:txBody>
          <a:bodyPr vert="horz" lIns="101626" tIns="50813" rIns="101626" bIns="508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FA2-75A3-4382-803B-A1E6E2DFE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62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txStyles>
    <p:titleStyle>
      <a:lvl1pPr algn="ctr" defTabSz="1016264" rtl="0" eaLnBrk="1" latinLnBrk="0" hangingPunct="1">
        <a:spcBef>
          <a:spcPct val="0"/>
        </a:spcBef>
        <a:buNone/>
        <a:defRPr sz="4900" kern="1200">
          <a:solidFill>
            <a:srgbClr val="005EB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81099" indent="-381099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25715" indent="-317583" algn="l" defTabSz="1016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70330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78462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86594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94726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2859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991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19123" indent="-254066" algn="l" defTabSz="1016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8132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6264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396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2528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0660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8792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6925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5057" algn="l" defTabSz="101626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colnshirechildrenstherapyservices.nhs.uk/our-services/resource-library/secondary-first-call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hyperlink" Target="https://speechandlanguage.org.uk/dld-educational-support/" TargetMode="External"/><Relationship Id="rId7" Type="http://schemas.openxmlformats.org/officeDocument/2006/relationships/image" Target="../media/image12.emf"/><Relationship Id="rId2" Type="http://schemas.openxmlformats.org/officeDocument/2006/relationships/hyperlink" Target="https://speechandlanguage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emf"/><Relationship Id="rId4" Type="http://schemas.openxmlformats.org/officeDocument/2006/relationships/package" Target="../embeddings/Microsoft_Word_Document.docx"/><Relationship Id="rId9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Children’s Speech and Language Therapy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Ally Wagstaff</a:t>
            </a:r>
          </a:p>
        </p:txBody>
      </p:sp>
    </p:spTree>
    <p:extLst>
      <p:ext uri="{BB962C8B-B14F-4D97-AF65-F5344CB8AC3E}">
        <p14:creationId xmlns:p14="http://schemas.microsoft.com/office/powerpoint/2010/main" val="2314830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5219"/>
            <a:ext cx="10163173" cy="486115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650770" y="-2676465"/>
            <a:ext cx="4861632" cy="10163175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40869" y="-2486370"/>
            <a:ext cx="4861155" cy="9783456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-25216"/>
            <a:ext cx="7120961" cy="486115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956074" y="-1146964"/>
            <a:ext cx="4159755" cy="4933394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50CA-062B-4EF1-BB40-19E0EEEC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29" y="816954"/>
            <a:ext cx="8380754" cy="32545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SLT Updates: </a:t>
            </a:r>
            <a:r>
              <a:rPr lang="en-US" sz="4700" dirty="0">
                <a:solidFill>
                  <a:srgbClr val="FFFFFF"/>
                </a:solidFill>
                <a:latin typeface="+mj-lt"/>
                <a:cs typeface="+mj-cs"/>
              </a:rPr>
              <a:t>SECONDARY FIRST CALL</a:t>
            </a:r>
            <a:endParaRPr lang="en-US" sz="4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44A29-A965-03C0-E1A2-6DCEBE070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5920" y="5413154"/>
            <a:ext cx="8340898" cy="1620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hlinkClick r:id="rId2"/>
              </a:rPr>
              <a:t>Secondary first call :: Lincolnshire Children's Therapy Services (lincolnshirechildrenstherapyservices.nhs.uk)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1852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2411647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37787" y="0"/>
            <a:ext cx="3415409" cy="2412348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875387" y="-3874717"/>
            <a:ext cx="2412401" cy="10163175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1FA8CB-C470-427F-B04E-46C5119A8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330" y="387708"/>
            <a:ext cx="8100956" cy="1751972"/>
          </a:xfrm>
        </p:spPr>
        <p:txBody>
          <a:bodyPr anchor="ctr">
            <a:normAutofit/>
          </a:bodyPr>
          <a:lstStyle/>
          <a:p>
            <a:r>
              <a:rPr lang="en-GB" sz="3900">
                <a:solidFill>
                  <a:srgbClr val="FFFFFF"/>
                </a:solidFill>
              </a:rPr>
              <a:t>Developmental Language Disorder DLD</a:t>
            </a:r>
          </a:p>
        </p:txBody>
      </p:sp>
      <p:graphicFrame>
        <p:nvGraphicFramePr>
          <p:cNvPr id="22" name="Content Placeholder 4">
            <a:extLst>
              <a:ext uri="{FF2B5EF4-FFF2-40B4-BE49-F238E27FC236}">
                <a16:creationId xmlns:a16="http://schemas.microsoft.com/office/drawing/2014/main" id="{66B5308B-DA3C-5077-AEA6-4EA99C87C9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99975"/>
              </p:ext>
            </p:extLst>
          </p:nvPr>
        </p:nvGraphicFramePr>
        <p:xfrm>
          <a:off x="536881" y="2907248"/>
          <a:ext cx="9109370" cy="4100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8692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3923" y="2993943"/>
            <a:ext cx="4455327" cy="1633702"/>
          </a:xfrm>
        </p:spPr>
        <p:txBody>
          <a:bodyPr/>
          <a:lstStyle/>
          <a:p>
            <a:r>
              <a:rPr lang="en-US" dirty="0"/>
              <a:t>THANK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3115" y="5106938"/>
            <a:ext cx="5328592" cy="138886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000" u="sng" dirty="0"/>
              <a:t>Contact Us:</a:t>
            </a:r>
          </a:p>
          <a:p>
            <a:pPr algn="l"/>
            <a:r>
              <a:rPr lang="en-US" sz="2000" dirty="0"/>
              <a:t>01522 309025</a:t>
            </a:r>
          </a:p>
          <a:p>
            <a:pPr algn="l"/>
            <a:r>
              <a:rPr lang="en-GB" sz="2000" dirty="0"/>
              <a:t>LHNT.lincschildrenstherapyservice@nhs.net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B73C1EC-060C-BA34-A335-C0889C1EE6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9175" cy="1635125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en-GB" sz="2000" u="sng" dirty="0"/>
              <a:t>Useful Links/Documents</a:t>
            </a:r>
            <a:r>
              <a:rPr lang="en-GB" sz="1500" dirty="0"/>
              <a:t>:</a:t>
            </a:r>
            <a:br>
              <a:rPr lang="en-GB" sz="1500" dirty="0"/>
            </a:br>
            <a:endParaRPr lang="en-GB" sz="1500" dirty="0"/>
          </a:p>
          <a:p>
            <a:pPr marL="0" indent="0" algn="l">
              <a:buNone/>
            </a:pPr>
            <a:r>
              <a:rPr lang="en-GB" sz="2000" dirty="0">
                <a:solidFill>
                  <a:schemeClr val="bg1"/>
                </a:solidFill>
              </a:rPr>
              <a:t>EAL case history:   </a:t>
            </a:r>
          </a:p>
          <a:p>
            <a:pPr marL="0" indent="0">
              <a:buNone/>
            </a:pPr>
            <a:br>
              <a:rPr lang="en-GB" sz="2000" dirty="0"/>
            </a:br>
            <a:endParaRPr lang="en-GB" sz="2000" dirty="0"/>
          </a:p>
          <a:p>
            <a:pPr marL="0" indent="0" algn="l">
              <a:buNone/>
            </a:pPr>
            <a:r>
              <a:rPr lang="en-GB" sz="2000" dirty="0">
                <a:solidFill>
                  <a:schemeClr val="bg1"/>
                </a:solidFill>
              </a:rPr>
              <a:t>Speech Sound Record:</a:t>
            </a:r>
            <a:br>
              <a:rPr lang="en-GB" sz="2000" dirty="0">
                <a:solidFill>
                  <a:schemeClr val="bg1"/>
                </a:solidFill>
              </a:rPr>
            </a:b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000" dirty="0"/>
          </a:p>
          <a:p>
            <a:pPr marL="0" indent="0" algn="l">
              <a:buNone/>
            </a:pPr>
            <a:r>
              <a:rPr lang="en-GB" sz="2000" dirty="0">
                <a:solidFill>
                  <a:schemeClr val="bg1"/>
                </a:solidFill>
              </a:rPr>
              <a:t>Resources for educators: </a:t>
            </a:r>
            <a:r>
              <a:rPr lang="en-GB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Speech and Language UK: Changing young lives</a:t>
            </a:r>
            <a:br>
              <a:rPr lang="en-GB" sz="2000" dirty="0"/>
            </a:b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 algn="l">
              <a:buNone/>
            </a:pPr>
            <a:r>
              <a:rPr lang="en-GB" sz="2000" dirty="0">
                <a:solidFill>
                  <a:schemeClr val="bg1"/>
                </a:solidFill>
              </a:rPr>
              <a:t>DLD Support: </a:t>
            </a:r>
            <a:r>
              <a:rPr lang="en-GB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Educational Support for Children with Developmental Language Disorder (DLD) (speechandlanguage.org.uk)</a:t>
            </a:r>
            <a:br>
              <a:rPr lang="en-GB" sz="2000" dirty="0"/>
            </a:br>
            <a:endParaRPr lang="en-GB" sz="2000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340D570-A41E-650E-DE64-FE17FD394D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45802"/>
              </p:ext>
            </p:extLst>
          </p:nvPr>
        </p:nvGraphicFramePr>
        <p:xfrm>
          <a:off x="2705323" y="1866578"/>
          <a:ext cx="948484" cy="836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4" imgW="914597" imgH="806311" progId="Word.Document.12">
                  <p:embed/>
                </p:oleObj>
              </mc:Choice>
              <mc:Fallback>
                <p:oleObj name="Document" showAsIcon="1" r:id="rId4" imgW="914597" imgH="806311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340D570-A41E-650E-DE64-FE17FD394D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05323" y="1866578"/>
                        <a:ext cx="948484" cy="836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F863E73-E587-DC14-0025-C01A92A336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830020"/>
              </p:ext>
            </p:extLst>
          </p:nvPr>
        </p:nvGraphicFramePr>
        <p:xfrm>
          <a:off x="3272688" y="2544885"/>
          <a:ext cx="948484" cy="836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showAsIcon="1" r:id="rId6" imgW="914597" imgH="806311" progId="AcroExch.Document.DC">
                  <p:embed/>
                </p:oleObj>
              </mc:Choice>
              <mc:Fallback>
                <p:oleObj name="Acrobat Document" showAsIcon="1" r:id="rId6" imgW="914597" imgH="806311" progId="AcroExch.Document.DC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F863E73-E587-DC14-0025-C01A92A336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72688" y="2544885"/>
                        <a:ext cx="948484" cy="836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A5CE1BB-0196-25E0-0F2F-7C5419C22D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492758"/>
              </p:ext>
            </p:extLst>
          </p:nvPr>
        </p:nvGraphicFramePr>
        <p:xfrm>
          <a:off x="4221170" y="2544885"/>
          <a:ext cx="948483" cy="836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showAsIcon="1" r:id="rId8" imgW="914597" imgH="806311" progId="AcroExch.Document.DC">
                  <p:embed/>
                </p:oleObj>
              </mc:Choice>
              <mc:Fallback>
                <p:oleObj name="Acrobat Document" showAsIcon="1" r:id="rId8" imgW="914597" imgH="806311" progId="AcroExch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A5CE1BB-0196-25E0-0F2F-7C5419C22D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21170" y="2544885"/>
                        <a:ext cx="948483" cy="836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5634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175142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776164" y="0"/>
            <a:ext cx="3387011" cy="1751933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05602" y="-4205603"/>
            <a:ext cx="1751972" cy="10163177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54" y="387708"/>
            <a:ext cx="8372635" cy="975458"/>
          </a:xfrm>
        </p:spPr>
        <p:txBody>
          <a:bodyPr anchor="ctr">
            <a:normAutofit/>
          </a:bodyPr>
          <a:lstStyle/>
          <a:p>
            <a:r>
              <a:rPr lang="en-US" sz="3900">
                <a:solidFill>
                  <a:srgbClr val="FFFFFF"/>
                </a:solidFill>
              </a:rPr>
              <a:t>Objectives</a:t>
            </a:r>
            <a:endParaRPr lang="en-US" sz="3900" b="1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EDFC9D-561C-9A98-5904-D0496F264D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035143"/>
              </p:ext>
            </p:extLst>
          </p:nvPr>
        </p:nvGraphicFramePr>
        <p:xfrm>
          <a:off x="536881" y="2347799"/>
          <a:ext cx="9109370" cy="4659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175142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776164" y="0"/>
            <a:ext cx="3387011" cy="1751933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05602" y="-4205603"/>
            <a:ext cx="1751972" cy="10163177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59C6CF-1D69-1EE2-2042-43EBF938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54" y="387708"/>
            <a:ext cx="8372635" cy="975458"/>
          </a:xfrm>
        </p:spPr>
        <p:txBody>
          <a:bodyPr anchor="ctr">
            <a:normAutofit/>
          </a:bodyPr>
          <a:lstStyle/>
          <a:p>
            <a:r>
              <a:rPr lang="en-GB" sz="3900">
                <a:solidFill>
                  <a:srgbClr val="FFFFFF"/>
                </a:solidFill>
              </a:rPr>
              <a:t>Children’s SLT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B24BE4D-81A2-6ACE-4E26-6C923929A8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781828"/>
              </p:ext>
            </p:extLst>
          </p:nvPr>
        </p:nvGraphicFramePr>
        <p:xfrm>
          <a:off x="536881" y="2347799"/>
          <a:ext cx="9109370" cy="4659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813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2411647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37787" y="0"/>
            <a:ext cx="3415409" cy="2412348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875387" y="-3874717"/>
            <a:ext cx="2412401" cy="10163175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A45254-6AA4-4F2B-B1A2-E2F1024B0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330" y="387708"/>
            <a:ext cx="8100956" cy="1751972"/>
          </a:xfrm>
        </p:spPr>
        <p:txBody>
          <a:bodyPr anchor="ctr">
            <a:normAutofit/>
          </a:bodyPr>
          <a:lstStyle/>
          <a:p>
            <a:r>
              <a:rPr lang="en-GB" sz="3900">
                <a:solidFill>
                  <a:srgbClr val="FFFFFF"/>
                </a:solidFill>
              </a:rPr>
              <a:t>Referral to SLT?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E517D9FE-EA63-A168-8739-34D06B6E7F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707707"/>
              </p:ext>
            </p:extLst>
          </p:nvPr>
        </p:nvGraphicFramePr>
        <p:xfrm>
          <a:off x="536881" y="2907248"/>
          <a:ext cx="9109370" cy="4100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626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2411647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37787" y="0"/>
            <a:ext cx="3415409" cy="2412348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875387" y="-3874717"/>
            <a:ext cx="2412401" cy="10163175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A45254-6AA4-4F2B-B1A2-E2F1024B0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330" y="387708"/>
            <a:ext cx="8100956" cy="1751972"/>
          </a:xfrm>
        </p:spPr>
        <p:txBody>
          <a:bodyPr anchor="ctr">
            <a:normAutofit/>
          </a:bodyPr>
          <a:lstStyle/>
          <a:p>
            <a:r>
              <a:rPr lang="en-GB" sz="3900" dirty="0">
                <a:solidFill>
                  <a:srgbClr val="FFFFFF"/>
                </a:solidFill>
              </a:rPr>
              <a:t>SLT service overview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0E04EB-017B-3BA5-3550-F365E7D34DE4}"/>
              </a:ext>
            </a:extLst>
          </p:cNvPr>
          <p:cNvSpPr/>
          <p:nvPr/>
        </p:nvSpPr>
        <p:spPr>
          <a:xfrm>
            <a:off x="3641427" y="2885340"/>
            <a:ext cx="2056455" cy="627258"/>
          </a:xfrm>
          <a:prstGeom prst="rect">
            <a:avLst/>
          </a:prstGeom>
          <a:solidFill>
            <a:srgbClr val="00A7CE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Triage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F00304-59CE-DDB4-25F5-2ACD2E561423}"/>
              </a:ext>
            </a:extLst>
          </p:cNvPr>
          <p:cNvSpPr/>
          <p:nvPr/>
        </p:nvSpPr>
        <p:spPr>
          <a:xfrm>
            <a:off x="6612038" y="2885340"/>
            <a:ext cx="2056455" cy="627258"/>
          </a:xfrm>
          <a:prstGeom prst="rect">
            <a:avLst/>
          </a:prstGeom>
          <a:solidFill>
            <a:srgbClr val="00A7CE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Advice and reassurance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9BA505-E2FC-4DFA-DEE4-7D8F3F623633}"/>
              </a:ext>
            </a:extLst>
          </p:cNvPr>
          <p:cNvSpPr/>
          <p:nvPr/>
        </p:nvSpPr>
        <p:spPr>
          <a:xfrm>
            <a:off x="3641427" y="3989129"/>
            <a:ext cx="2056455" cy="627258"/>
          </a:xfrm>
          <a:prstGeom prst="rect">
            <a:avLst/>
          </a:prstGeom>
          <a:solidFill>
            <a:srgbClr val="8C189B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General Clinic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5D02A2-E57D-8CE6-8312-47D71DFC7E3A}"/>
              </a:ext>
            </a:extLst>
          </p:cNvPr>
          <p:cNvSpPr/>
          <p:nvPr/>
        </p:nvSpPr>
        <p:spPr>
          <a:xfrm>
            <a:off x="3641427" y="5202358"/>
            <a:ext cx="2056455" cy="627258"/>
          </a:xfrm>
          <a:prstGeom prst="rect">
            <a:avLst/>
          </a:prstGeom>
          <a:solidFill>
            <a:srgbClr val="F38B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Language Outreach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276F1E-BCCF-C570-298A-782B41E4EA62}"/>
              </a:ext>
            </a:extLst>
          </p:cNvPr>
          <p:cNvSpPr/>
          <p:nvPr/>
        </p:nvSpPr>
        <p:spPr>
          <a:xfrm>
            <a:off x="3641425" y="6255862"/>
            <a:ext cx="2056455" cy="627258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Enhanced Plus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706CC-06EF-EAE0-3252-842214EF8210}"/>
              </a:ext>
            </a:extLst>
          </p:cNvPr>
          <p:cNvSpPr/>
          <p:nvPr/>
        </p:nvSpPr>
        <p:spPr>
          <a:xfrm>
            <a:off x="6612037" y="5202358"/>
            <a:ext cx="2056455" cy="627258"/>
          </a:xfrm>
          <a:prstGeom prst="rect">
            <a:avLst/>
          </a:prstGeom>
          <a:solidFill>
            <a:srgbClr val="F38B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67" dirty="0"/>
              <a:t>Communication Outreach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D077E9-1ECE-5A30-6563-7A65EA0E611A}"/>
              </a:ext>
            </a:extLst>
          </p:cNvPr>
          <p:cNvSpPr/>
          <p:nvPr/>
        </p:nvSpPr>
        <p:spPr>
          <a:xfrm>
            <a:off x="670813" y="5202358"/>
            <a:ext cx="2056455" cy="627258"/>
          </a:xfrm>
          <a:prstGeom prst="rect">
            <a:avLst/>
          </a:prstGeom>
          <a:solidFill>
            <a:srgbClr val="F38B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Specialist Services: Cleft-Hearing-Stammering</a:t>
            </a:r>
          </a:p>
        </p:txBody>
      </p:sp>
    </p:spTree>
    <p:extLst>
      <p:ext uri="{BB962C8B-B14F-4D97-AF65-F5344CB8AC3E}">
        <p14:creationId xmlns:p14="http://schemas.microsoft.com/office/powerpoint/2010/main" val="202334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10163174" cy="2411647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37787" y="0"/>
            <a:ext cx="3415409" cy="2412348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875387" y="-3874717"/>
            <a:ext cx="2412401" cy="10163175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50CA-062B-4EF1-BB40-19E0EEEC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330" y="387708"/>
            <a:ext cx="8100956" cy="1751972"/>
          </a:xfrm>
        </p:spPr>
        <p:txBody>
          <a:bodyPr anchor="ctr">
            <a:normAutofit/>
          </a:bodyPr>
          <a:lstStyle/>
          <a:p>
            <a:r>
              <a:rPr lang="en-GB" sz="3900">
                <a:solidFill>
                  <a:srgbClr val="FFFFFF"/>
                </a:solidFill>
              </a:rPr>
              <a:t>Review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D18C0BBB-57E5-3D62-C386-A4BA3A37AE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051212"/>
              </p:ext>
            </p:extLst>
          </p:nvPr>
        </p:nvGraphicFramePr>
        <p:xfrm>
          <a:off x="536881" y="2907248"/>
          <a:ext cx="9109370" cy="4100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26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5219"/>
            <a:ext cx="10163173" cy="486115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650770" y="-2676465"/>
            <a:ext cx="4861632" cy="10163175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40869" y="-2486370"/>
            <a:ext cx="4861155" cy="9783456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-25216"/>
            <a:ext cx="7120961" cy="486115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956074" y="-1146964"/>
            <a:ext cx="4159755" cy="4933394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50CA-062B-4EF1-BB40-19E0EEEC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29" y="816954"/>
            <a:ext cx="8380754" cy="32545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SLT Updates: Selective Mutism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44A29-A965-03C0-E1A2-6DCEBE070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5920" y="5413154"/>
            <a:ext cx="8340898" cy="1620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797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5219"/>
            <a:ext cx="10163173" cy="486115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650770" y="-2676465"/>
            <a:ext cx="4861632" cy="10163175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40869" y="-2486370"/>
            <a:ext cx="4861155" cy="9783456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-25216"/>
            <a:ext cx="7120961" cy="486115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956074" y="-1146964"/>
            <a:ext cx="4159755" cy="4933394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50CA-062B-4EF1-BB40-19E0EEEC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29" y="816954"/>
            <a:ext cx="8380754" cy="32545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SLT Updates: DOWN’S SYNDROME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44A29-A965-03C0-E1A2-6DCEBE070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5920" y="5413154"/>
            <a:ext cx="8340898" cy="1620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221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63175" cy="762158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5219"/>
            <a:ext cx="10163173" cy="486115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650770" y="-2676465"/>
            <a:ext cx="4861632" cy="10163175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40869" y="-2486370"/>
            <a:ext cx="4861155" cy="9783456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-25216"/>
            <a:ext cx="7120961" cy="486115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956074" y="-1146964"/>
            <a:ext cx="4159755" cy="4933394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650CA-062B-4EF1-BB40-19E0EEECE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029" y="816954"/>
            <a:ext cx="8380754" cy="32545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SLT Updates: AUTISM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44A29-A965-03C0-E1A2-6DCEBE070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5920" y="5413154"/>
            <a:ext cx="8340898" cy="1620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6880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2077</TotalTime>
  <Words>441</Words>
  <Application>Microsoft Office PowerPoint</Application>
  <PresentationFormat>Custom</PresentationFormat>
  <Paragraphs>55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Office Theme</vt:lpstr>
      <vt:lpstr>Document</vt:lpstr>
      <vt:lpstr>Acrobat Document</vt:lpstr>
      <vt:lpstr>Children’s Speech and Language Therapy</vt:lpstr>
      <vt:lpstr>Objectives</vt:lpstr>
      <vt:lpstr>Children’s SLT</vt:lpstr>
      <vt:lpstr>Referral to SLT?</vt:lpstr>
      <vt:lpstr>SLT service overview</vt:lpstr>
      <vt:lpstr>Review</vt:lpstr>
      <vt:lpstr>SLT Updates: Selective Mutism</vt:lpstr>
      <vt:lpstr>SLT Updates: DOWN’S SYNDROME</vt:lpstr>
      <vt:lpstr>SLT Updates: AUTISM</vt:lpstr>
      <vt:lpstr>SLT Updates: SECONDARY FIRST CALL</vt:lpstr>
      <vt:lpstr>Developmental Language Disorder DLD</vt:lpstr>
      <vt:lpstr>THANK YOU</vt:lpstr>
      <vt:lpstr>Useful Links/Documents:  EAL case history:      Speech Sound Record:   Resources for educators: Speech and Language UK: Changing young lives   DLD Support: Educational Support for Children with Developmental Language Disorder (DLD) (speechandlanguage.org.uk) </vt:lpstr>
    </vt:vector>
  </TitlesOfParts>
  <Company>Lincolnshire 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Knight Steve (LCHS)</dc:creator>
  <cp:lastModifiedBy>Nicola Carter</cp:lastModifiedBy>
  <cp:revision>144</cp:revision>
  <cp:lastPrinted>2016-08-01T12:43:26Z</cp:lastPrinted>
  <dcterms:created xsi:type="dcterms:W3CDTF">2016-06-29T15:06:41Z</dcterms:created>
  <dcterms:modified xsi:type="dcterms:W3CDTF">2023-03-01T10:59:25Z</dcterms:modified>
</cp:coreProperties>
</file>