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8" r:id="rId4"/>
    <p:sldId id="270" r:id="rId5"/>
    <p:sldId id="266" r:id="rId6"/>
    <p:sldId id="273" r:id="rId7"/>
    <p:sldId id="27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67" d="100"/>
          <a:sy n="67" d="100"/>
        </p:scale>
        <p:origin x="42" y="555"/>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21/02/2023</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21/02/2023</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www.lincolnshire.gov.uk%2Fdirectory%2F56%2Fedulincs&amp;data=05%7C01%7CNicola.Carter%40lincolnshire.gov.uk%7C47f76b3ff8374e30b62308dab2893f8e%7Cb4e05b92f8ce46b59b2499ba5c11e5e9%7C0%7C0%7C638018599792127606%7CUnknown%7CTWFpbGZsb3d8eyJWIjoiMC4wLjAwMDAiLCJQIjoiV2luMzIiLCJBTiI6Ik1haWwiLCJXVCI6Mn0%3D%7C3000%7C%7C%7C&amp;sdata=UNsCBwEV18O13Sb9gaAxQgmC0PZM76qGrtleUrtg%2F2Y%3D&amp;reserved=0"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February / March 2023</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7" name="Picture 6">
            <a:extLst>
              <a:ext uri="{FF2B5EF4-FFF2-40B4-BE49-F238E27FC236}">
                <a16:creationId xmlns:a16="http://schemas.microsoft.com/office/drawing/2014/main" id="{F1904B74-B01F-BDB8-FFFF-E62198BD0925}"/>
              </a:ext>
            </a:extLst>
          </p:cNvPr>
          <p:cNvPicPr>
            <a:picLocks noChangeAspect="1"/>
          </p:cNvPicPr>
          <p:nvPr/>
        </p:nvPicPr>
        <p:blipFill>
          <a:blip r:embed="rId4"/>
          <a:stretch>
            <a:fillRect/>
          </a:stretch>
        </p:blipFill>
        <p:spPr>
          <a:xfrm>
            <a:off x="374254" y="2912434"/>
            <a:ext cx="5997971" cy="2260382"/>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299701"/>
            <a:ext cx="11117494" cy="1325563"/>
          </a:xfrm>
        </p:spPr>
        <p:txBody>
          <a:bodyPr>
            <a:normAutofit/>
          </a:bodyPr>
          <a:lstStyle/>
          <a:p>
            <a:r>
              <a:rPr lang="en-GB" dirty="0"/>
              <a:t>Book one briefing for each term</a:t>
            </a:r>
            <a:endParaRPr lang="en-GB" dirty="0">
              <a:solidFill>
                <a:schemeClr val="accent3">
                  <a:lumMod val="75000"/>
                </a:schemeClr>
              </a:solidFill>
            </a:endParaRPr>
          </a:p>
        </p:txBody>
      </p:sp>
      <p:sp>
        <p:nvSpPr>
          <p:cNvPr id="8" name="TextBox 7">
            <a:extLst>
              <a:ext uri="{FF2B5EF4-FFF2-40B4-BE49-F238E27FC236}">
                <a16:creationId xmlns:a16="http://schemas.microsoft.com/office/drawing/2014/main" id="{54182732-14E5-4D0E-A6EA-7C169D710066}"/>
              </a:ext>
            </a:extLst>
          </p:cNvPr>
          <p:cNvSpPr txBox="1"/>
          <p:nvPr/>
        </p:nvSpPr>
        <p:spPr>
          <a:xfrm>
            <a:off x="7343775" y="2000250"/>
            <a:ext cx="4147973" cy="1754326"/>
          </a:xfrm>
          <a:prstGeom prst="rect">
            <a:avLst/>
          </a:prstGeom>
          <a:noFill/>
        </p:spPr>
        <p:txBody>
          <a:bodyPr wrap="square" rtlCol="0">
            <a:spAutoFit/>
          </a:bodyPr>
          <a:lstStyle/>
          <a:p>
            <a:r>
              <a:rPr lang="en-US" dirty="0"/>
              <a:t>When you select a term, the options for each for the two available sessions for that term become visible.  The content is the same at each – just choose the most convenient. The screenshots show the remaining dates.</a:t>
            </a:r>
            <a:endParaRPr lang="en-GB" dirty="0"/>
          </a:p>
        </p:txBody>
      </p:sp>
      <p:pic>
        <p:nvPicPr>
          <p:cNvPr id="6" name="Picture 5">
            <a:extLst>
              <a:ext uri="{FF2B5EF4-FFF2-40B4-BE49-F238E27FC236}">
                <a16:creationId xmlns:a16="http://schemas.microsoft.com/office/drawing/2014/main" id="{940E7629-F71E-9D40-7DB6-E2A366AEC681}"/>
              </a:ext>
            </a:extLst>
          </p:cNvPr>
          <p:cNvPicPr>
            <a:picLocks noChangeAspect="1"/>
          </p:cNvPicPr>
          <p:nvPr/>
        </p:nvPicPr>
        <p:blipFill>
          <a:blip r:embed="rId3"/>
          <a:stretch>
            <a:fillRect/>
          </a:stretch>
        </p:blipFill>
        <p:spPr>
          <a:xfrm>
            <a:off x="145677" y="1517208"/>
            <a:ext cx="4826373" cy="3185060"/>
          </a:xfrm>
          <a:prstGeom prst="rect">
            <a:avLst/>
          </a:prstGeom>
        </p:spPr>
      </p:pic>
      <p:pic>
        <p:nvPicPr>
          <p:cNvPr id="9" name="Picture 8">
            <a:extLst>
              <a:ext uri="{FF2B5EF4-FFF2-40B4-BE49-F238E27FC236}">
                <a16:creationId xmlns:a16="http://schemas.microsoft.com/office/drawing/2014/main" id="{D5788707-8DE7-CD4B-87AE-B0FEE9C07CCC}"/>
              </a:ext>
            </a:extLst>
          </p:cNvPr>
          <p:cNvPicPr>
            <a:picLocks noChangeAspect="1"/>
          </p:cNvPicPr>
          <p:nvPr/>
        </p:nvPicPr>
        <p:blipFill rotWithShape="1">
          <a:blip r:embed="rId4"/>
          <a:srcRect l="5710" r="15404" b="4751"/>
          <a:stretch/>
        </p:blipFill>
        <p:spPr>
          <a:xfrm>
            <a:off x="3908991" y="1517208"/>
            <a:ext cx="3409679" cy="3216836"/>
          </a:xfrm>
          <a:prstGeom prst="rect">
            <a:avLst/>
          </a:prstGeom>
        </p:spPr>
      </p:pic>
    </p:spTree>
    <p:extLst>
      <p:ext uri="{BB962C8B-B14F-4D97-AF65-F5344CB8AC3E}">
        <p14:creationId xmlns:p14="http://schemas.microsoft.com/office/powerpoint/2010/main" val="1418875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6th March</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FEA6FC-BAF1-58F3-4C87-C22F382730D6}"/>
              </a:ext>
            </a:extLst>
          </p:cNvPr>
          <p:cNvPicPr>
            <a:picLocks noChangeAspect="1"/>
          </p:cNvPicPr>
          <p:nvPr/>
        </p:nvPicPr>
        <p:blipFill>
          <a:blip r:embed="rId2"/>
          <a:stretch>
            <a:fillRect/>
          </a:stretch>
        </p:blipFill>
        <p:spPr>
          <a:xfrm>
            <a:off x="289694" y="993310"/>
            <a:ext cx="5478677" cy="5067776"/>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Edulincs Offers</a:t>
            </a:r>
            <a:br>
              <a:rPr lang="en-GB" dirty="0"/>
            </a:br>
            <a:endParaRPr lang="en-GB" dirty="0"/>
          </a:p>
        </p:txBody>
      </p:sp>
      <p:sp>
        <p:nvSpPr>
          <p:cNvPr id="8" name="TextBox 7">
            <a:extLst>
              <a:ext uri="{FF2B5EF4-FFF2-40B4-BE49-F238E27FC236}">
                <a16:creationId xmlns:a16="http://schemas.microsoft.com/office/drawing/2014/main" id="{8BEE3FA8-9428-6B2A-19F7-03770943337B}"/>
              </a:ext>
            </a:extLst>
          </p:cNvPr>
          <p:cNvSpPr txBox="1"/>
          <p:nvPr/>
        </p:nvSpPr>
        <p:spPr>
          <a:xfrm>
            <a:off x="6926782" y="1310910"/>
            <a:ext cx="4159305" cy="1569660"/>
          </a:xfrm>
          <a:prstGeom prst="rect">
            <a:avLst/>
          </a:prstGeom>
          <a:noFill/>
        </p:spPr>
        <p:txBody>
          <a:bodyPr wrap="square">
            <a:spAutoFit/>
          </a:bodyPr>
          <a:lstStyle/>
          <a:p>
            <a:r>
              <a:rPr lang="en-GB" sz="4800" u="sng" dirty="0">
                <a:solidFill>
                  <a:srgbClr val="0563C1"/>
                </a:solidFill>
                <a:effectLst/>
                <a:latin typeface="Calibri" panose="020F0502020204030204" pitchFamily="34" charset="0"/>
                <a:ea typeface="Calibri" panose="020F0502020204030204" pitchFamily="34" charset="0"/>
                <a:hlinkClick r:id="rId4"/>
              </a:rPr>
              <a:t>EduLincs Homepage</a:t>
            </a:r>
            <a:r>
              <a:rPr lang="en-GB" sz="4800" dirty="0">
                <a:effectLst/>
                <a:latin typeface="Calibri" panose="020F0502020204030204" pitchFamily="34" charset="0"/>
                <a:ea typeface="Calibri" panose="020F0502020204030204" pitchFamily="34" charset="0"/>
              </a:rPr>
              <a:t> </a:t>
            </a:r>
            <a:endParaRPr lang="en-GB" sz="4800" dirty="0"/>
          </a:p>
        </p:txBody>
      </p:sp>
    </p:spTree>
    <p:extLst>
      <p:ext uri="{BB962C8B-B14F-4D97-AF65-F5344CB8AC3E}">
        <p14:creationId xmlns:p14="http://schemas.microsoft.com/office/powerpoint/2010/main" val="2059294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7" name="Picture 8">
            <a:extLst>
              <a:ext uri="{FF2B5EF4-FFF2-40B4-BE49-F238E27FC236}">
                <a16:creationId xmlns:a16="http://schemas.microsoft.com/office/drawing/2014/main" id="{9D43432E-866E-8E26-F5C5-DAD7EEC3A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5775"/>
            <a:ext cx="12181303"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3111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417</Words>
  <Application>Microsoft Office PowerPoint</Application>
  <PresentationFormat>Widescreen</PresentationFormat>
  <Paragraphs>29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Graduated Approach Briefings</vt:lpstr>
      <vt:lpstr>Welcome</vt:lpstr>
      <vt:lpstr>Remember to book your places for each briefing throughout the year on the Local Offer</vt:lpstr>
      <vt:lpstr>Book one briefing for each term</vt:lpstr>
      <vt:lpstr>Presentations and Videos will be available from 6th March</vt:lpstr>
      <vt:lpstr>Edulincs Offers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23</cp:revision>
  <dcterms:created xsi:type="dcterms:W3CDTF">2021-10-08T08:32:57Z</dcterms:created>
  <dcterms:modified xsi:type="dcterms:W3CDTF">2023-02-21T13:07:30Z</dcterms:modified>
</cp:coreProperties>
</file>