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8" r:id="rId3"/>
    <p:sldId id="257" r:id="rId4"/>
    <p:sldId id="281" r:id="rId5"/>
    <p:sldId id="282" r:id="rId6"/>
    <p:sldId id="283" r:id="rId7"/>
    <p:sldId id="284" r:id="rId8"/>
    <p:sldId id="285" r:id="rId9"/>
    <p:sldId id="28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6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129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A7E739-3F67-415E-BFFA-622B3C241C5E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4B21641-D332-4460-8D19-BA2AED15B275}">
      <dgm:prSet/>
      <dgm:spPr>
        <a:solidFill>
          <a:srgbClr val="669900"/>
        </a:solidFill>
      </dgm:spPr>
      <dgm:t>
        <a:bodyPr/>
        <a:lstStyle/>
        <a:p>
          <a:r>
            <a:rPr lang="en-US" dirty="0"/>
            <a:t>Who are Lincolnshire Young Voices?</a:t>
          </a:r>
        </a:p>
      </dgm:t>
    </dgm:pt>
    <dgm:pt modelId="{8E81D55B-9F8D-4A71-92FC-1E994222F1C4}" type="parTrans" cxnId="{C00EEE69-FF4C-499D-BE57-AD31DB9812B2}">
      <dgm:prSet/>
      <dgm:spPr/>
      <dgm:t>
        <a:bodyPr/>
        <a:lstStyle/>
        <a:p>
          <a:endParaRPr lang="en-US"/>
        </a:p>
      </dgm:t>
    </dgm:pt>
    <dgm:pt modelId="{681AA40C-ED8A-4ED7-A044-7CC6580A09F6}" type="sibTrans" cxnId="{C00EEE69-FF4C-499D-BE57-AD31DB9812B2}">
      <dgm:prSet/>
      <dgm:spPr/>
      <dgm:t>
        <a:bodyPr/>
        <a:lstStyle/>
        <a:p>
          <a:endParaRPr lang="en-US"/>
        </a:p>
      </dgm:t>
    </dgm:pt>
    <dgm:pt modelId="{282C124C-66B5-4FF8-9E81-4F216017D4BE}">
      <dgm:prSet/>
      <dgm:spPr>
        <a:solidFill>
          <a:srgbClr val="FF3300"/>
        </a:solidFill>
      </dgm:spPr>
      <dgm:t>
        <a:bodyPr/>
        <a:lstStyle/>
        <a:p>
          <a:r>
            <a:rPr lang="en-US" dirty="0"/>
            <a:t>Why ‘A Rough Guide to Not Putting Your Foot in It’ exists. </a:t>
          </a:r>
        </a:p>
      </dgm:t>
    </dgm:pt>
    <dgm:pt modelId="{22614456-F1C2-444F-BE12-6FF1E0237EF5}" type="parTrans" cxnId="{7657606A-03B8-4C87-8095-80C9FC3C196F}">
      <dgm:prSet/>
      <dgm:spPr/>
      <dgm:t>
        <a:bodyPr/>
        <a:lstStyle/>
        <a:p>
          <a:endParaRPr lang="en-US"/>
        </a:p>
      </dgm:t>
    </dgm:pt>
    <dgm:pt modelId="{DEE4082C-3881-40A2-86AC-6273B993CBEA}" type="sibTrans" cxnId="{7657606A-03B8-4C87-8095-80C9FC3C196F}">
      <dgm:prSet/>
      <dgm:spPr/>
      <dgm:t>
        <a:bodyPr/>
        <a:lstStyle/>
        <a:p>
          <a:endParaRPr lang="en-US"/>
        </a:p>
      </dgm:t>
    </dgm:pt>
    <dgm:pt modelId="{5A67013C-50F7-482A-ACEA-286D6E2970FB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Launch of the resource!</a:t>
          </a:r>
        </a:p>
      </dgm:t>
    </dgm:pt>
    <dgm:pt modelId="{60158422-D3CE-4E99-8DD2-33B0A0EF0B21}" type="parTrans" cxnId="{5B909BDD-A181-4DAC-96D5-94D4DAD1843B}">
      <dgm:prSet/>
      <dgm:spPr/>
      <dgm:t>
        <a:bodyPr/>
        <a:lstStyle/>
        <a:p>
          <a:endParaRPr lang="en-US"/>
        </a:p>
      </dgm:t>
    </dgm:pt>
    <dgm:pt modelId="{FD20C05F-2C36-4A2D-95AD-DB0E029CA607}" type="sibTrans" cxnId="{5B909BDD-A181-4DAC-96D5-94D4DAD1843B}">
      <dgm:prSet/>
      <dgm:spPr/>
      <dgm:t>
        <a:bodyPr/>
        <a:lstStyle/>
        <a:p>
          <a:endParaRPr lang="en-US"/>
        </a:p>
      </dgm:t>
    </dgm:pt>
    <dgm:pt modelId="{63AD3C73-F09F-4308-9DC4-F6746098E882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How can this help you – time to sign up!</a:t>
          </a:r>
        </a:p>
      </dgm:t>
    </dgm:pt>
    <dgm:pt modelId="{A4D0658F-CC3D-4082-BCAC-EAFEC090AA0B}" type="parTrans" cxnId="{A136259B-C4D5-4D13-B98E-DDAE86E09576}">
      <dgm:prSet/>
      <dgm:spPr/>
      <dgm:t>
        <a:bodyPr/>
        <a:lstStyle/>
        <a:p>
          <a:endParaRPr lang="en-US"/>
        </a:p>
      </dgm:t>
    </dgm:pt>
    <dgm:pt modelId="{C01BD1DF-5178-45FC-A207-13EF085F4FF8}" type="sibTrans" cxnId="{A136259B-C4D5-4D13-B98E-DDAE86E09576}">
      <dgm:prSet/>
      <dgm:spPr/>
      <dgm:t>
        <a:bodyPr/>
        <a:lstStyle/>
        <a:p>
          <a:endParaRPr lang="en-US"/>
        </a:p>
      </dgm:t>
    </dgm:pt>
    <dgm:pt modelId="{E4103629-F245-44BC-8DF6-27C8F5868B0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Your questions for the Committee.</a:t>
          </a:r>
          <a:endParaRPr lang="en-GB" dirty="0"/>
        </a:p>
      </dgm:t>
    </dgm:pt>
    <dgm:pt modelId="{C004DEEB-5F68-4B75-9479-486D1603DA57}" type="parTrans" cxnId="{698FE6ED-F623-4BDE-BF4B-B8B2B10AAD2C}">
      <dgm:prSet/>
      <dgm:spPr/>
      <dgm:t>
        <a:bodyPr/>
        <a:lstStyle/>
        <a:p>
          <a:endParaRPr lang="en-GB"/>
        </a:p>
      </dgm:t>
    </dgm:pt>
    <dgm:pt modelId="{5AD4380E-E949-4CD3-B234-04144AA461B3}" type="sibTrans" cxnId="{698FE6ED-F623-4BDE-BF4B-B8B2B10AAD2C}">
      <dgm:prSet/>
      <dgm:spPr/>
      <dgm:t>
        <a:bodyPr/>
        <a:lstStyle/>
        <a:p>
          <a:endParaRPr lang="en-GB"/>
        </a:p>
      </dgm:t>
    </dgm:pt>
    <dgm:pt modelId="{3EC12D3C-1043-4B13-ADAB-E7D234CE47C6}" type="pres">
      <dgm:prSet presAssocID="{1FA7E739-3F67-415E-BFFA-622B3C241C5E}" presName="linear" presStyleCnt="0">
        <dgm:presLayoutVars>
          <dgm:animLvl val="lvl"/>
          <dgm:resizeHandles val="exact"/>
        </dgm:presLayoutVars>
      </dgm:prSet>
      <dgm:spPr/>
    </dgm:pt>
    <dgm:pt modelId="{A8707079-6497-4A11-A952-262AB4EF887F}" type="pres">
      <dgm:prSet presAssocID="{04B21641-D332-4460-8D19-BA2AED15B27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2FAEB43-D7A0-4CE2-9E36-96C5E4F9D0C3}" type="pres">
      <dgm:prSet presAssocID="{681AA40C-ED8A-4ED7-A044-7CC6580A09F6}" presName="spacer" presStyleCnt="0"/>
      <dgm:spPr/>
    </dgm:pt>
    <dgm:pt modelId="{FFF03AF0-B481-497B-A47E-AC25656A5FC7}" type="pres">
      <dgm:prSet presAssocID="{282C124C-66B5-4FF8-9E81-4F216017D4B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D3009C1-1E94-4F4C-925A-CAB756DA8C7E}" type="pres">
      <dgm:prSet presAssocID="{DEE4082C-3881-40A2-86AC-6273B993CBEA}" presName="spacer" presStyleCnt="0"/>
      <dgm:spPr/>
    </dgm:pt>
    <dgm:pt modelId="{8E4CA662-807C-47B5-B2E8-C77AA8BA0026}" type="pres">
      <dgm:prSet presAssocID="{5A67013C-50F7-482A-ACEA-286D6E2970FB}" presName="parentText" presStyleLbl="node1" presStyleIdx="2" presStyleCnt="5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6C2CEFEF-0282-483E-A4BC-07860C5C9BAC}" type="pres">
      <dgm:prSet presAssocID="{FD20C05F-2C36-4A2D-95AD-DB0E029CA607}" presName="spacer" presStyleCnt="0"/>
      <dgm:spPr/>
    </dgm:pt>
    <dgm:pt modelId="{A8941951-B5D3-4E71-B5F1-BC1C80F01F7D}" type="pres">
      <dgm:prSet presAssocID="{E4103629-F245-44BC-8DF6-27C8F5868B0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3D8F125-F7EC-488C-91CD-EEF819C7F751}" type="pres">
      <dgm:prSet presAssocID="{5AD4380E-E949-4CD3-B234-04144AA461B3}" presName="spacer" presStyleCnt="0"/>
      <dgm:spPr/>
    </dgm:pt>
    <dgm:pt modelId="{8D7F46C7-49E9-4BD9-A53A-CFDA8F180848}" type="pres">
      <dgm:prSet presAssocID="{63AD3C73-F09F-4308-9DC4-F6746098E882}" presName="parentText" presStyleLbl="node1" presStyleIdx="4" presStyleCnt="5" custLinFactNeighborX="-34" custLinFactNeighborY="12214">
        <dgm:presLayoutVars>
          <dgm:chMax val="0"/>
          <dgm:bulletEnabled val="1"/>
        </dgm:presLayoutVars>
      </dgm:prSet>
      <dgm:spPr/>
    </dgm:pt>
  </dgm:ptLst>
  <dgm:cxnLst>
    <dgm:cxn modelId="{56AAC536-DEB9-4AE5-9576-50F4F214C8FC}" type="presOf" srcId="{5A67013C-50F7-482A-ACEA-286D6E2970FB}" destId="{8E4CA662-807C-47B5-B2E8-C77AA8BA0026}" srcOrd="0" destOrd="0" presId="urn:microsoft.com/office/officeart/2005/8/layout/vList2"/>
    <dgm:cxn modelId="{1C07E63C-AA07-499C-9738-8126BADD2CE0}" type="presOf" srcId="{282C124C-66B5-4FF8-9E81-4F216017D4BE}" destId="{FFF03AF0-B481-497B-A47E-AC25656A5FC7}" srcOrd="0" destOrd="0" presId="urn:microsoft.com/office/officeart/2005/8/layout/vList2"/>
    <dgm:cxn modelId="{C00EEE69-FF4C-499D-BE57-AD31DB9812B2}" srcId="{1FA7E739-3F67-415E-BFFA-622B3C241C5E}" destId="{04B21641-D332-4460-8D19-BA2AED15B275}" srcOrd="0" destOrd="0" parTransId="{8E81D55B-9F8D-4A71-92FC-1E994222F1C4}" sibTransId="{681AA40C-ED8A-4ED7-A044-7CC6580A09F6}"/>
    <dgm:cxn modelId="{7657606A-03B8-4C87-8095-80C9FC3C196F}" srcId="{1FA7E739-3F67-415E-BFFA-622B3C241C5E}" destId="{282C124C-66B5-4FF8-9E81-4F216017D4BE}" srcOrd="1" destOrd="0" parTransId="{22614456-F1C2-444F-BE12-6FF1E0237EF5}" sibTransId="{DEE4082C-3881-40A2-86AC-6273B993CBEA}"/>
    <dgm:cxn modelId="{CBD3664C-4356-48BC-A558-23D088957C28}" type="presOf" srcId="{1FA7E739-3F67-415E-BFFA-622B3C241C5E}" destId="{3EC12D3C-1043-4B13-ADAB-E7D234CE47C6}" srcOrd="0" destOrd="0" presId="urn:microsoft.com/office/officeart/2005/8/layout/vList2"/>
    <dgm:cxn modelId="{F5775A58-2B1B-444E-8474-9CB1C2886C2C}" type="presOf" srcId="{E4103629-F245-44BC-8DF6-27C8F5868B06}" destId="{A8941951-B5D3-4E71-B5F1-BC1C80F01F7D}" srcOrd="0" destOrd="0" presId="urn:microsoft.com/office/officeart/2005/8/layout/vList2"/>
    <dgm:cxn modelId="{A136259B-C4D5-4D13-B98E-DDAE86E09576}" srcId="{1FA7E739-3F67-415E-BFFA-622B3C241C5E}" destId="{63AD3C73-F09F-4308-9DC4-F6746098E882}" srcOrd="4" destOrd="0" parTransId="{A4D0658F-CC3D-4082-BCAC-EAFEC090AA0B}" sibTransId="{C01BD1DF-5178-45FC-A207-13EF085F4FF8}"/>
    <dgm:cxn modelId="{CBB492CB-F07F-43A3-8FB7-44F2B948C7C6}" type="presOf" srcId="{63AD3C73-F09F-4308-9DC4-F6746098E882}" destId="{8D7F46C7-49E9-4BD9-A53A-CFDA8F180848}" srcOrd="0" destOrd="0" presId="urn:microsoft.com/office/officeart/2005/8/layout/vList2"/>
    <dgm:cxn modelId="{BEF487D1-54F6-4742-8046-4A433B2A6AC3}" type="presOf" srcId="{04B21641-D332-4460-8D19-BA2AED15B275}" destId="{A8707079-6497-4A11-A952-262AB4EF887F}" srcOrd="0" destOrd="0" presId="urn:microsoft.com/office/officeart/2005/8/layout/vList2"/>
    <dgm:cxn modelId="{5B909BDD-A181-4DAC-96D5-94D4DAD1843B}" srcId="{1FA7E739-3F67-415E-BFFA-622B3C241C5E}" destId="{5A67013C-50F7-482A-ACEA-286D6E2970FB}" srcOrd="2" destOrd="0" parTransId="{60158422-D3CE-4E99-8DD2-33B0A0EF0B21}" sibTransId="{FD20C05F-2C36-4A2D-95AD-DB0E029CA607}"/>
    <dgm:cxn modelId="{698FE6ED-F623-4BDE-BF4B-B8B2B10AAD2C}" srcId="{1FA7E739-3F67-415E-BFFA-622B3C241C5E}" destId="{E4103629-F245-44BC-8DF6-27C8F5868B06}" srcOrd="3" destOrd="0" parTransId="{C004DEEB-5F68-4B75-9479-486D1603DA57}" sibTransId="{5AD4380E-E949-4CD3-B234-04144AA461B3}"/>
    <dgm:cxn modelId="{274290FD-2C2C-41D3-BFC0-7928424AABD7}" type="presParOf" srcId="{3EC12D3C-1043-4B13-ADAB-E7D234CE47C6}" destId="{A8707079-6497-4A11-A952-262AB4EF887F}" srcOrd="0" destOrd="0" presId="urn:microsoft.com/office/officeart/2005/8/layout/vList2"/>
    <dgm:cxn modelId="{5FE15C4C-664C-4DA8-ACF8-E5877360FE45}" type="presParOf" srcId="{3EC12D3C-1043-4B13-ADAB-E7D234CE47C6}" destId="{02FAEB43-D7A0-4CE2-9E36-96C5E4F9D0C3}" srcOrd="1" destOrd="0" presId="urn:microsoft.com/office/officeart/2005/8/layout/vList2"/>
    <dgm:cxn modelId="{5047D00E-1A6D-42CC-B5A2-1203A07C4252}" type="presParOf" srcId="{3EC12D3C-1043-4B13-ADAB-E7D234CE47C6}" destId="{FFF03AF0-B481-497B-A47E-AC25656A5FC7}" srcOrd="2" destOrd="0" presId="urn:microsoft.com/office/officeart/2005/8/layout/vList2"/>
    <dgm:cxn modelId="{1EDB13C7-BA9D-4114-9C30-F90A51E135DA}" type="presParOf" srcId="{3EC12D3C-1043-4B13-ADAB-E7D234CE47C6}" destId="{DD3009C1-1E94-4F4C-925A-CAB756DA8C7E}" srcOrd="3" destOrd="0" presId="urn:microsoft.com/office/officeart/2005/8/layout/vList2"/>
    <dgm:cxn modelId="{796B0969-9334-4BD3-95BC-1774ACFFC292}" type="presParOf" srcId="{3EC12D3C-1043-4B13-ADAB-E7D234CE47C6}" destId="{8E4CA662-807C-47B5-B2E8-C77AA8BA0026}" srcOrd="4" destOrd="0" presId="urn:microsoft.com/office/officeart/2005/8/layout/vList2"/>
    <dgm:cxn modelId="{641440E2-180B-41C6-A140-6D7629320DB9}" type="presParOf" srcId="{3EC12D3C-1043-4B13-ADAB-E7D234CE47C6}" destId="{6C2CEFEF-0282-483E-A4BC-07860C5C9BAC}" srcOrd="5" destOrd="0" presId="urn:microsoft.com/office/officeart/2005/8/layout/vList2"/>
    <dgm:cxn modelId="{66EFA43C-7F35-49BD-B99B-72731192D2D8}" type="presParOf" srcId="{3EC12D3C-1043-4B13-ADAB-E7D234CE47C6}" destId="{A8941951-B5D3-4E71-B5F1-BC1C80F01F7D}" srcOrd="6" destOrd="0" presId="urn:microsoft.com/office/officeart/2005/8/layout/vList2"/>
    <dgm:cxn modelId="{E8993A14-831A-47E0-B882-390FB289C099}" type="presParOf" srcId="{3EC12D3C-1043-4B13-ADAB-E7D234CE47C6}" destId="{13D8F125-F7EC-488C-91CD-EEF819C7F751}" srcOrd="7" destOrd="0" presId="urn:microsoft.com/office/officeart/2005/8/layout/vList2"/>
    <dgm:cxn modelId="{BDB1A7CB-B104-4F8A-8FC2-824A623CEFCB}" type="presParOf" srcId="{3EC12D3C-1043-4B13-ADAB-E7D234CE47C6}" destId="{8D7F46C7-49E9-4BD9-A53A-CFDA8F18084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A7E739-3F67-415E-BFFA-622B3C241C5E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4B21641-D332-4460-8D19-BA2AED15B275}">
      <dgm:prSet/>
      <dgm:spPr>
        <a:solidFill>
          <a:srgbClr val="669900"/>
        </a:solidFill>
      </dgm:spPr>
      <dgm:t>
        <a:bodyPr/>
        <a:lstStyle/>
        <a:p>
          <a:r>
            <a:rPr lang="en-US" dirty="0"/>
            <a:t>The pandemic changed the way we all communicated.</a:t>
          </a:r>
        </a:p>
      </dgm:t>
    </dgm:pt>
    <dgm:pt modelId="{8E81D55B-9F8D-4A71-92FC-1E994222F1C4}" type="parTrans" cxnId="{C00EEE69-FF4C-499D-BE57-AD31DB9812B2}">
      <dgm:prSet/>
      <dgm:spPr/>
      <dgm:t>
        <a:bodyPr/>
        <a:lstStyle/>
        <a:p>
          <a:endParaRPr lang="en-US"/>
        </a:p>
      </dgm:t>
    </dgm:pt>
    <dgm:pt modelId="{681AA40C-ED8A-4ED7-A044-7CC6580A09F6}" type="sibTrans" cxnId="{C00EEE69-FF4C-499D-BE57-AD31DB9812B2}">
      <dgm:prSet/>
      <dgm:spPr/>
      <dgm:t>
        <a:bodyPr/>
        <a:lstStyle/>
        <a:p>
          <a:endParaRPr lang="en-US"/>
        </a:p>
      </dgm:t>
    </dgm:pt>
    <dgm:pt modelId="{282C124C-66B5-4FF8-9E81-4F216017D4BE}">
      <dgm:prSet/>
      <dgm:spPr>
        <a:solidFill>
          <a:srgbClr val="FF3300"/>
        </a:solidFill>
      </dgm:spPr>
      <dgm:t>
        <a:bodyPr/>
        <a:lstStyle/>
        <a:p>
          <a:r>
            <a:rPr lang="en-GB" dirty="0"/>
            <a:t>98.3% of GPs said they wanted further training on working with CYP with SEND.</a:t>
          </a:r>
          <a:endParaRPr lang="en-US" dirty="0"/>
        </a:p>
      </dgm:t>
    </dgm:pt>
    <dgm:pt modelId="{22614456-F1C2-444F-BE12-6FF1E0237EF5}" type="parTrans" cxnId="{7657606A-03B8-4C87-8095-80C9FC3C196F}">
      <dgm:prSet/>
      <dgm:spPr/>
      <dgm:t>
        <a:bodyPr/>
        <a:lstStyle/>
        <a:p>
          <a:endParaRPr lang="en-US"/>
        </a:p>
      </dgm:t>
    </dgm:pt>
    <dgm:pt modelId="{DEE4082C-3881-40A2-86AC-6273B993CBEA}" type="sibTrans" cxnId="{7657606A-03B8-4C87-8095-80C9FC3C196F}">
      <dgm:prSet/>
      <dgm:spPr/>
      <dgm:t>
        <a:bodyPr/>
        <a:lstStyle/>
        <a:p>
          <a:endParaRPr lang="en-US"/>
        </a:p>
      </dgm:t>
    </dgm:pt>
    <dgm:pt modelId="{5A67013C-50F7-482A-ACEA-286D6E2970FB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dirty="0"/>
            <a:t>We combined the shift in how we communicate with the ask for more resources. </a:t>
          </a:r>
          <a:endParaRPr lang="en-US" dirty="0"/>
        </a:p>
      </dgm:t>
    </dgm:pt>
    <dgm:pt modelId="{60158422-D3CE-4E99-8DD2-33B0A0EF0B21}" type="parTrans" cxnId="{5B909BDD-A181-4DAC-96D5-94D4DAD1843B}">
      <dgm:prSet/>
      <dgm:spPr/>
      <dgm:t>
        <a:bodyPr/>
        <a:lstStyle/>
        <a:p>
          <a:endParaRPr lang="en-US"/>
        </a:p>
      </dgm:t>
    </dgm:pt>
    <dgm:pt modelId="{FD20C05F-2C36-4A2D-95AD-DB0E029CA607}" type="sibTrans" cxnId="{5B909BDD-A181-4DAC-96D5-94D4DAD1843B}">
      <dgm:prSet/>
      <dgm:spPr/>
      <dgm:t>
        <a:bodyPr/>
        <a:lstStyle/>
        <a:p>
          <a:endParaRPr lang="en-US"/>
        </a:p>
      </dgm:t>
    </dgm:pt>
    <dgm:pt modelId="{63AD3C73-F09F-4308-9DC4-F6746098E882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‘A Rough Guide to Not Putting Your Foot In It’ was created.</a:t>
          </a:r>
        </a:p>
      </dgm:t>
    </dgm:pt>
    <dgm:pt modelId="{A4D0658F-CC3D-4082-BCAC-EAFEC090AA0B}" type="parTrans" cxnId="{A136259B-C4D5-4D13-B98E-DDAE86E09576}">
      <dgm:prSet/>
      <dgm:spPr/>
      <dgm:t>
        <a:bodyPr/>
        <a:lstStyle/>
        <a:p>
          <a:endParaRPr lang="en-US"/>
        </a:p>
      </dgm:t>
    </dgm:pt>
    <dgm:pt modelId="{C01BD1DF-5178-45FC-A207-13EF085F4FF8}" type="sibTrans" cxnId="{A136259B-C4D5-4D13-B98E-DDAE86E09576}">
      <dgm:prSet/>
      <dgm:spPr/>
      <dgm:t>
        <a:bodyPr/>
        <a:lstStyle/>
        <a:p>
          <a:endParaRPr lang="en-US"/>
        </a:p>
      </dgm:t>
    </dgm:pt>
    <dgm:pt modelId="{E4103629-F245-44BC-8DF6-27C8F5868B0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/>
            <a:t>Using our expert knowledge, we developed an interactive e-learning programme for everyone!</a:t>
          </a:r>
        </a:p>
      </dgm:t>
    </dgm:pt>
    <dgm:pt modelId="{C004DEEB-5F68-4B75-9479-486D1603DA57}" type="parTrans" cxnId="{698FE6ED-F623-4BDE-BF4B-B8B2B10AAD2C}">
      <dgm:prSet/>
      <dgm:spPr/>
      <dgm:t>
        <a:bodyPr/>
        <a:lstStyle/>
        <a:p>
          <a:endParaRPr lang="en-GB"/>
        </a:p>
      </dgm:t>
    </dgm:pt>
    <dgm:pt modelId="{5AD4380E-E949-4CD3-B234-04144AA461B3}" type="sibTrans" cxnId="{698FE6ED-F623-4BDE-BF4B-B8B2B10AAD2C}">
      <dgm:prSet/>
      <dgm:spPr/>
      <dgm:t>
        <a:bodyPr/>
        <a:lstStyle/>
        <a:p>
          <a:endParaRPr lang="en-GB"/>
        </a:p>
      </dgm:t>
    </dgm:pt>
    <dgm:pt modelId="{3EC12D3C-1043-4B13-ADAB-E7D234CE47C6}" type="pres">
      <dgm:prSet presAssocID="{1FA7E739-3F67-415E-BFFA-622B3C241C5E}" presName="linear" presStyleCnt="0">
        <dgm:presLayoutVars>
          <dgm:animLvl val="lvl"/>
          <dgm:resizeHandles val="exact"/>
        </dgm:presLayoutVars>
      </dgm:prSet>
      <dgm:spPr/>
    </dgm:pt>
    <dgm:pt modelId="{A8707079-6497-4A11-A952-262AB4EF887F}" type="pres">
      <dgm:prSet presAssocID="{04B21641-D332-4460-8D19-BA2AED15B275}" presName="parentText" presStyleLbl="node1" presStyleIdx="0" presStyleCnt="5" custLinFactNeighborX="-2105" custLinFactNeighborY="20532">
        <dgm:presLayoutVars>
          <dgm:chMax val="0"/>
          <dgm:bulletEnabled val="1"/>
        </dgm:presLayoutVars>
      </dgm:prSet>
      <dgm:spPr/>
    </dgm:pt>
    <dgm:pt modelId="{02FAEB43-D7A0-4CE2-9E36-96C5E4F9D0C3}" type="pres">
      <dgm:prSet presAssocID="{681AA40C-ED8A-4ED7-A044-7CC6580A09F6}" presName="spacer" presStyleCnt="0"/>
      <dgm:spPr/>
    </dgm:pt>
    <dgm:pt modelId="{FFF03AF0-B481-497B-A47E-AC25656A5FC7}" type="pres">
      <dgm:prSet presAssocID="{282C124C-66B5-4FF8-9E81-4F216017D4BE}" presName="parentText" presStyleLbl="node1" presStyleIdx="1" presStyleCnt="5" custLinFactNeighborX="-2105" custLinFactNeighborY="20532">
        <dgm:presLayoutVars>
          <dgm:chMax val="0"/>
          <dgm:bulletEnabled val="1"/>
        </dgm:presLayoutVars>
      </dgm:prSet>
      <dgm:spPr/>
    </dgm:pt>
    <dgm:pt modelId="{DD3009C1-1E94-4F4C-925A-CAB756DA8C7E}" type="pres">
      <dgm:prSet presAssocID="{DEE4082C-3881-40A2-86AC-6273B993CBEA}" presName="spacer" presStyleCnt="0"/>
      <dgm:spPr/>
    </dgm:pt>
    <dgm:pt modelId="{8E4CA662-807C-47B5-B2E8-C77AA8BA0026}" type="pres">
      <dgm:prSet presAssocID="{5A67013C-50F7-482A-ACEA-286D6E2970FB}" presName="parentText" presStyleLbl="node1" presStyleIdx="2" presStyleCnt="5" custLinFactNeighborX="-841" custLinFactNeighborY="20532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6C2CEFEF-0282-483E-A4BC-07860C5C9BAC}" type="pres">
      <dgm:prSet presAssocID="{FD20C05F-2C36-4A2D-95AD-DB0E029CA607}" presName="spacer" presStyleCnt="0"/>
      <dgm:spPr/>
    </dgm:pt>
    <dgm:pt modelId="{A8941951-B5D3-4E71-B5F1-BC1C80F01F7D}" type="pres">
      <dgm:prSet presAssocID="{E4103629-F245-44BC-8DF6-27C8F5868B06}" presName="parentText" presStyleLbl="node1" presStyleIdx="3" presStyleCnt="5" custLinFactNeighborX="-2105" custLinFactNeighborY="20532">
        <dgm:presLayoutVars>
          <dgm:chMax val="0"/>
          <dgm:bulletEnabled val="1"/>
        </dgm:presLayoutVars>
      </dgm:prSet>
      <dgm:spPr/>
    </dgm:pt>
    <dgm:pt modelId="{13D8F125-F7EC-488C-91CD-EEF819C7F751}" type="pres">
      <dgm:prSet presAssocID="{5AD4380E-E949-4CD3-B234-04144AA461B3}" presName="spacer" presStyleCnt="0"/>
      <dgm:spPr/>
    </dgm:pt>
    <dgm:pt modelId="{8D7F46C7-49E9-4BD9-A53A-CFDA8F180848}" type="pres">
      <dgm:prSet presAssocID="{63AD3C73-F09F-4308-9DC4-F6746098E882}" presName="parentText" presStyleLbl="node1" presStyleIdx="4" presStyleCnt="5" custLinFactNeighborX="-2105" custLinFactNeighborY="43801">
        <dgm:presLayoutVars>
          <dgm:chMax val="0"/>
          <dgm:bulletEnabled val="1"/>
        </dgm:presLayoutVars>
      </dgm:prSet>
      <dgm:spPr/>
    </dgm:pt>
  </dgm:ptLst>
  <dgm:cxnLst>
    <dgm:cxn modelId="{56AAC536-DEB9-4AE5-9576-50F4F214C8FC}" type="presOf" srcId="{5A67013C-50F7-482A-ACEA-286D6E2970FB}" destId="{8E4CA662-807C-47B5-B2E8-C77AA8BA0026}" srcOrd="0" destOrd="0" presId="urn:microsoft.com/office/officeart/2005/8/layout/vList2"/>
    <dgm:cxn modelId="{1C07E63C-AA07-499C-9738-8126BADD2CE0}" type="presOf" srcId="{282C124C-66B5-4FF8-9E81-4F216017D4BE}" destId="{FFF03AF0-B481-497B-A47E-AC25656A5FC7}" srcOrd="0" destOrd="0" presId="urn:microsoft.com/office/officeart/2005/8/layout/vList2"/>
    <dgm:cxn modelId="{C00EEE69-FF4C-499D-BE57-AD31DB9812B2}" srcId="{1FA7E739-3F67-415E-BFFA-622B3C241C5E}" destId="{04B21641-D332-4460-8D19-BA2AED15B275}" srcOrd="0" destOrd="0" parTransId="{8E81D55B-9F8D-4A71-92FC-1E994222F1C4}" sibTransId="{681AA40C-ED8A-4ED7-A044-7CC6580A09F6}"/>
    <dgm:cxn modelId="{7657606A-03B8-4C87-8095-80C9FC3C196F}" srcId="{1FA7E739-3F67-415E-BFFA-622B3C241C5E}" destId="{282C124C-66B5-4FF8-9E81-4F216017D4BE}" srcOrd="1" destOrd="0" parTransId="{22614456-F1C2-444F-BE12-6FF1E0237EF5}" sibTransId="{DEE4082C-3881-40A2-86AC-6273B993CBEA}"/>
    <dgm:cxn modelId="{CBD3664C-4356-48BC-A558-23D088957C28}" type="presOf" srcId="{1FA7E739-3F67-415E-BFFA-622B3C241C5E}" destId="{3EC12D3C-1043-4B13-ADAB-E7D234CE47C6}" srcOrd="0" destOrd="0" presId="urn:microsoft.com/office/officeart/2005/8/layout/vList2"/>
    <dgm:cxn modelId="{F5775A58-2B1B-444E-8474-9CB1C2886C2C}" type="presOf" srcId="{E4103629-F245-44BC-8DF6-27C8F5868B06}" destId="{A8941951-B5D3-4E71-B5F1-BC1C80F01F7D}" srcOrd="0" destOrd="0" presId="urn:microsoft.com/office/officeart/2005/8/layout/vList2"/>
    <dgm:cxn modelId="{A136259B-C4D5-4D13-B98E-DDAE86E09576}" srcId="{1FA7E739-3F67-415E-BFFA-622B3C241C5E}" destId="{63AD3C73-F09F-4308-9DC4-F6746098E882}" srcOrd="4" destOrd="0" parTransId="{A4D0658F-CC3D-4082-BCAC-EAFEC090AA0B}" sibTransId="{C01BD1DF-5178-45FC-A207-13EF085F4FF8}"/>
    <dgm:cxn modelId="{CBB492CB-F07F-43A3-8FB7-44F2B948C7C6}" type="presOf" srcId="{63AD3C73-F09F-4308-9DC4-F6746098E882}" destId="{8D7F46C7-49E9-4BD9-A53A-CFDA8F180848}" srcOrd="0" destOrd="0" presId="urn:microsoft.com/office/officeart/2005/8/layout/vList2"/>
    <dgm:cxn modelId="{BEF487D1-54F6-4742-8046-4A433B2A6AC3}" type="presOf" srcId="{04B21641-D332-4460-8D19-BA2AED15B275}" destId="{A8707079-6497-4A11-A952-262AB4EF887F}" srcOrd="0" destOrd="0" presId="urn:microsoft.com/office/officeart/2005/8/layout/vList2"/>
    <dgm:cxn modelId="{5B909BDD-A181-4DAC-96D5-94D4DAD1843B}" srcId="{1FA7E739-3F67-415E-BFFA-622B3C241C5E}" destId="{5A67013C-50F7-482A-ACEA-286D6E2970FB}" srcOrd="2" destOrd="0" parTransId="{60158422-D3CE-4E99-8DD2-33B0A0EF0B21}" sibTransId="{FD20C05F-2C36-4A2D-95AD-DB0E029CA607}"/>
    <dgm:cxn modelId="{698FE6ED-F623-4BDE-BF4B-B8B2B10AAD2C}" srcId="{1FA7E739-3F67-415E-BFFA-622B3C241C5E}" destId="{E4103629-F245-44BC-8DF6-27C8F5868B06}" srcOrd="3" destOrd="0" parTransId="{C004DEEB-5F68-4B75-9479-486D1603DA57}" sibTransId="{5AD4380E-E949-4CD3-B234-04144AA461B3}"/>
    <dgm:cxn modelId="{274290FD-2C2C-41D3-BFC0-7928424AABD7}" type="presParOf" srcId="{3EC12D3C-1043-4B13-ADAB-E7D234CE47C6}" destId="{A8707079-6497-4A11-A952-262AB4EF887F}" srcOrd="0" destOrd="0" presId="urn:microsoft.com/office/officeart/2005/8/layout/vList2"/>
    <dgm:cxn modelId="{5FE15C4C-664C-4DA8-ACF8-E5877360FE45}" type="presParOf" srcId="{3EC12D3C-1043-4B13-ADAB-E7D234CE47C6}" destId="{02FAEB43-D7A0-4CE2-9E36-96C5E4F9D0C3}" srcOrd="1" destOrd="0" presId="urn:microsoft.com/office/officeart/2005/8/layout/vList2"/>
    <dgm:cxn modelId="{5047D00E-1A6D-42CC-B5A2-1203A07C4252}" type="presParOf" srcId="{3EC12D3C-1043-4B13-ADAB-E7D234CE47C6}" destId="{FFF03AF0-B481-497B-A47E-AC25656A5FC7}" srcOrd="2" destOrd="0" presId="urn:microsoft.com/office/officeart/2005/8/layout/vList2"/>
    <dgm:cxn modelId="{1EDB13C7-BA9D-4114-9C30-F90A51E135DA}" type="presParOf" srcId="{3EC12D3C-1043-4B13-ADAB-E7D234CE47C6}" destId="{DD3009C1-1E94-4F4C-925A-CAB756DA8C7E}" srcOrd="3" destOrd="0" presId="urn:microsoft.com/office/officeart/2005/8/layout/vList2"/>
    <dgm:cxn modelId="{796B0969-9334-4BD3-95BC-1774ACFFC292}" type="presParOf" srcId="{3EC12D3C-1043-4B13-ADAB-E7D234CE47C6}" destId="{8E4CA662-807C-47B5-B2E8-C77AA8BA0026}" srcOrd="4" destOrd="0" presId="urn:microsoft.com/office/officeart/2005/8/layout/vList2"/>
    <dgm:cxn modelId="{641440E2-180B-41C6-A140-6D7629320DB9}" type="presParOf" srcId="{3EC12D3C-1043-4B13-ADAB-E7D234CE47C6}" destId="{6C2CEFEF-0282-483E-A4BC-07860C5C9BAC}" srcOrd="5" destOrd="0" presId="urn:microsoft.com/office/officeart/2005/8/layout/vList2"/>
    <dgm:cxn modelId="{66EFA43C-7F35-49BD-B99B-72731192D2D8}" type="presParOf" srcId="{3EC12D3C-1043-4B13-ADAB-E7D234CE47C6}" destId="{A8941951-B5D3-4E71-B5F1-BC1C80F01F7D}" srcOrd="6" destOrd="0" presId="urn:microsoft.com/office/officeart/2005/8/layout/vList2"/>
    <dgm:cxn modelId="{E8993A14-831A-47E0-B882-390FB289C099}" type="presParOf" srcId="{3EC12D3C-1043-4B13-ADAB-E7D234CE47C6}" destId="{13D8F125-F7EC-488C-91CD-EEF819C7F751}" srcOrd="7" destOrd="0" presId="urn:microsoft.com/office/officeart/2005/8/layout/vList2"/>
    <dgm:cxn modelId="{BDB1A7CB-B104-4F8A-8FC2-824A623CEFCB}" type="presParOf" srcId="{3EC12D3C-1043-4B13-ADAB-E7D234CE47C6}" destId="{8D7F46C7-49E9-4BD9-A53A-CFDA8F18084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A7E739-3F67-415E-BFFA-622B3C241C5E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4B21641-D332-4460-8D19-BA2AED15B275}">
      <dgm:prSet/>
      <dgm:spPr>
        <a:solidFill>
          <a:srgbClr val="669900"/>
        </a:solidFill>
      </dgm:spPr>
      <dgm:t>
        <a:bodyPr/>
        <a:lstStyle/>
        <a:p>
          <a:r>
            <a:rPr lang="en-GB" dirty="0"/>
            <a:t>Help us embed ‘A Rough Guide to Not Putting Your Foot In It’ into training everywhere!</a:t>
          </a:r>
          <a:endParaRPr lang="en-US" dirty="0"/>
        </a:p>
      </dgm:t>
    </dgm:pt>
    <dgm:pt modelId="{8E81D55B-9F8D-4A71-92FC-1E994222F1C4}" type="parTrans" cxnId="{C00EEE69-FF4C-499D-BE57-AD31DB9812B2}">
      <dgm:prSet/>
      <dgm:spPr/>
      <dgm:t>
        <a:bodyPr/>
        <a:lstStyle/>
        <a:p>
          <a:endParaRPr lang="en-US"/>
        </a:p>
      </dgm:t>
    </dgm:pt>
    <dgm:pt modelId="{681AA40C-ED8A-4ED7-A044-7CC6580A09F6}" type="sibTrans" cxnId="{C00EEE69-FF4C-499D-BE57-AD31DB9812B2}">
      <dgm:prSet/>
      <dgm:spPr/>
      <dgm:t>
        <a:bodyPr/>
        <a:lstStyle/>
        <a:p>
          <a:endParaRPr lang="en-US"/>
        </a:p>
      </dgm:t>
    </dgm:pt>
    <dgm:pt modelId="{282C124C-66B5-4FF8-9E81-4F216017D4BE}">
      <dgm:prSet/>
      <dgm:spPr>
        <a:solidFill>
          <a:srgbClr val="FF3300"/>
        </a:solidFill>
      </dgm:spPr>
      <dgm:t>
        <a:bodyPr/>
        <a:lstStyle/>
        <a:p>
          <a:r>
            <a:rPr lang="en-US" dirty="0"/>
            <a:t>Lincolnshire Safeguarding Children Partnership</a:t>
          </a:r>
        </a:p>
      </dgm:t>
    </dgm:pt>
    <dgm:pt modelId="{22614456-F1C2-444F-BE12-6FF1E0237EF5}" type="parTrans" cxnId="{7657606A-03B8-4C87-8095-80C9FC3C196F}">
      <dgm:prSet/>
      <dgm:spPr/>
      <dgm:t>
        <a:bodyPr/>
        <a:lstStyle/>
        <a:p>
          <a:endParaRPr lang="en-US"/>
        </a:p>
      </dgm:t>
    </dgm:pt>
    <dgm:pt modelId="{DEE4082C-3881-40A2-86AC-6273B993CBEA}" type="sibTrans" cxnId="{7657606A-03B8-4C87-8095-80C9FC3C196F}">
      <dgm:prSet/>
      <dgm:spPr/>
      <dgm:t>
        <a:bodyPr/>
        <a:lstStyle/>
        <a:p>
          <a:endParaRPr lang="en-US"/>
        </a:p>
      </dgm:t>
    </dgm:pt>
    <dgm:pt modelId="{5A67013C-50F7-482A-ACEA-286D6E2970FB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Lincolnshire Safeguarding Adults Board</a:t>
          </a:r>
        </a:p>
      </dgm:t>
    </dgm:pt>
    <dgm:pt modelId="{60158422-D3CE-4E99-8DD2-33B0A0EF0B21}" type="parTrans" cxnId="{5B909BDD-A181-4DAC-96D5-94D4DAD1843B}">
      <dgm:prSet/>
      <dgm:spPr/>
      <dgm:t>
        <a:bodyPr/>
        <a:lstStyle/>
        <a:p>
          <a:endParaRPr lang="en-US"/>
        </a:p>
      </dgm:t>
    </dgm:pt>
    <dgm:pt modelId="{FD20C05F-2C36-4A2D-95AD-DB0E029CA607}" type="sibTrans" cxnId="{5B909BDD-A181-4DAC-96D5-94D4DAD1843B}">
      <dgm:prSet/>
      <dgm:spPr/>
      <dgm:t>
        <a:bodyPr/>
        <a:lstStyle/>
        <a:p>
          <a:endParaRPr lang="en-US"/>
        </a:p>
      </dgm:t>
    </dgm:pt>
    <dgm:pt modelId="{63AD3C73-F09F-4308-9DC4-F6746098E882}">
      <dgm:prSet/>
      <dgm:spPr>
        <a:solidFill>
          <a:srgbClr val="0070C0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en-US" dirty="0"/>
            <a:t>Email us to start a conversation within your organization.</a:t>
          </a:r>
        </a:p>
      </dgm:t>
    </dgm:pt>
    <dgm:pt modelId="{A4D0658F-CC3D-4082-BCAC-EAFEC090AA0B}" type="parTrans" cxnId="{A136259B-C4D5-4D13-B98E-DDAE86E09576}">
      <dgm:prSet/>
      <dgm:spPr/>
      <dgm:t>
        <a:bodyPr/>
        <a:lstStyle/>
        <a:p>
          <a:endParaRPr lang="en-US"/>
        </a:p>
      </dgm:t>
    </dgm:pt>
    <dgm:pt modelId="{C01BD1DF-5178-45FC-A207-13EF085F4FF8}" type="sibTrans" cxnId="{A136259B-C4D5-4D13-B98E-DDAE86E09576}">
      <dgm:prSet/>
      <dgm:spPr/>
      <dgm:t>
        <a:bodyPr/>
        <a:lstStyle/>
        <a:p>
          <a:endParaRPr lang="en-US"/>
        </a:p>
      </dgm:t>
    </dgm:pt>
    <dgm:pt modelId="{E4103629-F245-44BC-8DF6-27C8F5868B0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en-GB" dirty="0"/>
            <a:t>Share it across your team and wider networks.</a:t>
          </a:r>
        </a:p>
      </dgm:t>
    </dgm:pt>
    <dgm:pt modelId="{C004DEEB-5F68-4B75-9479-486D1603DA57}" type="parTrans" cxnId="{698FE6ED-F623-4BDE-BF4B-B8B2B10AAD2C}">
      <dgm:prSet/>
      <dgm:spPr/>
      <dgm:t>
        <a:bodyPr/>
        <a:lstStyle/>
        <a:p>
          <a:endParaRPr lang="en-GB"/>
        </a:p>
      </dgm:t>
    </dgm:pt>
    <dgm:pt modelId="{5AD4380E-E949-4CD3-B234-04144AA461B3}" type="sibTrans" cxnId="{698FE6ED-F623-4BDE-BF4B-B8B2B10AAD2C}">
      <dgm:prSet/>
      <dgm:spPr/>
      <dgm:t>
        <a:bodyPr/>
        <a:lstStyle/>
        <a:p>
          <a:endParaRPr lang="en-GB"/>
        </a:p>
      </dgm:t>
    </dgm:pt>
    <dgm:pt modelId="{3EC12D3C-1043-4B13-ADAB-E7D234CE47C6}" type="pres">
      <dgm:prSet presAssocID="{1FA7E739-3F67-415E-BFFA-622B3C241C5E}" presName="linear" presStyleCnt="0">
        <dgm:presLayoutVars>
          <dgm:animLvl val="lvl"/>
          <dgm:resizeHandles val="exact"/>
        </dgm:presLayoutVars>
      </dgm:prSet>
      <dgm:spPr/>
    </dgm:pt>
    <dgm:pt modelId="{A8707079-6497-4A11-A952-262AB4EF887F}" type="pres">
      <dgm:prSet presAssocID="{04B21641-D332-4460-8D19-BA2AED15B275}" presName="parentText" presStyleLbl="node1" presStyleIdx="0" presStyleCnt="5" custLinFactNeighborX="-2105" custLinFactNeighborY="20532">
        <dgm:presLayoutVars>
          <dgm:chMax val="0"/>
          <dgm:bulletEnabled val="1"/>
        </dgm:presLayoutVars>
      </dgm:prSet>
      <dgm:spPr/>
    </dgm:pt>
    <dgm:pt modelId="{02FAEB43-D7A0-4CE2-9E36-96C5E4F9D0C3}" type="pres">
      <dgm:prSet presAssocID="{681AA40C-ED8A-4ED7-A044-7CC6580A09F6}" presName="spacer" presStyleCnt="0"/>
      <dgm:spPr/>
    </dgm:pt>
    <dgm:pt modelId="{FFF03AF0-B481-497B-A47E-AC25656A5FC7}" type="pres">
      <dgm:prSet presAssocID="{282C124C-66B5-4FF8-9E81-4F216017D4BE}" presName="parentText" presStyleLbl="node1" presStyleIdx="1" presStyleCnt="5" custLinFactNeighborX="-2105" custLinFactNeighborY="20532">
        <dgm:presLayoutVars>
          <dgm:chMax val="0"/>
          <dgm:bulletEnabled val="1"/>
        </dgm:presLayoutVars>
      </dgm:prSet>
      <dgm:spPr/>
    </dgm:pt>
    <dgm:pt modelId="{DD3009C1-1E94-4F4C-925A-CAB756DA8C7E}" type="pres">
      <dgm:prSet presAssocID="{DEE4082C-3881-40A2-86AC-6273B993CBEA}" presName="spacer" presStyleCnt="0"/>
      <dgm:spPr/>
    </dgm:pt>
    <dgm:pt modelId="{8E4CA662-807C-47B5-B2E8-C77AA8BA0026}" type="pres">
      <dgm:prSet presAssocID="{5A67013C-50F7-482A-ACEA-286D6E2970FB}" presName="parentText" presStyleLbl="node1" presStyleIdx="2" presStyleCnt="5" custLinFactNeighborX="-841" custLinFactNeighborY="20532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6C2CEFEF-0282-483E-A4BC-07860C5C9BAC}" type="pres">
      <dgm:prSet presAssocID="{FD20C05F-2C36-4A2D-95AD-DB0E029CA607}" presName="spacer" presStyleCnt="0"/>
      <dgm:spPr/>
    </dgm:pt>
    <dgm:pt modelId="{A8941951-B5D3-4E71-B5F1-BC1C80F01F7D}" type="pres">
      <dgm:prSet presAssocID="{E4103629-F245-44BC-8DF6-27C8F5868B06}" presName="parentText" presStyleLbl="node1" presStyleIdx="3" presStyleCnt="5" custLinFactNeighborX="-2105" custLinFactNeighborY="20532">
        <dgm:presLayoutVars>
          <dgm:chMax val="0"/>
          <dgm:bulletEnabled val="1"/>
        </dgm:presLayoutVars>
      </dgm:prSet>
      <dgm:spPr/>
    </dgm:pt>
    <dgm:pt modelId="{13D8F125-F7EC-488C-91CD-EEF819C7F751}" type="pres">
      <dgm:prSet presAssocID="{5AD4380E-E949-4CD3-B234-04144AA461B3}" presName="spacer" presStyleCnt="0"/>
      <dgm:spPr/>
    </dgm:pt>
    <dgm:pt modelId="{8D7F46C7-49E9-4BD9-A53A-CFDA8F180848}" type="pres">
      <dgm:prSet presAssocID="{63AD3C73-F09F-4308-9DC4-F6746098E882}" presName="parentText" presStyleLbl="node1" presStyleIdx="4" presStyleCnt="5" custLinFactNeighborX="1220" custLinFactNeighborY="43801">
        <dgm:presLayoutVars>
          <dgm:chMax val="0"/>
          <dgm:bulletEnabled val="1"/>
        </dgm:presLayoutVars>
      </dgm:prSet>
      <dgm:spPr/>
    </dgm:pt>
  </dgm:ptLst>
  <dgm:cxnLst>
    <dgm:cxn modelId="{56AAC536-DEB9-4AE5-9576-50F4F214C8FC}" type="presOf" srcId="{5A67013C-50F7-482A-ACEA-286D6E2970FB}" destId="{8E4CA662-807C-47B5-B2E8-C77AA8BA0026}" srcOrd="0" destOrd="0" presId="urn:microsoft.com/office/officeart/2005/8/layout/vList2"/>
    <dgm:cxn modelId="{1C07E63C-AA07-499C-9738-8126BADD2CE0}" type="presOf" srcId="{282C124C-66B5-4FF8-9E81-4F216017D4BE}" destId="{FFF03AF0-B481-497B-A47E-AC25656A5FC7}" srcOrd="0" destOrd="0" presId="urn:microsoft.com/office/officeart/2005/8/layout/vList2"/>
    <dgm:cxn modelId="{C00EEE69-FF4C-499D-BE57-AD31DB9812B2}" srcId="{1FA7E739-3F67-415E-BFFA-622B3C241C5E}" destId="{04B21641-D332-4460-8D19-BA2AED15B275}" srcOrd="0" destOrd="0" parTransId="{8E81D55B-9F8D-4A71-92FC-1E994222F1C4}" sibTransId="{681AA40C-ED8A-4ED7-A044-7CC6580A09F6}"/>
    <dgm:cxn modelId="{7657606A-03B8-4C87-8095-80C9FC3C196F}" srcId="{1FA7E739-3F67-415E-BFFA-622B3C241C5E}" destId="{282C124C-66B5-4FF8-9E81-4F216017D4BE}" srcOrd="1" destOrd="0" parTransId="{22614456-F1C2-444F-BE12-6FF1E0237EF5}" sibTransId="{DEE4082C-3881-40A2-86AC-6273B993CBEA}"/>
    <dgm:cxn modelId="{CBD3664C-4356-48BC-A558-23D088957C28}" type="presOf" srcId="{1FA7E739-3F67-415E-BFFA-622B3C241C5E}" destId="{3EC12D3C-1043-4B13-ADAB-E7D234CE47C6}" srcOrd="0" destOrd="0" presId="urn:microsoft.com/office/officeart/2005/8/layout/vList2"/>
    <dgm:cxn modelId="{F5775A58-2B1B-444E-8474-9CB1C2886C2C}" type="presOf" srcId="{E4103629-F245-44BC-8DF6-27C8F5868B06}" destId="{A8941951-B5D3-4E71-B5F1-BC1C80F01F7D}" srcOrd="0" destOrd="0" presId="urn:microsoft.com/office/officeart/2005/8/layout/vList2"/>
    <dgm:cxn modelId="{A136259B-C4D5-4D13-B98E-DDAE86E09576}" srcId="{1FA7E739-3F67-415E-BFFA-622B3C241C5E}" destId="{63AD3C73-F09F-4308-9DC4-F6746098E882}" srcOrd="4" destOrd="0" parTransId="{A4D0658F-CC3D-4082-BCAC-EAFEC090AA0B}" sibTransId="{C01BD1DF-5178-45FC-A207-13EF085F4FF8}"/>
    <dgm:cxn modelId="{CBB492CB-F07F-43A3-8FB7-44F2B948C7C6}" type="presOf" srcId="{63AD3C73-F09F-4308-9DC4-F6746098E882}" destId="{8D7F46C7-49E9-4BD9-A53A-CFDA8F180848}" srcOrd="0" destOrd="0" presId="urn:microsoft.com/office/officeart/2005/8/layout/vList2"/>
    <dgm:cxn modelId="{BEF487D1-54F6-4742-8046-4A433B2A6AC3}" type="presOf" srcId="{04B21641-D332-4460-8D19-BA2AED15B275}" destId="{A8707079-6497-4A11-A952-262AB4EF887F}" srcOrd="0" destOrd="0" presId="urn:microsoft.com/office/officeart/2005/8/layout/vList2"/>
    <dgm:cxn modelId="{5B909BDD-A181-4DAC-96D5-94D4DAD1843B}" srcId="{1FA7E739-3F67-415E-BFFA-622B3C241C5E}" destId="{5A67013C-50F7-482A-ACEA-286D6E2970FB}" srcOrd="2" destOrd="0" parTransId="{60158422-D3CE-4E99-8DD2-33B0A0EF0B21}" sibTransId="{FD20C05F-2C36-4A2D-95AD-DB0E029CA607}"/>
    <dgm:cxn modelId="{698FE6ED-F623-4BDE-BF4B-B8B2B10AAD2C}" srcId="{1FA7E739-3F67-415E-BFFA-622B3C241C5E}" destId="{E4103629-F245-44BC-8DF6-27C8F5868B06}" srcOrd="3" destOrd="0" parTransId="{C004DEEB-5F68-4B75-9479-486D1603DA57}" sibTransId="{5AD4380E-E949-4CD3-B234-04144AA461B3}"/>
    <dgm:cxn modelId="{274290FD-2C2C-41D3-BFC0-7928424AABD7}" type="presParOf" srcId="{3EC12D3C-1043-4B13-ADAB-E7D234CE47C6}" destId="{A8707079-6497-4A11-A952-262AB4EF887F}" srcOrd="0" destOrd="0" presId="urn:microsoft.com/office/officeart/2005/8/layout/vList2"/>
    <dgm:cxn modelId="{5FE15C4C-664C-4DA8-ACF8-E5877360FE45}" type="presParOf" srcId="{3EC12D3C-1043-4B13-ADAB-E7D234CE47C6}" destId="{02FAEB43-D7A0-4CE2-9E36-96C5E4F9D0C3}" srcOrd="1" destOrd="0" presId="urn:microsoft.com/office/officeart/2005/8/layout/vList2"/>
    <dgm:cxn modelId="{5047D00E-1A6D-42CC-B5A2-1203A07C4252}" type="presParOf" srcId="{3EC12D3C-1043-4B13-ADAB-E7D234CE47C6}" destId="{FFF03AF0-B481-497B-A47E-AC25656A5FC7}" srcOrd="2" destOrd="0" presId="urn:microsoft.com/office/officeart/2005/8/layout/vList2"/>
    <dgm:cxn modelId="{1EDB13C7-BA9D-4114-9C30-F90A51E135DA}" type="presParOf" srcId="{3EC12D3C-1043-4B13-ADAB-E7D234CE47C6}" destId="{DD3009C1-1E94-4F4C-925A-CAB756DA8C7E}" srcOrd="3" destOrd="0" presId="urn:microsoft.com/office/officeart/2005/8/layout/vList2"/>
    <dgm:cxn modelId="{796B0969-9334-4BD3-95BC-1774ACFFC292}" type="presParOf" srcId="{3EC12D3C-1043-4B13-ADAB-E7D234CE47C6}" destId="{8E4CA662-807C-47B5-B2E8-C77AA8BA0026}" srcOrd="4" destOrd="0" presId="urn:microsoft.com/office/officeart/2005/8/layout/vList2"/>
    <dgm:cxn modelId="{641440E2-180B-41C6-A140-6D7629320DB9}" type="presParOf" srcId="{3EC12D3C-1043-4B13-ADAB-E7D234CE47C6}" destId="{6C2CEFEF-0282-483E-A4BC-07860C5C9BAC}" srcOrd="5" destOrd="0" presId="urn:microsoft.com/office/officeart/2005/8/layout/vList2"/>
    <dgm:cxn modelId="{66EFA43C-7F35-49BD-B99B-72731192D2D8}" type="presParOf" srcId="{3EC12D3C-1043-4B13-ADAB-E7D234CE47C6}" destId="{A8941951-B5D3-4E71-B5F1-BC1C80F01F7D}" srcOrd="6" destOrd="0" presId="urn:microsoft.com/office/officeart/2005/8/layout/vList2"/>
    <dgm:cxn modelId="{E8993A14-831A-47E0-B882-390FB289C099}" type="presParOf" srcId="{3EC12D3C-1043-4B13-ADAB-E7D234CE47C6}" destId="{13D8F125-F7EC-488C-91CD-EEF819C7F751}" srcOrd="7" destOrd="0" presId="urn:microsoft.com/office/officeart/2005/8/layout/vList2"/>
    <dgm:cxn modelId="{BDB1A7CB-B104-4F8A-8FC2-824A623CEFCB}" type="presParOf" srcId="{3EC12D3C-1043-4B13-ADAB-E7D234CE47C6}" destId="{8D7F46C7-49E9-4BD9-A53A-CFDA8F18084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07079-6497-4A11-A952-262AB4EF887F}">
      <dsp:nvSpPr>
        <dsp:cNvPr id="0" name=""/>
        <dsp:cNvSpPr/>
      </dsp:nvSpPr>
      <dsp:spPr>
        <a:xfrm>
          <a:off x="0" y="100137"/>
          <a:ext cx="5000124" cy="993128"/>
        </a:xfrm>
        <a:prstGeom prst="roundRect">
          <a:avLst/>
        </a:prstGeom>
        <a:solidFill>
          <a:srgbClr val="66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Who are Lincolnshire Young Voices?</a:t>
          </a:r>
        </a:p>
      </dsp:txBody>
      <dsp:txXfrm>
        <a:off x="48481" y="148618"/>
        <a:ext cx="4903162" cy="896166"/>
      </dsp:txXfrm>
    </dsp:sp>
    <dsp:sp modelId="{FFF03AF0-B481-497B-A47E-AC25656A5FC7}">
      <dsp:nvSpPr>
        <dsp:cNvPr id="0" name=""/>
        <dsp:cNvSpPr/>
      </dsp:nvSpPr>
      <dsp:spPr>
        <a:xfrm>
          <a:off x="0" y="1165266"/>
          <a:ext cx="5000124" cy="993128"/>
        </a:xfrm>
        <a:prstGeom prst="roundRect">
          <a:avLst/>
        </a:prstGeom>
        <a:solidFill>
          <a:srgbClr val="FF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Why ‘A Rough Guide to Not Putting Your Foot in It’ exists. </a:t>
          </a:r>
        </a:p>
      </dsp:txBody>
      <dsp:txXfrm>
        <a:off x="48481" y="1213747"/>
        <a:ext cx="4903162" cy="896166"/>
      </dsp:txXfrm>
    </dsp:sp>
    <dsp:sp modelId="{8E4CA662-807C-47B5-B2E8-C77AA8BA0026}">
      <dsp:nvSpPr>
        <dsp:cNvPr id="0" name=""/>
        <dsp:cNvSpPr/>
      </dsp:nvSpPr>
      <dsp:spPr>
        <a:xfrm>
          <a:off x="0" y="2230395"/>
          <a:ext cx="5000124" cy="993128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Launch of the resource!</a:t>
          </a:r>
        </a:p>
      </dsp:txBody>
      <dsp:txXfrm>
        <a:off x="48481" y="2278876"/>
        <a:ext cx="4903162" cy="896166"/>
      </dsp:txXfrm>
    </dsp:sp>
    <dsp:sp modelId="{A8941951-B5D3-4E71-B5F1-BC1C80F01F7D}">
      <dsp:nvSpPr>
        <dsp:cNvPr id="0" name=""/>
        <dsp:cNvSpPr/>
      </dsp:nvSpPr>
      <dsp:spPr>
        <a:xfrm>
          <a:off x="0" y="3295524"/>
          <a:ext cx="5000124" cy="993128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Your questions for the Committee.</a:t>
          </a:r>
          <a:endParaRPr lang="en-GB" sz="2500" kern="1200" dirty="0"/>
        </a:p>
      </dsp:txBody>
      <dsp:txXfrm>
        <a:off x="48481" y="3344005"/>
        <a:ext cx="4903162" cy="896166"/>
      </dsp:txXfrm>
    </dsp:sp>
    <dsp:sp modelId="{8D7F46C7-49E9-4BD9-A53A-CFDA8F180848}">
      <dsp:nvSpPr>
        <dsp:cNvPr id="0" name=""/>
        <dsp:cNvSpPr/>
      </dsp:nvSpPr>
      <dsp:spPr>
        <a:xfrm>
          <a:off x="0" y="4369447"/>
          <a:ext cx="5000124" cy="993128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How can this help you – time to sign up!</a:t>
          </a:r>
        </a:p>
      </dsp:txBody>
      <dsp:txXfrm>
        <a:off x="48481" y="4417928"/>
        <a:ext cx="4903162" cy="8961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07079-6497-4A11-A952-262AB4EF887F}">
      <dsp:nvSpPr>
        <dsp:cNvPr id="0" name=""/>
        <dsp:cNvSpPr/>
      </dsp:nvSpPr>
      <dsp:spPr>
        <a:xfrm>
          <a:off x="0" y="1017698"/>
          <a:ext cx="5966112" cy="914940"/>
        </a:xfrm>
        <a:prstGeom prst="roundRect">
          <a:avLst/>
        </a:prstGeom>
        <a:solidFill>
          <a:srgbClr val="66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The pandemic changed the way we all communicated.</a:t>
          </a:r>
        </a:p>
      </dsp:txBody>
      <dsp:txXfrm>
        <a:off x="44664" y="1062362"/>
        <a:ext cx="5876784" cy="825612"/>
      </dsp:txXfrm>
    </dsp:sp>
    <dsp:sp modelId="{FFF03AF0-B481-497B-A47E-AC25656A5FC7}">
      <dsp:nvSpPr>
        <dsp:cNvPr id="0" name=""/>
        <dsp:cNvSpPr/>
      </dsp:nvSpPr>
      <dsp:spPr>
        <a:xfrm>
          <a:off x="0" y="1998878"/>
          <a:ext cx="5966112" cy="914940"/>
        </a:xfrm>
        <a:prstGeom prst="roundRect">
          <a:avLst/>
        </a:prstGeom>
        <a:solidFill>
          <a:srgbClr val="FF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98.3% of GPs said they wanted further training on working with CYP with SEND.</a:t>
          </a:r>
          <a:endParaRPr lang="en-US" sz="2300" kern="1200" dirty="0"/>
        </a:p>
      </dsp:txBody>
      <dsp:txXfrm>
        <a:off x="44664" y="2043542"/>
        <a:ext cx="5876784" cy="825612"/>
      </dsp:txXfrm>
    </dsp:sp>
    <dsp:sp modelId="{8E4CA662-807C-47B5-B2E8-C77AA8BA0026}">
      <dsp:nvSpPr>
        <dsp:cNvPr id="0" name=""/>
        <dsp:cNvSpPr/>
      </dsp:nvSpPr>
      <dsp:spPr>
        <a:xfrm>
          <a:off x="0" y="2980058"/>
          <a:ext cx="5966112" cy="914940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We combined the shift in how we communicate with the ask for more resources. </a:t>
          </a:r>
          <a:endParaRPr lang="en-US" sz="2300" kern="1200" dirty="0"/>
        </a:p>
      </dsp:txBody>
      <dsp:txXfrm>
        <a:off x="44664" y="3024722"/>
        <a:ext cx="5876784" cy="825612"/>
      </dsp:txXfrm>
    </dsp:sp>
    <dsp:sp modelId="{A8941951-B5D3-4E71-B5F1-BC1C80F01F7D}">
      <dsp:nvSpPr>
        <dsp:cNvPr id="0" name=""/>
        <dsp:cNvSpPr/>
      </dsp:nvSpPr>
      <dsp:spPr>
        <a:xfrm>
          <a:off x="0" y="3961238"/>
          <a:ext cx="5966112" cy="91494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Using our expert knowledge, we developed an interactive e-learning programme for everyone!</a:t>
          </a:r>
        </a:p>
      </dsp:txBody>
      <dsp:txXfrm>
        <a:off x="44664" y="4005902"/>
        <a:ext cx="5876784" cy="825612"/>
      </dsp:txXfrm>
    </dsp:sp>
    <dsp:sp modelId="{8D7F46C7-49E9-4BD9-A53A-CFDA8F180848}">
      <dsp:nvSpPr>
        <dsp:cNvPr id="0" name=""/>
        <dsp:cNvSpPr/>
      </dsp:nvSpPr>
      <dsp:spPr>
        <a:xfrm>
          <a:off x="0" y="4957831"/>
          <a:ext cx="5966112" cy="91494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‘A Rough Guide to Not Putting Your Foot In It’ was created.</a:t>
          </a:r>
        </a:p>
      </dsp:txBody>
      <dsp:txXfrm>
        <a:off x="44664" y="5002495"/>
        <a:ext cx="5876784" cy="8256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07079-6497-4A11-A952-262AB4EF887F}">
      <dsp:nvSpPr>
        <dsp:cNvPr id="0" name=""/>
        <dsp:cNvSpPr/>
      </dsp:nvSpPr>
      <dsp:spPr>
        <a:xfrm>
          <a:off x="0" y="1017697"/>
          <a:ext cx="5900624" cy="914940"/>
        </a:xfrm>
        <a:prstGeom prst="roundRect">
          <a:avLst/>
        </a:prstGeom>
        <a:solidFill>
          <a:srgbClr val="66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Help us embed ‘A Rough Guide to Not Putting Your Foot In It’ into training everywhere!</a:t>
          </a:r>
          <a:endParaRPr lang="en-US" sz="2300" kern="1200" dirty="0"/>
        </a:p>
      </dsp:txBody>
      <dsp:txXfrm>
        <a:off x="44664" y="1062361"/>
        <a:ext cx="5811296" cy="825612"/>
      </dsp:txXfrm>
    </dsp:sp>
    <dsp:sp modelId="{FFF03AF0-B481-497B-A47E-AC25656A5FC7}">
      <dsp:nvSpPr>
        <dsp:cNvPr id="0" name=""/>
        <dsp:cNvSpPr/>
      </dsp:nvSpPr>
      <dsp:spPr>
        <a:xfrm>
          <a:off x="0" y="1998877"/>
          <a:ext cx="5900624" cy="914940"/>
        </a:xfrm>
        <a:prstGeom prst="roundRect">
          <a:avLst/>
        </a:prstGeom>
        <a:solidFill>
          <a:srgbClr val="FF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Lincolnshire Safeguarding Children Partnership</a:t>
          </a:r>
        </a:p>
      </dsp:txBody>
      <dsp:txXfrm>
        <a:off x="44664" y="2043541"/>
        <a:ext cx="5811296" cy="825612"/>
      </dsp:txXfrm>
    </dsp:sp>
    <dsp:sp modelId="{8E4CA662-807C-47B5-B2E8-C77AA8BA0026}">
      <dsp:nvSpPr>
        <dsp:cNvPr id="0" name=""/>
        <dsp:cNvSpPr/>
      </dsp:nvSpPr>
      <dsp:spPr>
        <a:xfrm>
          <a:off x="0" y="2980057"/>
          <a:ext cx="5900624" cy="914940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Lincolnshire Safeguarding Adults Board</a:t>
          </a:r>
        </a:p>
      </dsp:txBody>
      <dsp:txXfrm>
        <a:off x="44664" y="3024721"/>
        <a:ext cx="5811296" cy="825612"/>
      </dsp:txXfrm>
    </dsp:sp>
    <dsp:sp modelId="{A8941951-B5D3-4E71-B5F1-BC1C80F01F7D}">
      <dsp:nvSpPr>
        <dsp:cNvPr id="0" name=""/>
        <dsp:cNvSpPr/>
      </dsp:nvSpPr>
      <dsp:spPr>
        <a:xfrm>
          <a:off x="0" y="3961237"/>
          <a:ext cx="5900624" cy="91494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GB" sz="2300" kern="1200" dirty="0"/>
            <a:t>Share it across your team and wider networks.</a:t>
          </a:r>
        </a:p>
      </dsp:txBody>
      <dsp:txXfrm>
        <a:off x="44664" y="4005901"/>
        <a:ext cx="5811296" cy="825612"/>
      </dsp:txXfrm>
    </dsp:sp>
    <dsp:sp modelId="{8D7F46C7-49E9-4BD9-A53A-CFDA8F180848}">
      <dsp:nvSpPr>
        <dsp:cNvPr id="0" name=""/>
        <dsp:cNvSpPr/>
      </dsp:nvSpPr>
      <dsp:spPr>
        <a:xfrm>
          <a:off x="0" y="4957831"/>
          <a:ext cx="5900624" cy="91494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300" kern="1200" dirty="0"/>
            <a:t>Email us to start a conversation within your organization.</a:t>
          </a:r>
        </a:p>
      </dsp:txBody>
      <dsp:txXfrm>
        <a:off x="44664" y="5002495"/>
        <a:ext cx="5811296" cy="825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DA598-751A-4D71-AFE8-25A41C5143DE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B9367-16C4-4A84-B206-F84C375C8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07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B9367-16C4-4A84-B206-F84C375C8BF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756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B9367-16C4-4A84-B206-F84C375C8BF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B9367-16C4-4A84-B206-F84C375C8BF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378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B9367-16C4-4A84-B206-F84C375C8BF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089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B9367-16C4-4A84-B206-F84C375C8BF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915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B9367-16C4-4A84-B206-F84C375C8BF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534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B9367-16C4-4A84-B206-F84C375C8BF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21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B9367-16C4-4A84-B206-F84C375C8BF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848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B9367-16C4-4A84-B206-F84C375C8BF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502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23C1-0027-4CA3-BB62-C2424C3BA94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1970-D65B-4618-BFB6-A5C15C84B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85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23C1-0027-4CA3-BB62-C2424C3BA94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1970-D65B-4618-BFB6-A5C15C84B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31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23C1-0027-4CA3-BB62-C2424C3BA94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1970-D65B-4618-BFB6-A5C15C84B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83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23C1-0027-4CA3-BB62-C2424C3BA94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1970-D65B-4618-BFB6-A5C15C84B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32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23C1-0027-4CA3-BB62-C2424C3BA94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1970-D65B-4618-BFB6-A5C15C84B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36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23C1-0027-4CA3-BB62-C2424C3BA94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1970-D65B-4618-BFB6-A5C15C84B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55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23C1-0027-4CA3-BB62-C2424C3BA94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1970-D65B-4618-BFB6-A5C15C84B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30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23C1-0027-4CA3-BB62-C2424C3BA94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1970-D65B-4618-BFB6-A5C15C84B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799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23C1-0027-4CA3-BB62-C2424C3BA94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1970-D65B-4618-BFB6-A5C15C84B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86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23C1-0027-4CA3-BB62-C2424C3BA94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1970-D65B-4618-BFB6-A5C15C84B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14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23C1-0027-4CA3-BB62-C2424C3BA94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1970-D65B-4618-BFB6-A5C15C84B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81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623C1-0027-4CA3-BB62-C2424C3BA94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D1970-D65B-4618-BFB6-A5C15C84B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13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br01.safelinks.protection.outlook.com/?url=https%3A%2F%2Fyoutu.be%2FwY8F1XQvhjA&amp;data=05%7C01%7CJo.Tolley%40lincolnshire.gov.uk%7Cfaf90cd7a79a4302ede608da5ea0fba9%7Cb4e05b92f8ce46b59b2499ba5c11e5e9%7C0%7C0%7C637926342742490972%7CUnknown%7CTWFpbGZsb3d8eyJWIjoiMC4wLjAwMDAiLCJQIjoiV2luMzIiLCJBTiI6Ik1haWwiLCJXVCI6Mn0%3D%7C3000%7C%7C%7C&amp;sdata=H3Z5NBhLMUwMfFeEfbBaWk1opWiKvX%2F9N%2BaLx0XD02U%3D&amp;reserved=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LincolnshireYoungVoices@lincolnshire.gov.uk" TargetMode="External"/><Relationship Id="rId5" Type="http://schemas.openxmlformats.org/officeDocument/2006/relationships/hyperlink" Target="https://www.lincolnshire.gov.uk/youngvoices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593531" y="1237572"/>
            <a:ext cx="777240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1" i="0" u="none" strike="noStrike" cap="none" normalizeH="0" baseline="0" dirty="0">
                <a:ln>
                  <a:noFill/>
                </a:ln>
                <a:effectLst/>
                <a:latin typeface="Kristen ITC" pitchFamily="66" charset="0"/>
                <a:cs typeface="Arial" pitchFamily="34" charset="0"/>
              </a:rPr>
              <a:t>Lincolnshire Young Voices</a:t>
            </a:r>
            <a:endParaRPr kumimoji="0" lang="en-GB" altLang="en-US" sz="4800" b="0" i="0" u="none" strike="noStrike" cap="none" normalizeH="0" baseline="0" dirty="0">
              <a:ln>
                <a:noFill/>
              </a:ln>
              <a:effectLst/>
              <a:latin typeface="Kristen ITC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48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Kristen ITC" pitchFamily="66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26" y="2204864"/>
            <a:ext cx="4572000" cy="2426597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93531" y="4797152"/>
            <a:ext cx="777240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altLang="en-US" sz="3600" b="1" dirty="0">
                <a:latin typeface="Kristen ITC" pitchFamily="66" charset="0"/>
                <a:cs typeface="Arial" pitchFamily="34" charset="0"/>
              </a:rPr>
              <a:t>Launches: A Rough Guide to</a:t>
            </a:r>
          </a:p>
          <a:p>
            <a:pPr fontAlgn="base">
              <a:spcAft>
                <a:spcPct val="0"/>
              </a:spcAft>
            </a:pPr>
            <a:r>
              <a:rPr lang="en-GB" altLang="en-US" sz="3600" b="1" dirty="0">
                <a:latin typeface="Kristen ITC" pitchFamily="66" charset="0"/>
                <a:cs typeface="Arial" pitchFamily="34" charset="0"/>
              </a:rPr>
              <a:t> Not Putting Your Foot In It! </a:t>
            </a:r>
            <a:endParaRPr lang="en-GB" altLang="en-US" sz="4800" dirty="0">
              <a:latin typeface="Kristen ITC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10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683756"/>
            <a:ext cx="2808312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600" b="1" dirty="0">
                <a:solidFill>
                  <a:srgbClr val="FFFFFF"/>
                </a:solidFill>
                <a:latin typeface="Kristen ITC" panose="03050502040202030202" pitchFamily="66" charset="0"/>
              </a:rPr>
              <a:t>I</a:t>
            </a:r>
            <a:r>
              <a:rPr lang="en-GB" sz="3600" b="1" dirty="0">
                <a:solidFill>
                  <a:srgbClr val="FFFFFF"/>
                </a:solidFill>
                <a:latin typeface="Kristen ITC" panose="03050502040202030202" pitchFamily="66" charset="0"/>
              </a:rPr>
              <a:t>n the next hour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B02B84-E073-42F7-A999-4BDC57F93F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375561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DC47460-8DEA-4331-988B-AD4C44E3FD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" y="3788902"/>
            <a:ext cx="2770683" cy="277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81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7111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>
                <a:latin typeface="Kristen ITC" pitchFamily="66" charset="0"/>
                <a:cs typeface="Arial" pitchFamily="34" charset="0"/>
              </a:rPr>
              <a:t>Who we are!</a:t>
            </a:r>
            <a:endParaRPr lang="en-GB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295" y="2060848"/>
            <a:ext cx="4346543" cy="3259907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304162" y="1784365"/>
            <a:ext cx="4041775" cy="43533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A pan-disability participation committee, funded by Lincolnshire County Council and backed be NHS Lincolnshire CCG</a:t>
            </a:r>
          </a:p>
          <a:p>
            <a:r>
              <a:rPr lang="en-GB" dirty="0"/>
              <a:t>Researching and acting upon issues faced by young people with SEND. </a:t>
            </a:r>
          </a:p>
          <a:p>
            <a:r>
              <a:rPr lang="en-GB" dirty="0"/>
              <a:t>Comprising of 10 devoted, driven young people who collaborate with services in multiple sectors to raise awareness of SEND and inspire change.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8518" y="5517232"/>
            <a:ext cx="333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Credit: Sian Hutchings </a:t>
            </a:r>
            <a:r>
              <a:rPr lang="en-GB" b="1" i="1" dirty="0"/>
              <a:t>[at our </a:t>
            </a:r>
          </a:p>
          <a:p>
            <a:pPr algn="ctr"/>
            <a:r>
              <a:rPr lang="en-GB" b="1" i="1" dirty="0"/>
              <a:t>2018 Launch]</a:t>
            </a:r>
            <a:endParaRPr lang="en-GB" b="1" dirty="0"/>
          </a:p>
        </p:txBody>
      </p:sp>
      <p:pic>
        <p:nvPicPr>
          <p:cNvPr id="7" name="Picture 6" descr="A picture containing vector graphics, silhouette&#10;&#10;Description automatically generated">
            <a:extLst>
              <a:ext uri="{FF2B5EF4-FFF2-40B4-BE49-F238E27FC236}">
                <a16:creationId xmlns:a16="http://schemas.microsoft.com/office/drawing/2014/main" id="{9A491006-F393-43E1-80DF-3CF24251EE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470" y="-170581"/>
            <a:ext cx="2370182" cy="237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70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683756"/>
            <a:ext cx="2808312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 b="1" dirty="0">
                <a:solidFill>
                  <a:srgbClr val="FFFFFF"/>
                </a:solidFill>
                <a:latin typeface="Kristen ITC" panose="03050502040202030202" pitchFamily="66" charset="0"/>
              </a:rPr>
              <a:t>The background</a:t>
            </a:r>
            <a:endParaRPr lang="en-GB" sz="3500" b="1" dirty="0">
              <a:solidFill>
                <a:srgbClr val="FFFFFF"/>
              </a:solidFill>
              <a:latin typeface="Kristen ITC" panose="03050502040202030202" pitchFamily="66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B02B84-E073-42F7-A999-4BDC57F93F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542573"/>
              </p:ext>
            </p:extLst>
          </p:nvPr>
        </p:nvGraphicFramePr>
        <p:xfrm>
          <a:off x="3070385" y="10139"/>
          <a:ext cx="5966112" cy="6847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A35DB796-5A4E-40A5-9695-B6ECB5F030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310" y="3711772"/>
            <a:ext cx="2924944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47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3339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Kristen ITC" pitchFamily="66" charset="0"/>
                <a:cs typeface="Arial" pitchFamily="34" charset="0"/>
              </a:rPr>
              <a:t>Putting a plan into action</a:t>
            </a:r>
            <a:endParaRPr lang="en-GB" sz="3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247455" cy="4651845"/>
          </a:xfrm>
        </p:spPr>
        <p:txBody>
          <a:bodyPr>
            <a:normAutofit fontScale="92500" lnSpcReduction="20000"/>
          </a:bodyPr>
          <a:lstStyle/>
          <a:p>
            <a:pPr indent="-228600">
              <a:lnSpc>
                <a:spcPct val="90000"/>
              </a:lnSpc>
            </a:pPr>
            <a:r>
              <a:rPr lang="en-US" sz="2400" dirty="0"/>
              <a:t>Designed the resource to:</a:t>
            </a:r>
          </a:p>
          <a:p>
            <a:pPr indent="-228600">
              <a:lnSpc>
                <a:spcPct val="90000"/>
              </a:lnSpc>
            </a:pPr>
            <a:r>
              <a:rPr lang="en-US" sz="2400" dirty="0"/>
              <a:t>Boost your confidence to communicate with people with SEND by… </a:t>
            </a:r>
          </a:p>
          <a:p>
            <a:pPr indent="-228600">
              <a:lnSpc>
                <a:spcPct val="90000"/>
              </a:lnSpc>
            </a:pPr>
            <a:r>
              <a:rPr lang="en-US" sz="2400" dirty="0"/>
              <a:t>Debunking myths and demystifies what it means to have a disability.</a:t>
            </a:r>
          </a:p>
          <a:p>
            <a:pPr indent="-228600">
              <a:lnSpc>
                <a:spcPct val="90000"/>
              </a:lnSpc>
            </a:pPr>
            <a:r>
              <a:rPr lang="en-US" sz="2400" dirty="0"/>
              <a:t>Developing ‘This Is Me’ communication tool to give everyone a starting point for conversation.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D</a:t>
            </a:r>
            <a:r>
              <a:rPr lang="en-US" sz="2400" dirty="0"/>
              <a:t>emonstrating that we have a voice and that we understand that we all put our foot in it, sometimes! </a:t>
            </a:r>
          </a:p>
          <a:p>
            <a:pPr marL="114300" indent="0">
              <a:lnSpc>
                <a:spcPct val="90000"/>
              </a:lnSpc>
              <a:buNone/>
            </a:pPr>
            <a:r>
              <a:rPr lang="en-US" sz="2400" b="1" dirty="0"/>
              <a:t>It’s what you do to avoid it and how you rectify it if you do.</a:t>
            </a:r>
          </a:p>
        </p:txBody>
      </p:sp>
      <p:pic>
        <p:nvPicPr>
          <p:cNvPr id="12" name="Picture 11" descr="A collage of people sitting at tables&#10;&#10;Description automatically generated with low confidence">
            <a:extLst>
              <a:ext uri="{FF2B5EF4-FFF2-40B4-BE49-F238E27FC236}">
                <a16:creationId xmlns:a16="http://schemas.microsoft.com/office/drawing/2014/main" id="{A1B60C1B-B2DC-41AE-B601-540292E356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43" y="2204864"/>
            <a:ext cx="4032448" cy="3024336"/>
          </a:xfrm>
          <a:prstGeom prst="rect">
            <a:avLst/>
          </a:prstGeom>
        </p:spPr>
      </p:pic>
      <p:pic>
        <p:nvPicPr>
          <p:cNvPr id="15" name="Picture 1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2620BC3-9C5C-4DE6-AB72-1304C95146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2598" y="-145417"/>
            <a:ext cx="2350281" cy="235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75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683756"/>
            <a:ext cx="2808312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 b="1" dirty="0">
                <a:solidFill>
                  <a:srgbClr val="FFFFFF"/>
                </a:solidFill>
                <a:latin typeface="Kristen ITC" panose="03050502040202030202" pitchFamily="66" charset="0"/>
              </a:rPr>
              <a:t>We have lift-off</a:t>
            </a:r>
            <a:endParaRPr lang="en-GB" sz="3500" b="1" dirty="0">
              <a:solidFill>
                <a:srgbClr val="FFFFFF"/>
              </a:solidFill>
              <a:latin typeface="Kristen ITC" panose="03050502040202030202" pitchFamily="66" charset="0"/>
            </a:endParaRPr>
          </a:p>
        </p:txBody>
      </p:sp>
      <p:pic>
        <p:nvPicPr>
          <p:cNvPr id="8" name="Content Placeholder 7" descr="A group of people's faces&#10;&#10;Description automatically generated with low confidence">
            <a:hlinkClick r:id="rId3"/>
            <a:extLst>
              <a:ext uri="{FF2B5EF4-FFF2-40B4-BE49-F238E27FC236}">
                <a16:creationId xmlns:a16="http://schemas.microsoft.com/office/drawing/2014/main" id="{DC1794C1-455D-4F52-AB40-1599E3721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506" y="611678"/>
            <a:ext cx="5880224" cy="5880224"/>
          </a:xfrm>
        </p:spPr>
      </p:pic>
    </p:spTree>
    <p:extLst>
      <p:ext uri="{BB962C8B-B14F-4D97-AF65-F5344CB8AC3E}">
        <p14:creationId xmlns:p14="http://schemas.microsoft.com/office/powerpoint/2010/main" val="221341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B5421-C8C6-4C4B-AB35-D1BAD1451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1143000"/>
          </a:xfrm>
        </p:spPr>
        <p:txBody>
          <a:bodyPr/>
          <a:lstStyle/>
          <a:p>
            <a:r>
              <a:rPr lang="en-GB" b="1" dirty="0">
                <a:latin typeface="Kristen ITC" pitchFamily="66" charset="0"/>
                <a:cs typeface="Arial" pitchFamily="34" charset="0"/>
              </a:rPr>
              <a:t>Any questions?</a:t>
            </a:r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AC63A30-9CFD-4C3F-B05F-ACD7C64774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996" y="825139"/>
            <a:ext cx="678555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8693478-5899-4D8F-A8F1-888A1D761C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-97472"/>
            <a:ext cx="3185592" cy="318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23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683756"/>
            <a:ext cx="2808312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 b="1" dirty="0">
                <a:solidFill>
                  <a:srgbClr val="FFFFFF"/>
                </a:solidFill>
                <a:latin typeface="Kristen ITC" panose="03050502040202030202" pitchFamily="66" charset="0"/>
              </a:rPr>
              <a:t>SEND is everyone’s business</a:t>
            </a:r>
            <a:endParaRPr lang="en-GB" sz="3500" b="1" dirty="0">
              <a:solidFill>
                <a:srgbClr val="FFFFFF"/>
              </a:solidFill>
              <a:latin typeface="Kristen ITC" panose="03050502040202030202" pitchFamily="66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B02B84-E073-42F7-A999-4BDC57F93F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904729"/>
              </p:ext>
            </p:extLst>
          </p:nvPr>
        </p:nvGraphicFramePr>
        <p:xfrm>
          <a:off x="3135872" y="10139"/>
          <a:ext cx="5900624" cy="6847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7EE477E-BD13-492A-99C5-62C3DEAAB5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5" y="3811655"/>
            <a:ext cx="2777885" cy="277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50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B5421-C8C6-4C4B-AB35-D1BAD1451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GB" b="1" dirty="0">
                <a:latin typeface="Kristen ITC" pitchFamily="66" charset="0"/>
                <a:cs typeface="Arial" pitchFamily="34" charset="0"/>
              </a:rPr>
              <a:t>Thank You!</a:t>
            </a:r>
            <a:endParaRPr lang="en-GB" dirty="0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9523B21D-D6BA-E106-6D4B-979F36925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16" y="1841126"/>
            <a:ext cx="4175983" cy="2911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CB188B-195D-1887-6169-6A8B536F05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947" y="1870050"/>
            <a:ext cx="4059552" cy="284526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D433332-5B16-8270-CE51-1DAA1601046E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9DC308-6394-9C18-4274-62EB8EE8A0AF}"/>
              </a:ext>
            </a:extLst>
          </p:cNvPr>
          <p:cNvSpPr txBox="1"/>
          <p:nvPr/>
        </p:nvSpPr>
        <p:spPr>
          <a:xfrm>
            <a:off x="570632" y="4764637"/>
            <a:ext cx="3336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@Lincs_YV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861D4E-24BC-A5E2-A866-5374F63FA66D}"/>
              </a:ext>
            </a:extLst>
          </p:cNvPr>
          <p:cNvSpPr txBox="1"/>
          <p:nvPr/>
        </p:nvSpPr>
        <p:spPr>
          <a:xfrm>
            <a:off x="4743016" y="4867221"/>
            <a:ext cx="4001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Lincolnshire Young Voices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7CB15E3-B4D9-4A13-A139-040BF991D716}"/>
              </a:ext>
            </a:extLst>
          </p:cNvPr>
          <p:cNvSpPr txBox="1">
            <a:spLocks/>
          </p:cNvSpPr>
          <p:nvPr/>
        </p:nvSpPr>
        <p:spPr>
          <a:xfrm>
            <a:off x="396017" y="55892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Kristen ITC" pitchFamily="66" charset="0"/>
                <a:cs typeface="Arial" pitchFamily="34" charset="0"/>
              </a:rPr>
              <a:t>Website: </a:t>
            </a:r>
            <a:r>
              <a:rPr lang="en-GB" sz="2400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https://www.lincolnshire.gov.uk/youngvoices</a:t>
            </a:r>
            <a:r>
              <a:rPr lang="en-GB" sz="2400" u="sng" dirty="0"/>
              <a:t> </a:t>
            </a:r>
            <a:endParaRPr lang="en-GB" sz="2400" dirty="0"/>
          </a:p>
          <a:p>
            <a:r>
              <a:rPr lang="en-GB" sz="2400" dirty="0">
                <a:latin typeface="Kristen ITC" panose="03050502040202030202" pitchFamily="66" charset="0"/>
              </a:rPr>
              <a:t>Email: </a:t>
            </a:r>
            <a:r>
              <a:rPr lang="en-GB" sz="2400" u="sng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LincolnshireYoungVoices@lincolnshire.gov.uk</a:t>
            </a:r>
            <a:r>
              <a:rPr lang="en-GB" sz="2400" u="sng" dirty="0"/>
              <a:t> </a:t>
            </a:r>
          </a:p>
        </p:txBody>
      </p:sp>
      <p:pic>
        <p:nvPicPr>
          <p:cNvPr id="20" name="Picture 1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178D9BAC-559D-76BC-C770-D51E8C89BB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237" y="-96899"/>
            <a:ext cx="2190873" cy="2190873"/>
          </a:xfrm>
          <a:prstGeom prst="rect">
            <a:avLst/>
          </a:prstGeom>
        </p:spPr>
      </p:pic>
      <p:pic>
        <p:nvPicPr>
          <p:cNvPr id="22" name="Picture 2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B4A5340-E226-BEC0-1337-B6CB2C4A43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-191281"/>
            <a:ext cx="2190873" cy="219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75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3723</TotalTime>
  <Words>386</Words>
  <Application>Microsoft Office PowerPoint</Application>
  <PresentationFormat>On-screen Show (4:3)</PresentationFormat>
  <Paragraphs>51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Kristen ITC</vt:lpstr>
      <vt:lpstr>Office Theme</vt:lpstr>
      <vt:lpstr>Lincolnshire Young Voices </vt:lpstr>
      <vt:lpstr>In the next hour</vt:lpstr>
      <vt:lpstr>Who we are!</vt:lpstr>
      <vt:lpstr>The background</vt:lpstr>
      <vt:lpstr>Putting a plan into action</vt:lpstr>
      <vt:lpstr>We have lift-off</vt:lpstr>
      <vt:lpstr>Any questions?</vt:lpstr>
      <vt:lpstr>SEND is everyone’s business</vt:lpstr>
      <vt:lpstr>Thank You!</vt:lpstr>
    </vt:vector>
  </TitlesOfParts>
  <Company>Lincolnshire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Lincolnshire Young Voices Audit Strategy</dc:title>
  <dc:creator>Jo Tolley</dc:creator>
  <cp:lastModifiedBy>Nicola Carter</cp:lastModifiedBy>
  <cp:revision>161</cp:revision>
  <dcterms:created xsi:type="dcterms:W3CDTF">2020-10-13T09:01:53Z</dcterms:created>
  <dcterms:modified xsi:type="dcterms:W3CDTF">2022-11-21T18:05:08Z</dcterms:modified>
</cp:coreProperties>
</file>