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8" r:id="rId4"/>
    <p:sldId id="269" r:id="rId5"/>
    <p:sldId id="270" r:id="rId6"/>
    <p:sldId id="271"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4" d="100"/>
          <a:sy n="84" d="100"/>
        </p:scale>
        <p:origin x="63" y="18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12/10/2022</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12/10/2022</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October 2022</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7" name="Picture 6">
            <a:extLst>
              <a:ext uri="{FF2B5EF4-FFF2-40B4-BE49-F238E27FC236}">
                <a16:creationId xmlns:a16="http://schemas.microsoft.com/office/drawing/2014/main" id="{F1904B74-B01F-BDB8-FFFF-E62198BD0925}"/>
              </a:ext>
            </a:extLst>
          </p:cNvPr>
          <p:cNvPicPr>
            <a:picLocks noChangeAspect="1"/>
          </p:cNvPicPr>
          <p:nvPr/>
        </p:nvPicPr>
        <p:blipFill>
          <a:blip r:embed="rId4"/>
          <a:stretch>
            <a:fillRect/>
          </a:stretch>
        </p:blipFill>
        <p:spPr>
          <a:xfrm>
            <a:off x="374254" y="2912434"/>
            <a:ext cx="5997971" cy="2260382"/>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 one briefing for each term</a:t>
            </a:r>
            <a:endParaRPr lang="en-GB" dirty="0">
              <a:solidFill>
                <a:schemeClr val="accent3">
                  <a:lumMod val="75000"/>
                </a:schemeClr>
              </a:solidFill>
            </a:endParaRPr>
          </a:p>
        </p:txBody>
      </p:sp>
      <p:pic>
        <p:nvPicPr>
          <p:cNvPr id="6" name="Picture 5">
            <a:extLst>
              <a:ext uri="{FF2B5EF4-FFF2-40B4-BE49-F238E27FC236}">
                <a16:creationId xmlns:a16="http://schemas.microsoft.com/office/drawing/2014/main" id="{05248E1B-A897-9400-CEBF-5BA918E61ACA}"/>
              </a:ext>
            </a:extLst>
          </p:cNvPr>
          <p:cNvPicPr>
            <a:picLocks noChangeAspect="1"/>
          </p:cNvPicPr>
          <p:nvPr/>
        </p:nvPicPr>
        <p:blipFill>
          <a:blip r:embed="rId3"/>
          <a:stretch>
            <a:fillRect/>
          </a:stretch>
        </p:blipFill>
        <p:spPr>
          <a:xfrm>
            <a:off x="799703" y="1902713"/>
            <a:ext cx="5494622" cy="3002661"/>
          </a:xfrm>
          <a:prstGeom prst="rect">
            <a:avLst/>
          </a:prstGeom>
        </p:spPr>
      </p:pic>
      <p:sp>
        <p:nvSpPr>
          <p:cNvPr id="8" name="TextBox 7">
            <a:extLst>
              <a:ext uri="{FF2B5EF4-FFF2-40B4-BE49-F238E27FC236}">
                <a16:creationId xmlns:a16="http://schemas.microsoft.com/office/drawing/2014/main" id="{54182732-14E5-4D0E-A6EA-7C169D710066}"/>
              </a:ext>
            </a:extLst>
          </p:cNvPr>
          <p:cNvSpPr txBox="1"/>
          <p:nvPr/>
        </p:nvSpPr>
        <p:spPr>
          <a:xfrm>
            <a:off x="6638925" y="1381125"/>
            <a:ext cx="4852823" cy="2862322"/>
          </a:xfrm>
          <a:prstGeom prst="rect">
            <a:avLst/>
          </a:prstGeom>
          <a:noFill/>
        </p:spPr>
        <p:txBody>
          <a:bodyPr wrap="square" rtlCol="0">
            <a:spAutoFit/>
          </a:bodyPr>
          <a:lstStyle/>
          <a:p>
            <a:r>
              <a:rPr lang="en-US" dirty="0"/>
              <a:t>Places are limited at the F2F briefings in November so please see support document in the uploaded presentations for October 2022 if you need to cancel your F2F session.  This will allow someone else to have that place.  If you can’t attend the F2F briefing, book the Teams Meeting on 1</a:t>
            </a:r>
            <a:r>
              <a:rPr lang="en-US" baseline="30000" dirty="0"/>
              <a:t>st</a:t>
            </a:r>
            <a:r>
              <a:rPr lang="en-US" dirty="0"/>
              <a:t> December instead. There is no need to attend the F2F briefing and the Teams meeting on 1</a:t>
            </a:r>
            <a:r>
              <a:rPr lang="en-US" baseline="30000" dirty="0"/>
              <a:t>st</a:t>
            </a:r>
            <a:r>
              <a:rPr lang="en-US" dirty="0"/>
              <a:t> December.  The content will be the same apart from the networking opportunities.</a:t>
            </a:r>
            <a:endParaRPr lang="en-GB" dirty="0"/>
          </a:p>
        </p:txBody>
      </p:sp>
    </p:spTree>
    <p:extLst>
      <p:ext uri="{BB962C8B-B14F-4D97-AF65-F5344CB8AC3E}">
        <p14:creationId xmlns:p14="http://schemas.microsoft.com/office/powerpoint/2010/main" val="336531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 one briefing for each term</a:t>
            </a:r>
            <a:endParaRPr lang="en-GB" dirty="0">
              <a:solidFill>
                <a:schemeClr val="accent3">
                  <a:lumMod val="75000"/>
                </a:schemeClr>
              </a:solidFill>
            </a:endParaRPr>
          </a:p>
        </p:txBody>
      </p:sp>
      <p:sp>
        <p:nvSpPr>
          <p:cNvPr id="8" name="TextBox 7">
            <a:extLst>
              <a:ext uri="{FF2B5EF4-FFF2-40B4-BE49-F238E27FC236}">
                <a16:creationId xmlns:a16="http://schemas.microsoft.com/office/drawing/2014/main" id="{54182732-14E5-4D0E-A6EA-7C169D710066}"/>
              </a:ext>
            </a:extLst>
          </p:cNvPr>
          <p:cNvSpPr txBox="1"/>
          <p:nvPr/>
        </p:nvSpPr>
        <p:spPr>
          <a:xfrm>
            <a:off x="7343775" y="2000250"/>
            <a:ext cx="4147973" cy="1477328"/>
          </a:xfrm>
          <a:prstGeom prst="rect">
            <a:avLst/>
          </a:prstGeom>
          <a:noFill/>
        </p:spPr>
        <p:txBody>
          <a:bodyPr wrap="square" rtlCol="0">
            <a:spAutoFit/>
          </a:bodyPr>
          <a:lstStyle/>
          <a:p>
            <a:r>
              <a:rPr lang="en-US" dirty="0"/>
              <a:t>When you select a term, the options for each for the two available sessions for that term become visible.  The content is the same at each – just choose the most convenient.</a:t>
            </a:r>
            <a:endParaRPr lang="en-GB" dirty="0"/>
          </a:p>
        </p:txBody>
      </p:sp>
      <p:pic>
        <p:nvPicPr>
          <p:cNvPr id="5" name="Picture 4">
            <a:extLst>
              <a:ext uri="{FF2B5EF4-FFF2-40B4-BE49-F238E27FC236}">
                <a16:creationId xmlns:a16="http://schemas.microsoft.com/office/drawing/2014/main" id="{EFD6E144-9C2A-A705-DB44-629ECD44C032}"/>
              </a:ext>
            </a:extLst>
          </p:cNvPr>
          <p:cNvPicPr>
            <a:picLocks noChangeAspect="1"/>
          </p:cNvPicPr>
          <p:nvPr/>
        </p:nvPicPr>
        <p:blipFill>
          <a:blip r:embed="rId3"/>
          <a:stretch>
            <a:fillRect/>
          </a:stretch>
        </p:blipFill>
        <p:spPr>
          <a:xfrm>
            <a:off x="204357" y="1399917"/>
            <a:ext cx="5906324" cy="3696216"/>
          </a:xfrm>
          <a:prstGeom prst="rect">
            <a:avLst/>
          </a:prstGeom>
        </p:spPr>
      </p:pic>
    </p:spTree>
    <p:extLst>
      <p:ext uri="{BB962C8B-B14F-4D97-AF65-F5344CB8AC3E}">
        <p14:creationId xmlns:p14="http://schemas.microsoft.com/office/powerpoint/2010/main" val="141887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Booking link arrives about an hour after booking</a:t>
            </a:r>
            <a:endParaRPr lang="en-GB" dirty="0">
              <a:solidFill>
                <a:schemeClr val="accent3">
                  <a:lumMod val="75000"/>
                </a:schemeClr>
              </a:solidFill>
            </a:endParaRPr>
          </a:p>
        </p:txBody>
      </p:sp>
      <p:sp>
        <p:nvSpPr>
          <p:cNvPr id="8" name="TextBox 7">
            <a:extLst>
              <a:ext uri="{FF2B5EF4-FFF2-40B4-BE49-F238E27FC236}">
                <a16:creationId xmlns:a16="http://schemas.microsoft.com/office/drawing/2014/main" id="{54182732-14E5-4D0E-A6EA-7C169D710066}"/>
              </a:ext>
            </a:extLst>
          </p:cNvPr>
          <p:cNvSpPr txBox="1"/>
          <p:nvPr/>
        </p:nvSpPr>
        <p:spPr>
          <a:xfrm>
            <a:off x="7343775" y="2000250"/>
            <a:ext cx="4147973" cy="2031325"/>
          </a:xfrm>
          <a:prstGeom prst="rect">
            <a:avLst/>
          </a:prstGeom>
          <a:noFill/>
        </p:spPr>
        <p:txBody>
          <a:bodyPr wrap="square" rtlCol="0">
            <a:spAutoFit/>
          </a:bodyPr>
          <a:lstStyle/>
          <a:p>
            <a:r>
              <a:rPr lang="en-US" dirty="0"/>
              <a:t>Please save the email straight away in your Graduated Approach Briefings folder!  However, if you don’t do this, there should be a reminder email a week before and, failing that, search your in-box for ‘Graduated approach briefing booking’ or ‘Lincolnshire County Council’.</a:t>
            </a:r>
            <a:endParaRPr lang="en-GB" dirty="0"/>
          </a:p>
        </p:txBody>
      </p:sp>
      <p:pic>
        <p:nvPicPr>
          <p:cNvPr id="6" name="Picture 5">
            <a:extLst>
              <a:ext uri="{FF2B5EF4-FFF2-40B4-BE49-F238E27FC236}">
                <a16:creationId xmlns:a16="http://schemas.microsoft.com/office/drawing/2014/main" id="{6916B150-88F7-E46E-FF95-0A8D64E3658D}"/>
              </a:ext>
            </a:extLst>
          </p:cNvPr>
          <p:cNvPicPr>
            <a:picLocks noChangeAspect="1"/>
          </p:cNvPicPr>
          <p:nvPr/>
        </p:nvPicPr>
        <p:blipFill>
          <a:blip r:embed="rId3"/>
          <a:stretch>
            <a:fillRect/>
          </a:stretch>
        </p:blipFill>
        <p:spPr>
          <a:xfrm>
            <a:off x="374254" y="1289580"/>
            <a:ext cx="6078561" cy="3672093"/>
          </a:xfrm>
          <a:prstGeom prst="rect">
            <a:avLst/>
          </a:prstGeom>
        </p:spPr>
      </p:pic>
    </p:spTree>
    <p:extLst>
      <p:ext uri="{BB962C8B-B14F-4D97-AF65-F5344CB8AC3E}">
        <p14:creationId xmlns:p14="http://schemas.microsoft.com/office/powerpoint/2010/main" val="210844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21</a:t>
            </a:r>
            <a:r>
              <a:rPr lang="en-GB" baseline="30000" dirty="0"/>
              <a:t>st</a:t>
            </a:r>
            <a:r>
              <a:rPr lang="en-GB" dirty="0"/>
              <a:t> October</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554</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Graduated Approach Briefings</vt:lpstr>
      <vt:lpstr>Welcome</vt:lpstr>
      <vt:lpstr>Remember to book your places for each briefing throughout the year on the Local Offer</vt:lpstr>
      <vt:lpstr>Book one briefing for each term</vt:lpstr>
      <vt:lpstr>Book one briefing for each term</vt:lpstr>
      <vt:lpstr>Booking link arrives about an hour after booking</vt:lpstr>
      <vt:lpstr>Presentations and Videos will be available from 21st October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19</cp:revision>
  <dcterms:created xsi:type="dcterms:W3CDTF">2021-10-08T08:32:57Z</dcterms:created>
  <dcterms:modified xsi:type="dcterms:W3CDTF">2022-10-12T08:26:15Z</dcterms:modified>
</cp:coreProperties>
</file>