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sldIdLst>
    <p:sldId id="256" r:id="rId5"/>
    <p:sldId id="279" r:id="rId6"/>
    <p:sldId id="284" r:id="rId7"/>
    <p:sldId id="288" r:id="rId8"/>
    <p:sldId id="286" r:id="rId9"/>
    <p:sldId id="290" r:id="rId10"/>
    <p:sldId id="291" r:id="rId11"/>
    <p:sldId id="287" r:id="rId12"/>
    <p:sldId id="292" r:id="rId13"/>
    <p:sldId id="293" r:id="rId14"/>
    <p:sldId id="280" r:id="rId15"/>
    <p:sldId id="294"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5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0B419"/>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5" autoAdjust="0"/>
    <p:restoredTop sz="94660"/>
  </p:normalViewPr>
  <p:slideViewPr>
    <p:cSldViewPr snapToGrid="0" showGuides="1">
      <p:cViewPr varScale="1">
        <p:scale>
          <a:sx n="90" d="100"/>
          <a:sy n="90" d="100"/>
        </p:scale>
        <p:origin x="786" y="60"/>
      </p:cViewPr>
      <p:guideLst>
        <p:guide orient="horz" pos="2160"/>
        <p:guide pos="548"/>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a:p>
        </p:txBody>
      </p:sp>
      <p:sp>
        <p:nvSpPr>
          <p:cNvPr id="4" name="Date Placeholder 3"/>
          <p:cNvSpPr>
            <a:spLocks noGrp="1"/>
          </p:cNvSpPr>
          <p:nvPr>
            <p:ph type="dt" sz="half" idx="10"/>
          </p:nvPr>
        </p:nvSpPr>
        <p:spPr/>
        <p:txBody>
          <a:bodyPr/>
          <a:lstStyle/>
          <a:p>
            <a:fld id="{D32AE287-75DA-564E-BA35-19C78295DD53}" type="datetimeFigureOut">
              <a:rPr lang="en-US" smtClean="0"/>
              <a:t>10/17/2022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347C92-EE80-F341-862C-E334F660FDA8}" type="slidenum">
              <a:rPr lang="en-US" smtClean="0"/>
              <a:t>‹#›</a:t>
            </a:fld>
            <a:endParaRPr lang="en-US"/>
          </a:p>
        </p:txBody>
      </p:sp>
    </p:spTree>
    <p:extLst>
      <p:ext uri="{BB962C8B-B14F-4D97-AF65-F5344CB8AC3E}">
        <p14:creationId xmlns:p14="http://schemas.microsoft.com/office/powerpoint/2010/main" val="22542656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D32AE287-75DA-564E-BA35-19C78295DD53}" type="datetimeFigureOut">
              <a:rPr lang="en-US" smtClean="0"/>
              <a:t>10/17/2022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347C92-EE80-F341-862C-E334F660FDA8}" type="slidenum">
              <a:rPr lang="en-US" smtClean="0"/>
              <a:t>‹#›</a:t>
            </a:fld>
            <a:endParaRPr lang="en-US"/>
          </a:p>
        </p:txBody>
      </p:sp>
    </p:spTree>
    <p:extLst>
      <p:ext uri="{BB962C8B-B14F-4D97-AF65-F5344CB8AC3E}">
        <p14:creationId xmlns:p14="http://schemas.microsoft.com/office/powerpoint/2010/main" val="8443357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D32AE287-75DA-564E-BA35-19C78295DD53}" type="datetimeFigureOut">
              <a:rPr lang="en-US" smtClean="0"/>
              <a:t>10/17/2022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347C92-EE80-F341-862C-E334F660FDA8}" type="slidenum">
              <a:rPr lang="en-US" smtClean="0"/>
              <a:t>‹#›</a:t>
            </a:fld>
            <a:endParaRPr lang="en-US"/>
          </a:p>
        </p:txBody>
      </p:sp>
    </p:spTree>
    <p:extLst>
      <p:ext uri="{BB962C8B-B14F-4D97-AF65-F5344CB8AC3E}">
        <p14:creationId xmlns:p14="http://schemas.microsoft.com/office/powerpoint/2010/main" val="11596220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D32AE287-75DA-564E-BA35-19C78295DD53}" type="datetimeFigureOut">
              <a:rPr lang="en-US" smtClean="0"/>
              <a:t>10/17/2022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347C92-EE80-F341-862C-E334F660FDA8}" type="slidenum">
              <a:rPr lang="en-US" smtClean="0"/>
              <a:t>‹#›</a:t>
            </a:fld>
            <a:endParaRPr lang="en-US"/>
          </a:p>
        </p:txBody>
      </p:sp>
    </p:spTree>
    <p:extLst>
      <p:ext uri="{BB962C8B-B14F-4D97-AF65-F5344CB8AC3E}">
        <p14:creationId xmlns:p14="http://schemas.microsoft.com/office/powerpoint/2010/main" val="29429302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D32AE287-75DA-564E-BA35-19C78295DD53}" type="datetimeFigureOut">
              <a:rPr lang="en-US" smtClean="0"/>
              <a:t>10/17/2022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347C92-EE80-F341-862C-E334F660FDA8}" type="slidenum">
              <a:rPr lang="en-US" smtClean="0"/>
              <a:t>‹#›</a:t>
            </a:fld>
            <a:endParaRPr lang="en-US"/>
          </a:p>
        </p:txBody>
      </p:sp>
    </p:spTree>
    <p:extLst>
      <p:ext uri="{BB962C8B-B14F-4D97-AF65-F5344CB8AC3E}">
        <p14:creationId xmlns:p14="http://schemas.microsoft.com/office/powerpoint/2010/main" val="443597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p:cNvSpPr>
            <a:spLocks noGrp="1"/>
          </p:cNvSpPr>
          <p:nvPr>
            <p:ph type="dt" sz="half" idx="10"/>
          </p:nvPr>
        </p:nvSpPr>
        <p:spPr/>
        <p:txBody>
          <a:bodyPr/>
          <a:lstStyle/>
          <a:p>
            <a:fld id="{D32AE287-75DA-564E-BA35-19C78295DD53}" type="datetimeFigureOut">
              <a:rPr lang="en-US" smtClean="0"/>
              <a:t>10/17/2022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347C92-EE80-F341-862C-E334F660FDA8}" type="slidenum">
              <a:rPr lang="en-US" smtClean="0"/>
              <a:t>‹#›</a:t>
            </a:fld>
            <a:endParaRPr lang="en-US"/>
          </a:p>
        </p:txBody>
      </p:sp>
    </p:spTree>
    <p:extLst>
      <p:ext uri="{BB962C8B-B14F-4D97-AF65-F5344CB8AC3E}">
        <p14:creationId xmlns:p14="http://schemas.microsoft.com/office/powerpoint/2010/main" val="28870679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p:cNvSpPr>
            <a:spLocks noGrp="1"/>
          </p:cNvSpPr>
          <p:nvPr>
            <p:ph type="dt" sz="half" idx="10"/>
          </p:nvPr>
        </p:nvSpPr>
        <p:spPr/>
        <p:txBody>
          <a:bodyPr/>
          <a:lstStyle/>
          <a:p>
            <a:fld id="{D32AE287-75DA-564E-BA35-19C78295DD53}" type="datetimeFigureOut">
              <a:rPr lang="en-US" smtClean="0"/>
              <a:t>10/17/2022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9347C92-EE80-F341-862C-E334F660FDA8}" type="slidenum">
              <a:rPr lang="en-US" smtClean="0"/>
              <a:t>‹#›</a:t>
            </a:fld>
            <a:endParaRPr lang="en-US"/>
          </a:p>
        </p:txBody>
      </p:sp>
    </p:spTree>
    <p:extLst>
      <p:ext uri="{BB962C8B-B14F-4D97-AF65-F5344CB8AC3E}">
        <p14:creationId xmlns:p14="http://schemas.microsoft.com/office/powerpoint/2010/main" val="31619422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Date Placeholder 2"/>
          <p:cNvSpPr>
            <a:spLocks noGrp="1"/>
          </p:cNvSpPr>
          <p:nvPr>
            <p:ph type="dt" sz="half" idx="10"/>
          </p:nvPr>
        </p:nvSpPr>
        <p:spPr/>
        <p:txBody>
          <a:bodyPr/>
          <a:lstStyle/>
          <a:p>
            <a:fld id="{D32AE287-75DA-564E-BA35-19C78295DD53}" type="datetimeFigureOut">
              <a:rPr lang="en-US" smtClean="0"/>
              <a:t>10/17/2022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9347C92-EE80-F341-862C-E334F660FDA8}" type="slidenum">
              <a:rPr lang="en-US" smtClean="0"/>
              <a:t>‹#›</a:t>
            </a:fld>
            <a:endParaRPr lang="en-US"/>
          </a:p>
        </p:txBody>
      </p:sp>
    </p:spTree>
    <p:extLst>
      <p:ext uri="{BB962C8B-B14F-4D97-AF65-F5344CB8AC3E}">
        <p14:creationId xmlns:p14="http://schemas.microsoft.com/office/powerpoint/2010/main" val="14034762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2AE287-75DA-564E-BA35-19C78295DD53}" type="datetimeFigureOut">
              <a:rPr lang="en-US" smtClean="0"/>
              <a:t>10/17/2022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9347C92-EE80-F341-862C-E334F660FDA8}" type="slidenum">
              <a:rPr lang="en-US" smtClean="0"/>
              <a:t>‹#›</a:t>
            </a:fld>
            <a:endParaRPr lang="en-US"/>
          </a:p>
        </p:txBody>
      </p:sp>
    </p:spTree>
    <p:extLst>
      <p:ext uri="{BB962C8B-B14F-4D97-AF65-F5344CB8AC3E}">
        <p14:creationId xmlns:p14="http://schemas.microsoft.com/office/powerpoint/2010/main" val="35794341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D32AE287-75DA-564E-BA35-19C78295DD53}" type="datetimeFigureOut">
              <a:rPr lang="en-US" smtClean="0"/>
              <a:t>10/17/2022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347C92-EE80-F341-862C-E334F660FDA8}" type="slidenum">
              <a:rPr lang="en-US" smtClean="0"/>
              <a:t>‹#›</a:t>
            </a:fld>
            <a:endParaRPr lang="en-US"/>
          </a:p>
        </p:txBody>
      </p:sp>
    </p:spTree>
    <p:extLst>
      <p:ext uri="{BB962C8B-B14F-4D97-AF65-F5344CB8AC3E}">
        <p14:creationId xmlns:p14="http://schemas.microsoft.com/office/powerpoint/2010/main" val="41144427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D32AE287-75DA-564E-BA35-19C78295DD53}" type="datetimeFigureOut">
              <a:rPr lang="en-US" smtClean="0"/>
              <a:t>10/17/2022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347C92-EE80-F341-862C-E334F660FDA8}" type="slidenum">
              <a:rPr lang="en-US" smtClean="0"/>
              <a:t>‹#›</a:t>
            </a:fld>
            <a:endParaRPr lang="en-US"/>
          </a:p>
        </p:txBody>
      </p:sp>
    </p:spTree>
    <p:extLst>
      <p:ext uri="{BB962C8B-B14F-4D97-AF65-F5344CB8AC3E}">
        <p14:creationId xmlns:p14="http://schemas.microsoft.com/office/powerpoint/2010/main" val="32348828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2AE287-75DA-564E-BA35-19C78295DD53}" type="datetimeFigureOut">
              <a:rPr lang="en-US" smtClean="0"/>
              <a:t>10/17/2022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347C92-EE80-F341-862C-E334F660FDA8}" type="slidenum">
              <a:rPr lang="en-US" smtClean="0"/>
              <a:t>‹#›</a:t>
            </a:fld>
            <a:endParaRPr lang="en-US"/>
          </a:p>
        </p:txBody>
      </p:sp>
    </p:spTree>
    <p:extLst>
      <p:ext uri="{BB962C8B-B14F-4D97-AF65-F5344CB8AC3E}">
        <p14:creationId xmlns:p14="http://schemas.microsoft.com/office/powerpoint/2010/main" val="33153332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hyperlink" Target="mailto:PRT@lincolnshire.gov.uk"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hyperlink" Target="https://www.gov.uk/government/publications/understanding-your-data-a-guide-for-school-governors-and-academy-trustees/understanding-your-data-a-guide-for-school-governors-and-academy-trustees"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assets.publishing.service.gov.uk/government/uploads/system/uploads/attachment_data/file/1101498/Suspension_and_Permanent_Exclusion_from_maintained_schools__academies_and_pupil_referral_units_in_England__including_pupil_movement.pdf" TargetMode="External"/><Relationship Id="rId2" Type="http://schemas.openxmlformats.org/officeDocument/2006/relationships/hyperlink" Target="https://assets.publishing.service.gov.uk/government/uploads/system/uploads/attachment_data/file/1101597/Behaviour_in_schools_guidance_sept_22.pdf" TargetMode="External"/><Relationship Id="rId1" Type="http://schemas.openxmlformats.org/officeDocument/2006/relationships/slideLayout" Target="../slideLayouts/slideLayout2.xml"/><Relationship Id="rId5" Type="http://schemas.openxmlformats.org/officeDocument/2006/relationships/image" Target="../media/image1.jpg"/><Relationship Id="rId4" Type="http://schemas.openxmlformats.org/officeDocument/2006/relationships/hyperlink" Target="https://perspective.angelsolutions.co.uk/perspective/login.aspx"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4" name="Rectangle 43">
            <a:extLst>
              <a:ext uri="{FF2B5EF4-FFF2-40B4-BE49-F238E27FC236}">
                <a16:creationId xmlns:a16="http://schemas.microsoft.com/office/drawing/2014/main" id="{665DBBEF-238B-476B-96AB-8AAC3224EC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9161" y="639193"/>
            <a:ext cx="2678858" cy="3573516"/>
          </a:xfrm>
        </p:spPr>
        <p:txBody>
          <a:bodyPr>
            <a:normAutofit/>
          </a:bodyPr>
          <a:lstStyle/>
          <a:p>
            <a:pPr algn="l">
              <a:lnSpc>
                <a:spcPct val="90000"/>
              </a:lnSpc>
            </a:pPr>
            <a:r>
              <a:rPr lang="en-US" sz="3200" dirty="0">
                <a:latin typeface="+mn-lt"/>
                <a:cs typeface="Open Sans"/>
              </a:rPr>
              <a:t>Reducing the risk of Suspension or Permanent Exclusion for pupils with SEND</a:t>
            </a:r>
          </a:p>
        </p:txBody>
      </p:sp>
      <p:sp>
        <p:nvSpPr>
          <p:cNvPr id="3" name="Subtitle 2"/>
          <p:cNvSpPr>
            <a:spLocks noGrp="1"/>
          </p:cNvSpPr>
          <p:nvPr>
            <p:ph type="subTitle" idx="1"/>
          </p:nvPr>
        </p:nvSpPr>
        <p:spPr>
          <a:xfrm>
            <a:off x="479161" y="4631161"/>
            <a:ext cx="2678858" cy="1559327"/>
          </a:xfrm>
        </p:spPr>
        <p:txBody>
          <a:bodyPr>
            <a:normAutofit/>
          </a:bodyPr>
          <a:lstStyle/>
          <a:p>
            <a:pPr algn="l">
              <a:lnSpc>
                <a:spcPct val="90000"/>
              </a:lnSpc>
            </a:pPr>
            <a:r>
              <a:rPr lang="en-US" sz="1800" dirty="0">
                <a:ea typeface="ＭＳ Ｐゴシック" charset="0"/>
                <a:cs typeface="Open Sans"/>
              </a:rPr>
              <a:t>Pupil Re-integration Team</a:t>
            </a:r>
          </a:p>
          <a:p>
            <a:pPr algn="l">
              <a:lnSpc>
                <a:spcPct val="90000"/>
              </a:lnSpc>
            </a:pPr>
            <a:r>
              <a:rPr lang="en-US" sz="1800" dirty="0">
                <a:ea typeface="ＭＳ Ｐゴシック" charset="0"/>
                <a:cs typeface="Open Sans"/>
                <a:hlinkClick r:id="rId2"/>
              </a:rPr>
              <a:t>PRT@lincolnshire.gov.uk</a:t>
            </a:r>
            <a:endParaRPr lang="en-US" sz="1800" dirty="0">
              <a:ea typeface="ＭＳ Ｐゴシック" charset="0"/>
              <a:cs typeface="Open Sans"/>
            </a:endParaRPr>
          </a:p>
          <a:p>
            <a:pPr algn="l">
              <a:lnSpc>
                <a:spcPct val="90000"/>
              </a:lnSpc>
            </a:pPr>
            <a:endParaRPr lang="en-US" sz="1800" dirty="0">
              <a:latin typeface="Open Sans"/>
              <a:ea typeface="ＭＳ Ｐゴシック" charset="0"/>
              <a:cs typeface="Open Sans"/>
            </a:endParaRPr>
          </a:p>
          <a:p>
            <a:pPr algn="l">
              <a:lnSpc>
                <a:spcPct val="90000"/>
              </a:lnSpc>
            </a:pPr>
            <a:br>
              <a:rPr lang="en-US" sz="1800" dirty="0">
                <a:latin typeface="Open Sans"/>
                <a:ea typeface="ＭＳ Ｐゴシック" charset="0"/>
                <a:cs typeface="Open Sans"/>
              </a:rPr>
            </a:br>
            <a:endParaRPr lang="en-US" sz="1800" dirty="0">
              <a:latin typeface="Open Sans"/>
              <a:cs typeface="Open Sans"/>
            </a:endParaRPr>
          </a:p>
        </p:txBody>
      </p:sp>
      <p:sp>
        <p:nvSpPr>
          <p:cNvPr id="46" name="sketch line">
            <a:extLst>
              <a:ext uri="{FF2B5EF4-FFF2-40B4-BE49-F238E27FC236}">
                <a16:creationId xmlns:a16="http://schemas.microsoft.com/office/drawing/2014/main" id="{3FCFB1DE-0B7E-48CC-BA90-B2AB0889F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2458" y="4409267"/>
            <a:ext cx="2441321" cy="18288"/>
          </a:xfrm>
          <a:custGeom>
            <a:avLst/>
            <a:gdLst>
              <a:gd name="connsiteX0" fmla="*/ 0 w 2441321"/>
              <a:gd name="connsiteY0" fmla="*/ 0 h 18288"/>
              <a:gd name="connsiteX1" fmla="*/ 585917 w 2441321"/>
              <a:gd name="connsiteY1" fmla="*/ 0 h 18288"/>
              <a:gd name="connsiteX2" fmla="*/ 1196247 w 2441321"/>
              <a:gd name="connsiteY2" fmla="*/ 0 h 18288"/>
              <a:gd name="connsiteX3" fmla="*/ 1806578 w 2441321"/>
              <a:gd name="connsiteY3" fmla="*/ 0 h 18288"/>
              <a:gd name="connsiteX4" fmla="*/ 2441321 w 2441321"/>
              <a:gd name="connsiteY4" fmla="*/ 0 h 18288"/>
              <a:gd name="connsiteX5" fmla="*/ 2441321 w 2441321"/>
              <a:gd name="connsiteY5" fmla="*/ 18288 h 18288"/>
              <a:gd name="connsiteX6" fmla="*/ 1830991 w 2441321"/>
              <a:gd name="connsiteY6" fmla="*/ 18288 h 18288"/>
              <a:gd name="connsiteX7" fmla="*/ 1269487 w 2441321"/>
              <a:gd name="connsiteY7" fmla="*/ 18288 h 18288"/>
              <a:gd name="connsiteX8" fmla="*/ 707983 w 2441321"/>
              <a:gd name="connsiteY8" fmla="*/ 18288 h 18288"/>
              <a:gd name="connsiteX9" fmla="*/ 0 w 2441321"/>
              <a:gd name="connsiteY9" fmla="*/ 18288 h 18288"/>
              <a:gd name="connsiteX10" fmla="*/ 0 w 2441321"/>
              <a:gd name="connsiteY10" fmla="*/ 0 h 18288"/>
              <a:gd name="connsiteX0" fmla="*/ 0 w 2441321"/>
              <a:gd name="connsiteY0" fmla="*/ 0 h 18288"/>
              <a:gd name="connsiteX1" fmla="*/ 585917 w 2441321"/>
              <a:gd name="connsiteY1" fmla="*/ 0 h 18288"/>
              <a:gd name="connsiteX2" fmla="*/ 1123008 w 2441321"/>
              <a:gd name="connsiteY2" fmla="*/ 0 h 18288"/>
              <a:gd name="connsiteX3" fmla="*/ 1782164 w 2441321"/>
              <a:gd name="connsiteY3" fmla="*/ 0 h 18288"/>
              <a:gd name="connsiteX4" fmla="*/ 2441321 w 2441321"/>
              <a:gd name="connsiteY4" fmla="*/ 0 h 18288"/>
              <a:gd name="connsiteX5" fmla="*/ 2441321 w 2441321"/>
              <a:gd name="connsiteY5" fmla="*/ 18288 h 18288"/>
              <a:gd name="connsiteX6" fmla="*/ 1879817 w 2441321"/>
              <a:gd name="connsiteY6" fmla="*/ 18288 h 18288"/>
              <a:gd name="connsiteX7" fmla="*/ 1318313 w 2441321"/>
              <a:gd name="connsiteY7" fmla="*/ 18288 h 18288"/>
              <a:gd name="connsiteX8" fmla="*/ 659157 w 2441321"/>
              <a:gd name="connsiteY8" fmla="*/ 18288 h 18288"/>
              <a:gd name="connsiteX9" fmla="*/ 0 w 2441321"/>
              <a:gd name="connsiteY9" fmla="*/ 18288 h 18288"/>
              <a:gd name="connsiteX10" fmla="*/ 0 w 2441321"/>
              <a:gd name="connsiteY10"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41321" h="18288" fill="none" extrusionOk="0">
                <a:moveTo>
                  <a:pt x="0" y="0"/>
                </a:moveTo>
                <a:cubicBezTo>
                  <a:pt x="280302" y="-6619"/>
                  <a:pt x="363201" y="4913"/>
                  <a:pt x="585917" y="0"/>
                </a:cubicBezTo>
                <a:cubicBezTo>
                  <a:pt x="832357" y="-10107"/>
                  <a:pt x="996738" y="-34312"/>
                  <a:pt x="1196247" y="0"/>
                </a:cubicBezTo>
                <a:cubicBezTo>
                  <a:pt x="1357180" y="16623"/>
                  <a:pt x="1575042" y="-11041"/>
                  <a:pt x="1806578" y="0"/>
                </a:cubicBezTo>
                <a:cubicBezTo>
                  <a:pt x="2016334" y="246"/>
                  <a:pt x="2239353" y="-8732"/>
                  <a:pt x="2441321" y="0"/>
                </a:cubicBezTo>
                <a:cubicBezTo>
                  <a:pt x="2441188" y="8366"/>
                  <a:pt x="2440365" y="10017"/>
                  <a:pt x="2441321" y="18288"/>
                </a:cubicBezTo>
                <a:cubicBezTo>
                  <a:pt x="2159375" y="49009"/>
                  <a:pt x="2054495" y="45666"/>
                  <a:pt x="1830991" y="18288"/>
                </a:cubicBezTo>
                <a:cubicBezTo>
                  <a:pt x="1615846" y="7509"/>
                  <a:pt x="1521674" y="-5422"/>
                  <a:pt x="1269487" y="18288"/>
                </a:cubicBezTo>
                <a:cubicBezTo>
                  <a:pt x="1019660" y="53960"/>
                  <a:pt x="886911" y="42351"/>
                  <a:pt x="707983" y="18288"/>
                </a:cubicBezTo>
                <a:cubicBezTo>
                  <a:pt x="523434" y="27321"/>
                  <a:pt x="307885" y="34316"/>
                  <a:pt x="0" y="18288"/>
                </a:cubicBezTo>
                <a:cubicBezTo>
                  <a:pt x="-595" y="11182"/>
                  <a:pt x="-5" y="6307"/>
                  <a:pt x="0" y="0"/>
                </a:cubicBezTo>
                <a:close/>
              </a:path>
              <a:path w="2441321" h="18288" stroke="0" extrusionOk="0">
                <a:moveTo>
                  <a:pt x="0" y="0"/>
                </a:moveTo>
                <a:cubicBezTo>
                  <a:pt x="212126" y="-10265"/>
                  <a:pt x="442910" y="-11728"/>
                  <a:pt x="585917" y="0"/>
                </a:cubicBezTo>
                <a:cubicBezTo>
                  <a:pt x="724579" y="21751"/>
                  <a:pt x="879365" y="-33198"/>
                  <a:pt x="1123008" y="0"/>
                </a:cubicBezTo>
                <a:cubicBezTo>
                  <a:pt x="1377247" y="11220"/>
                  <a:pt x="1597861" y="-34280"/>
                  <a:pt x="1782164" y="0"/>
                </a:cubicBezTo>
                <a:cubicBezTo>
                  <a:pt x="1975975" y="-3055"/>
                  <a:pt x="2116392" y="-15531"/>
                  <a:pt x="2441321" y="0"/>
                </a:cubicBezTo>
                <a:cubicBezTo>
                  <a:pt x="2441666" y="6144"/>
                  <a:pt x="2441358" y="10525"/>
                  <a:pt x="2441321" y="18288"/>
                </a:cubicBezTo>
                <a:cubicBezTo>
                  <a:pt x="2180658" y="18322"/>
                  <a:pt x="2084222" y="5934"/>
                  <a:pt x="1879817" y="18288"/>
                </a:cubicBezTo>
                <a:cubicBezTo>
                  <a:pt x="1668182" y="16222"/>
                  <a:pt x="1551159" y="-6477"/>
                  <a:pt x="1318313" y="18288"/>
                </a:cubicBezTo>
                <a:cubicBezTo>
                  <a:pt x="1059871" y="56395"/>
                  <a:pt x="901959" y="23831"/>
                  <a:pt x="659157" y="18288"/>
                </a:cubicBezTo>
                <a:cubicBezTo>
                  <a:pt x="444692" y="28483"/>
                  <a:pt x="245032" y="39882"/>
                  <a:pt x="0" y="18288"/>
                </a:cubicBezTo>
                <a:cubicBezTo>
                  <a:pt x="-11" y="10485"/>
                  <a:pt x="-221" y="3288"/>
                  <a:pt x="0" y="0"/>
                </a:cubicBezTo>
                <a:close/>
              </a:path>
              <a:path w="2441321" h="18288" fill="none" stroke="0" extrusionOk="0">
                <a:moveTo>
                  <a:pt x="0" y="0"/>
                </a:moveTo>
                <a:cubicBezTo>
                  <a:pt x="265389" y="-22361"/>
                  <a:pt x="344845" y="-65"/>
                  <a:pt x="585917" y="0"/>
                </a:cubicBezTo>
                <a:cubicBezTo>
                  <a:pt x="858472" y="13102"/>
                  <a:pt x="949265" y="-8078"/>
                  <a:pt x="1196247" y="0"/>
                </a:cubicBezTo>
                <a:cubicBezTo>
                  <a:pt x="1379248" y="30707"/>
                  <a:pt x="1585336" y="24963"/>
                  <a:pt x="1806578" y="0"/>
                </a:cubicBezTo>
                <a:cubicBezTo>
                  <a:pt x="1986731" y="-19207"/>
                  <a:pt x="2264933" y="16601"/>
                  <a:pt x="2441321" y="0"/>
                </a:cubicBezTo>
                <a:cubicBezTo>
                  <a:pt x="2441440" y="8687"/>
                  <a:pt x="2440452" y="9944"/>
                  <a:pt x="2441321" y="18288"/>
                </a:cubicBezTo>
                <a:cubicBezTo>
                  <a:pt x="2149099" y="27348"/>
                  <a:pt x="2027305" y="56470"/>
                  <a:pt x="1830991" y="18288"/>
                </a:cubicBezTo>
                <a:cubicBezTo>
                  <a:pt x="1614571" y="-18764"/>
                  <a:pt x="1500998" y="10727"/>
                  <a:pt x="1269487" y="18288"/>
                </a:cubicBezTo>
                <a:cubicBezTo>
                  <a:pt x="1042399" y="37834"/>
                  <a:pt x="927922" y="45822"/>
                  <a:pt x="707983" y="18288"/>
                </a:cubicBezTo>
                <a:cubicBezTo>
                  <a:pt x="502575" y="-5380"/>
                  <a:pt x="350393" y="34499"/>
                  <a:pt x="0" y="18288"/>
                </a:cubicBezTo>
                <a:cubicBezTo>
                  <a:pt x="-394" y="12154"/>
                  <a:pt x="907" y="6688"/>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custGeom>
                    <a:avLst/>
                    <a:gdLst>
                      <a:gd name="connsiteX0" fmla="*/ 0 w 2441321"/>
                      <a:gd name="connsiteY0" fmla="*/ 0 h 18288"/>
                      <a:gd name="connsiteX1" fmla="*/ 585917 w 2441321"/>
                      <a:gd name="connsiteY1" fmla="*/ 0 h 18288"/>
                      <a:gd name="connsiteX2" fmla="*/ 1196247 w 2441321"/>
                      <a:gd name="connsiteY2" fmla="*/ 0 h 18288"/>
                      <a:gd name="connsiteX3" fmla="*/ 1806578 w 2441321"/>
                      <a:gd name="connsiteY3" fmla="*/ 0 h 18288"/>
                      <a:gd name="connsiteX4" fmla="*/ 2441321 w 2441321"/>
                      <a:gd name="connsiteY4" fmla="*/ 0 h 18288"/>
                      <a:gd name="connsiteX5" fmla="*/ 2441321 w 2441321"/>
                      <a:gd name="connsiteY5" fmla="*/ 18288 h 18288"/>
                      <a:gd name="connsiteX6" fmla="*/ 1830991 w 2441321"/>
                      <a:gd name="connsiteY6" fmla="*/ 18288 h 18288"/>
                      <a:gd name="connsiteX7" fmla="*/ 1269487 w 2441321"/>
                      <a:gd name="connsiteY7" fmla="*/ 18288 h 18288"/>
                      <a:gd name="connsiteX8" fmla="*/ 707983 w 2441321"/>
                      <a:gd name="connsiteY8" fmla="*/ 18288 h 18288"/>
                      <a:gd name="connsiteX9" fmla="*/ 0 w 2441321"/>
                      <a:gd name="connsiteY9" fmla="*/ 18288 h 18288"/>
                      <a:gd name="connsiteX10" fmla="*/ 0 w 2441321"/>
                      <a:gd name="connsiteY10"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41321" h="18288" fill="none" extrusionOk="0">
                        <a:moveTo>
                          <a:pt x="0" y="0"/>
                        </a:moveTo>
                        <a:cubicBezTo>
                          <a:pt x="273217" y="-17533"/>
                          <a:pt x="355785" y="-4171"/>
                          <a:pt x="585917" y="0"/>
                        </a:cubicBezTo>
                        <a:cubicBezTo>
                          <a:pt x="816049" y="4171"/>
                          <a:pt x="991446" y="-9419"/>
                          <a:pt x="1196247" y="0"/>
                        </a:cubicBezTo>
                        <a:cubicBezTo>
                          <a:pt x="1401048" y="9419"/>
                          <a:pt x="1589984" y="-731"/>
                          <a:pt x="1806578" y="0"/>
                        </a:cubicBezTo>
                        <a:cubicBezTo>
                          <a:pt x="2023172" y="731"/>
                          <a:pt x="2247754" y="8393"/>
                          <a:pt x="2441321" y="0"/>
                        </a:cubicBezTo>
                        <a:cubicBezTo>
                          <a:pt x="2441167" y="8655"/>
                          <a:pt x="2440437" y="9975"/>
                          <a:pt x="2441321" y="18288"/>
                        </a:cubicBezTo>
                        <a:cubicBezTo>
                          <a:pt x="2169723" y="30506"/>
                          <a:pt x="2045712" y="39140"/>
                          <a:pt x="1830991" y="18288"/>
                        </a:cubicBezTo>
                        <a:cubicBezTo>
                          <a:pt x="1616270" y="-2564"/>
                          <a:pt x="1505876" y="3949"/>
                          <a:pt x="1269487" y="18288"/>
                        </a:cubicBezTo>
                        <a:cubicBezTo>
                          <a:pt x="1033098" y="32627"/>
                          <a:pt x="908661" y="41191"/>
                          <a:pt x="707983" y="18288"/>
                        </a:cubicBezTo>
                        <a:cubicBezTo>
                          <a:pt x="507305" y="-4615"/>
                          <a:pt x="333592" y="20759"/>
                          <a:pt x="0" y="18288"/>
                        </a:cubicBezTo>
                        <a:cubicBezTo>
                          <a:pt x="-688" y="11716"/>
                          <a:pt x="875" y="6357"/>
                          <a:pt x="0" y="0"/>
                        </a:cubicBezTo>
                        <a:close/>
                      </a:path>
                      <a:path w="2441321" h="18288" stroke="0" extrusionOk="0">
                        <a:moveTo>
                          <a:pt x="0" y="0"/>
                        </a:moveTo>
                        <a:cubicBezTo>
                          <a:pt x="207071" y="-14617"/>
                          <a:pt x="444194" y="-15606"/>
                          <a:pt x="585917" y="0"/>
                        </a:cubicBezTo>
                        <a:cubicBezTo>
                          <a:pt x="727640" y="15606"/>
                          <a:pt x="904326" y="-79"/>
                          <a:pt x="1123008" y="0"/>
                        </a:cubicBezTo>
                        <a:cubicBezTo>
                          <a:pt x="1341690" y="79"/>
                          <a:pt x="1600014" y="10401"/>
                          <a:pt x="1782164" y="0"/>
                        </a:cubicBezTo>
                        <a:cubicBezTo>
                          <a:pt x="1964314" y="-10401"/>
                          <a:pt x="2143537" y="-21488"/>
                          <a:pt x="2441321" y="0"/>
                        </a:cubicBezTo>
                        <a:cubicBezTo>
                          <a:pt x="2441735" y="5928"/>
                          <a:pt x="2441551" y="11133"/>
                          <a:pt x="2441321" y="18288"/>
                        </a:cubicBezTo>
                        <a:cubicBezTo>
                          <a:pt x="2166745" y="28773"/>
                          <a:pt x="2078726" y="15476"/>
                          <a:pt x="1879817" y="18288"/>
                        </a:cubicBezTo>
                        <a:cubicBezTo>
                          <a:pt x="1680908" y="21100"/>
                          <a:pt x="1548770" y="-4127"/>
                          <a:pt x="1318313" y="18288"/>
                        </a:cubicBezTo>
                        <a:cubicBezTo>
                          <a:pt x="1087856" y="40703"/>
                          <a:pt x="894613" y="3927"/>
                          <a:pt x="659157" y="18288"/>
                        </a:cubicBezTo>
                        <a:cubicBezTo>
                          <a:pt x="423701" y="32649"/>
                          <a:pt x="246611" y="33975"/>
                          <a:pt x="0" y="18288"/>
                        </a:cubicBezTo>
                        <a:cubicBezTo>
                          <a:pt x="-348" y="10388"/>
                          <a:pt x="-12" y="3969"/>
                          <a:pt x="0" y="0"/>
                        </a:cubicBezTo>
                        <a:close/>
                      </a:path>
                    </a:pathLst>
                  </a:cu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Slide background superimp_v2.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90722" y="133965"/>
            <a:ext cx="5410962" cy="6536748"/>
          </a:xfrm>
          <a:prstGeom prst="rect">
            <a:avLst/>
          </a:prstGeom>
        </p:spPr>
      </p:pic>
    </p:spTree>
    <p:extLst>
      <p:ext uri="{BB962C8B-B14F-4D97-AF65-F5344CB8AC3E}">
        <p14:creationId xmlns:p14="http://schemas.microsoft.com/office/powerpoint/2010/main" val="35731439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8">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9369" y="1681544"/>
            <a:ext cx="8229600" cy="18288"/>
          </a:xfrm>
          <a:custGeom>
            <a:avLst/>
            <a:gdLst>
              <a:gd name="connsiteX0" fmla="*/ 0 w 8229600"/>
              <a:gd name="connsiteY0" fmla="*/ 0 h 18288"/>
              <a:gd name="connsiteX1" fmla="*/ 521208 w 8229600"/>
              <a:gd name="connsiteY1" fmla="*/ 0 h 18288"/>
              <a:gd name="connsiteX2" fmla="*/ 1371600 w 8229600"/>
              <a:gd name="connsiteY2" fmla="*/ 0 h 18288"/>
              <a:gd name="connsiteX3" fmla="*/ 2221992 w 8229600"/>
              <a:gd name="connsiteY3" fmla="*/ 0 h 18288"/>
              <a:gd name="connsiteX4" fmla="*/ 3072384 w 8229600"/>
              <a:gd name="connsiteY4" fmla="*/ 0 h 18288"/>
              <a:gd name="connsiteX5" fmla="*/ 3511296 w 8229600"/>
              <a:gd name="connsiteY5" fmla="*/ 0 h 18288"/>
              <a:gd name="connsiteX6" fmla="*/ 4114800 w 8229600"/>
              <a:gd name="connsiteY6" fmla="*/ 0 h 18288"/>
              <a:gd name="connsiteX7" fmla="*/ 4553712 w 8229600"/>
              <a:gd name="connsiteY7" fmla="*/ 0 h 18288"/>
              <a:gd name="connsiteX8" fmla="*/ 5239512 w 8229600"/>
              <a:gd name="connsiteY8" fmla="*/ 0 h 18288"/>
              <a:gd name="connsiteX9" fmla="*/ 5843016 w 8229600"/>
              <a:gd name="connsiteY9" fmla="*/ 0 h 18288"/>
              <a:gd name="connsiteX10" fmla="*/ 6611112 w 8229600"/>
              <a:gd name="connsiteY10" fmla="*/ 0 h 18288"/>
              <a:gd name="connsiteX11" fmla="*/ 7461504 w 8229600"/>
              <a:gd name="connsiteY11" fmla="*/ 0 h 18288"/>
              <a:gd name="connsiteX12" fmla="*/ 8229600 w 8229600"/>
              <a:gd name="connsiteY12" fmla="*/ 0 h 18288"/>
              <a:gd name="connsiteX13" fmla="*/ 8229600 w 8229600"/>
              <a:gd name="connsiteY13" fmla="*/ 18288 h 18288"/>
              <a:gd name="connsiteX14" fmla="*/ 7461504 w 8229600"/>
              <a:gd name="connsiteY14" fmla="*/ 18288 h 18288"/>
              <a:gd name="connsiteX15" fmla="*/ 6940296 w 8229600"/>
              <a:gd name="connsiteY15" fmla="*/ 18288 h 18288"/>
              <a:gd name="connsiteX16" fmla="*/ 6419088 w 8229600"/>
              <a:gd name="connsiteY16" fmla="*/ 18288 h 18288"/>
              <a:gd name="connsiteX17" fmla="*/ 5650992 w 8229600"/>
              <a:gd name="connsiteY17" fmla="*/ 18288 h 18288"/>
              <a:gd name="connsiteX18" fmla="*/ 5129784 w 8229600"/>
              <a:gd name="connsiteY18" fmla="*/ 18288 h 18288"/>
              <a:gd name="connsiteX19" fmla="*/ 4690872 w 8229600"/>
              <a:gd name="connsiteY19" fmla="*/ 18288 h 18288"/>
              <a:gd name="connsiteX20" fmla="*/ 4087368 w 8229600"/>
              <a:gd name="connsiteY20" fmla="*/ 18288 h 18288"/>
              <a:gd name="connsiteX21" fmla="*/ 3401568 w 8229600"/>
              <a:gd name="connsiteY21" fmla="*/ 18288 h 18288"/>
              <a:gd name="connsiteX22" fmla="*/ 2798064 w 8229600"/>
              <a:gd name="connsiteY22" fmla="*/ 18288 h 18288"/>
              <a:gd name="connsiteX23" fmla="*/ 2276856 w 8229600"/>
              <a:gd name="connsiteY23" fmla="*/ 18288 h 18288"/>
              <a:gd name="connsiteX24" fmla="*/ 1426464 w 8229600"/>
              <a:gd name="connsiteY24" fmla="*/ 18288 h 18288"/>
              <a:gd name="connsiteX25" fmla="*/ 740664 w 8229600"/>
              <a:gd name="connsiteY25" fmla="*/ 18288 h 18288"/>
              <a:gd name="connsiteX26" fmla="*/ 0 w 8229600"/>
              <a:gd name="connsiteY26" fmla="*/ 18288 h 18288"/>
              <a:gd name="connsiteX27" fmla="*/ 0 w 8229600"/>
              <a:gd name="connsiteY27" fmla="*/ 0 h 18288"/>
              <a:gd name="connsiteX0" fmla="*/ 0 w 8229600"/>
              <a:gd name="connsiteY0" fmla="*/ 0 h 18288"/>
              <a:gd name="connsiteX1" fmla="*/ 521208 w 8229600"/>
              <a:gd name="connsiteY1" fmla="*/ 0 h 18288"/>
              <a:gd name="connsiteX2" fmla="*/ 960120 w 8229600"/>
              <a:gd name="connsiteY2" fmla="*/ 0 h 18288"/>
              <a:gd name="connsiteX3" fmla="*/ 1481328 w 8229600"/>
              <a:gd name="connsiteY3" fmla="*/ 0 h 18288"/>
              <a:gd name="connsiteX4" fmla="*/ 2167128 w 8229600"/>
              <a:gd name="connsiteY4" fmla="*/ 0 h 18288"/>
              <a:gd name="connsiteX5" fmla="*/ 2935224 w 8229600"/>
              <a:gd name="connsiteY5" fmla="*/ 0 h 18288"/>
              <a:gd name="connsiteX6" fmla="*/ 3785616 w 8229600"/>
              <a:gd name="connsiteY6" fmla="*/ 0 h 18288"/>
              <a:gd name="connsiteX7" fmla="*/ 4636008 w 8229600"/>
              <a:gd name="connsiteY7" fmla="*/ 0 h 18288"/>
              <a:gd name="connsiteX8" fmla="*/ 5239512 w 8229600"/>
              <a:gd name="connsiteY8" fmla="*/ 0 h 18288"/>
              <a:gd name="connsiteX9" fmla="*/ 6007608 w 8229600"/>
              <a:gd name="connsiteY9" fmla="*/ 0 h 18288"/>
              <a:gd name="connsiteX10" fmla="*/ 6693408 w 8229600"/>
              <a:gd name="connsiteY10" fmla="*/ 0 h 18288"/>
              <a:gd name="connsiteX11" fmla="*/ 7296912 w 8229600"/>
              <a:gd name="connsiteY11" fmla="*/ 0 h 18288"/>
              <a:gd name="connsiteX12" fmla="*/ 8229600 w 8229600"/>
              <a:gd name="connsiteY12" fmla="*/ 0 h 18288"/>
              <a:gd name="connsiteX13" fmla="*/ 8229600 w 8229600"/>
              <a:gd name="connsiteY13" fmla="*/ 18288 h 18288"/>
              <a:gd name="connsiteX14" fmla="*/ 7626096 w 8229600"/>
              <a:gd name="connsiteY14" fmla="*/ 18288 h 18288"/>
              <a:gd name="connsiteX15" fmla="*/ 7022592 w 8229600"/>
              <a:gd name="connsiteY15" fmla="*/ 18288 h 18288"/>
              <a:gd name="connsiteX16" fmla="*/ 6172200 w 8229600"/>
              <a:gd name="connsiteY16" fmla="*/ 18288 h 18288"/>
              <a:gd name="connsiteX17" fmla="*/ 5650992 w 8229600"/>
              <a:gd name="connsiteY17" fmla="*/ 18288 h 18288"/>
              <a:gd name="connsiteX18" fmla="*/ 4882896 w 8229600"/>
              <a:gd name="connsiteY18" fmla="*/ 18288 h 18288"/>
              <a:gd name="connsiteX19" fmla="*/ 4443984 w 8229600"/>
              <a:gd name="connsiteY19" fmla="*/ 18288 h 18288"/>
              <a:gd name="connsiteX20" fmla="*/ 3758184 w 8229600"/>
              <a:gd name="connsiteY20" fmla="*/ 18288 h 18288"/>
              <a:gd name="connsiteX21" fmla="*/ 3236976 w 8229600"/>
              <a:gd name="connsiteY21" fmla="*/ 18288 h 18288"/>
              <a:gd name="connsiteX22" fmla="*/ 2386584 w 8229600"/>
              <a:gd name="connsiteY22" fmla="*/ 18288 h 18288"/>
              <a:gd name="connsiteX23" fmla="*/ 1947672 w 8229600"/>
              <a:gd name="connsiteY23" fmla="*/ 18288 h 18288"/>
              <a:gd name="connsiteX24" fmla="*/ 1261872 w 8229600"/>
              <a:gd name="connsiteY24" fmla="*/ 18288 h 18288"/>
              <a:gd name="connsiteX25" fmla="*/ 822960 w 8229600"/>
              <a:gd name="connsiteY25" fmla="*/ 18288 h 18288"/>
              <a:gd name="connsiteX26" fmla="*/ 0 w 8229600"/>
              <a:gd name="connsiteY26" fmla="*/ 18288 h 18288"/>
              <a:gd name="connsiteX27" fmla="*/ 0 w 8229600"/>
              <a:gd name="connsiteY2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8229600" h="18288" fill="none" extrusionOk="0">
                <a:moveTo>
                  <a:pt x="0" y="0"/>
                </a:moveTo>
                <a:cubicBezTo>
                  <a:pt x="215278" y="6969"/>
                  <a:pt x="340572" y="21894"/>
                  <a:pt x="521208" y="0"/>
                </a:cubicBezTo>
                <a:cubicBezTo>
                  <a:pt x="745939" y="29643"/>
                  <a:pt x="1127486" y="-40512"/>
                  <a:pt x="1371600" y="0"/>
                </a:cubicBezTo>
                <a:cubicBezTo>
                  <a:pt x="1567490" y="28416"/>
                  <a:pt x="1945702" y="13075"/>
                  <a:pt x="2221992" y="0"/>
                </a:cubicBezTo>
                <a:cubicBezTo>
                  <a:pt x="2446218" y="-17340"/>
                  <a:pt x="2853686" y="-7924"/>
                  <a:pt x="3072384" y="0"/>
                </a:cubicBezTo>
                <a:cubicBezTo>
                  <a:pt x="3286960" y="20656"/>
                  <a:pt x="3324417" y="20174"/>
                  <a:pt x="3511296" y="0"/>
                </a:cubicBezTo>
                <a:cubicBezTo>
                  <a:pt x="3710690" y="-39182"/>
                  <a:pt x="3945457" y="-64074"/>
                  <a:pt x="4114800" y="0"/>
                </a:cubicBezTo>
                <a:cubicBezTo>
                  <a:pt x="4336079" y="28138"/>
                  <a:pt x="4420759" y="12117"/>
                  <a:pt x="4553712" y="0"/>
                </a:cubicBezTo>
                <a:cubicBezTo>
                  <a:pt x="4688252" y="-2224"/>
                  <a:pt x="5047430" y="19664"/>
                  <a:pt x="5239512" y="0"/>
                </a:cubicBezTo>
                <a:cubicBezTo>
                  <a:pt x="5424392" y="-49610"/>
                  <a:pt x="5708717" y="13540"/>
                  <a:pt x="5843016" y="0"/>
                </a:cubicBezTo>
                <a:cubicBezTo>
                  <a:pt x="6005788" y="32949"/>
                  <a:pt x="6198255" y="37080"/>
                  <a:pt x="6611112" y="0"/>
                </a:cubicBezTo>
                <a:cubicBezTo>
                  <a:pt x="6954152" y="635"/>
                  <a:pt x="7244390" y="18057"/>
                  <a:pt x="7461504" y="0"/>
                </a:cubicBezTo>
                <a:cubicBezTo>
                  <a:pt x="7693790" y="9882"/>
                  <a:pt x="7984486" y="17646"/>
                  <a:pt x="8229600" y="0"/>
                </a:cubicBezTo>
                <a:cubicBezTo>
                  <a:pt x="8228428" y="6016"/>
                  <a:pt x="8229853" y="9684"/>
                  <a:pt x="8229600" y="18288"/>
                </a:cubicBezTo>
                <a:cubicBezTo>
                  <a:pt x="7945777" y="19945"/>
                  <a:pt x="7812308" y="-8511"/>
                  <a:pt x="7461504" y="18288"/>
                </a:cubicBezTo>
                <a:cubicBezTo>
                  <a:pt x="7129391" y="53185"/>
                  <a:pt x="7087333" y="41906"/>
                  <a:pt x="6940296" y="18288"/>
                </a:cubicBezTo>
                <a:cubicBezTo>
                  <a:pt x="6810862" y="-23020"/>
                  <a:pt x="6701312" y="19361"/>
                  <a:pt x="6419088" y="18288"/>
                </a:cubicBezTo>
                <a:cubicBezTo>
                  <a:pt x="6152777" y="18855"/>
                  <a:pt x="5868611" y="48802"/>
                  <a:pt x="5650992" y="18288"/>
                </a:cubicBezTo>
                <a:cubicBezTo>
                  <a:pt x="5439747" y="15250"/>
                  <a:pt x="5334901" y="-1044"/>
                  <a:pt x="5129784" y="18288"/>
                </a:cubicBezTo>
                <a:cubicBezTo>
                  <a:pt x="4955906" y="40458"/>
                  <a:pt x="4793216" y="33888"/>
                  <a:pt x="4690872" y="18288"/>
                </a:cubicBezTo>
                <a:cubicBezTo>
                  <a:pt x="4552374" y="31087"/>
                  <a:pt x="4318742" y="6248"/>
                  <a:pt x="4087368" y="18288"/>
                </a:cubicBezTo>
                <a:cubicBezTo>
                  <a:pt x="3849418" y="32625"/>
                  <a:pt x="3751577" y="29688"/>
                  <a:pt x="3401568" y="18288"/>
                </a:cubicBezTo>
                <a:cubicBezTo>
                  <a:pt x="3067953" y="20409"/>
                  <a:pt x="3012425" y="26879"/>
                  <a:pt x="2798064" y="18288"/>
                </a:cubicBezTo>
                <a:cubicBezTo>
                  <a:pt x="2565154" y="16520"/>
                  <a:pt x="2426719" y="-31794"/>
                  <a:pt x="2276856" y="18288"/>
                </a:cubicBezTo>
                <a:cubicBezTo>
                  <a:pt x="2090980" y="4382"/>
                  <a:pt x="1702030" y="-8180"/>
                  <a:pt x="1426464" y="18288"/>
                </a:cubicBezTo>
                <a:cubicBezTo>
                  <a:pt x="1104481" y="69643"/>
                  <a:pt x="985013" y="-7690"/>
                  <a:pt x="740664" y="18288"/>
                </a:cubicBezTo>
                <a:cubicBezTo>
                  <a:pt x="507391" y="41643"/>
                  <a:pt x="191740" y="-11654"/>
                  <a:pt x="0" y="18288"/>
                </a:cubicBezTo>
                <a:cubicBezTo>
                  <a:pt x="714" y="9707"/>
                  <a:pt x="1025" y="3120"/>
                  <a:pt x="0" y="0"/>
                </a:cubicBezTo>
                <a:close/>
              </a:path>
              <a:path w="8229600" h="18288" stroke="0" extrusionOk="0">
                <a:moveTo>
                  <a:pt x="0" y="0"/>
                </a:moveTo>
                <a:cubicBezTo>
                  <a:pt x="270709" y="-27213"/>
                  <a:pt x="397128" y="23656"/>
                  <a:pt x="521208" y="0"/>
                </a:cubicBezTo>
                <a:cubicBezTo>
                  <a:pt x="631319" y="-5947"/>
                  <a:pt x="842157" y="28261"/>
                  <a:pt x="960120" y="0"/>
                </a:cubicBezTo>
                <a:cubicBezTo>
                  <a:pt x="1077930" y="6549"/>
                  <a:pt x="1318669" y="-15893"/>
                  <a:pt x="1481328" y="0"/>
                </a:cubicBezTo>
                <a:cubicBezTo>
                  <a:pt x="1659104" y="-21090"/>
                  <a:pt x="1870243" y="69945"/>
                  <a:pt x="2167128" y="0"/>
                </a:cubicBezTo>
                <a:cubicBezTo>
                  <a:pt x="2460684" y="-5519"/>
                  <a:pt x="2753885" y="-62993"/>
                  <a:pt x="2935224" y="0"/>
                </a:cubicBezTo>
                <a:cubicBezTo>
                  <a:pt x="3115119" y="56580"/>
                  <a:pt x="3535280" y="40687"/>
                  <a:pt x="3785616" y="0"/>
                </a:cubicBezTo>
                <a:cubicBezTo>
                  <a:pt x="4057881" y="25645"/>
                  <a:pt x="4308335" y="-2666"/>
                  <a:pt x="4636008" y="0"/>
                </a:cubicBezTo>
                <a:cubicBezTo>
                  <a:pt x="4987152" y="19805"/>
                  <a:pt x="5025979" y="14149"/>
                  <a:pt x="5239512" y="0"/>
                </a:cubicBezTo>
                <a:cubicBezTo>
                  <a:pt x="5437586" y="211"/>
                  <a:pt x="5752721" y="5618"/>
                  <a:pt x="6007608" y="0"/>
                </a:cubicBezTo>
                <a:cubicBezTo>
                  <a:pt x="6280137" y="-5132"/>
                  <a:pt x="6386079" y="-21510"/>
                  <a:pt x="6693408" y="0"/>
                </a:cubicBezTo>
                <a:cubicBezTo>
                  <a:pt x="6986580" y="4991"/>
                  <a:pt x="7015252" y="-18088"/>
                  <a:pt x="7296912" y="0"/>
                </a:cubicBezTo>
                <a:cubicBezTo>
                  <a:pt x="7569796" y="10390"/>
                  <a:pt x="7895472" y="71473"/>
                  <a:pt x="8229600" y="0"/>
                </a:cubicBezTo>
                <a:cubicBezTo>
                  <a:pt x="8230227" y="7450"/>
                  <a:pt x="8228885" y="11999"/>
                  <a:pt x="8229600" y="18288"/>
                </a:cubicBezTo>
                <a:cubicBezTo>
                  <a:pt x="8094333" y="-5252"/>
                  <a:pt x="7850928" y="37448"/>
                  <a:pt x="7626096" y="18288"/>
                </a:cubicBezTo>
                <a:cubicBezTo>
                  <a:pt x="7448378" y="-569"/>
                  <a:pt x="7315174" y="-1844"/>
                  <a:pt x="7022592" y="18288"/>
                </a:cubicBezTo>
                <a:cubicBezTo>
                  <a:pt x="6686163" y="50499"/>
                  <a:pt x="6352629" y="23510"/>
                  <a:pt x="6172200" y="18288"/>
                </a:cubicBezTo>
                <a:cubicBezTo>
                  <a:pt x="6015590" y="42345"/>
                  <a:pt x="5770309" y="21278"/>
                  <a:pt x="5650992" y="18288"/>
                </a:cubicBezTo>
                <a:cubicBezTo>
                  <a:pt x="5483975" y="12092"/>
                  <a:pt x="5165324" y="68948"/>
                  <a:pt x="4882896" y="18288"/>
                </a:cubicBezTo>
                <a:cubicBezTo>
                  <a:pt x="4568934" y="7053"/>
                  <a:pt x="4556334" y="27676"/>
                  <a:pt x="4443984" y="18288"/>
                </a:cubicBezTo>
                <a:cubicBezTo>
                  <a:pt x="4320775" y="10576"/>
                  <a:pt x="4034988" y="-3490"/>
                  <a:pt x="3758184" y="18288"/>
                </a:cubicBezTo>
                <a:cubicBezTo>
                  <a:pt x="3445155" y="-998"/>
                  <a:pt x="3367892" y="13824"/>
                  <a:pt x="3236976" y="18288"/>
                </a:cubicBezTo>
                <a:cubicBezTo>
                  <a:pt x="3093796" y="26408"/>
                  <a:pt x="2635824" y="24132"/>
                  <a:pt x="2386584" y="18288"/>
                </a:cubicBezTo>
                <a:cubicBezTo>
                  <a:pt x="2139815" y="-3297"/>
                  <a:pt x="2105958" y="25945"/>
                  <a:pt x="1947672" y="18288"/>
                </a:cubicBezTo>
                <a:cubicBezTo>
                  <a:pt x="1801011" y="-19911"/>
                  <a:pt x="1533636" y="14646"/>
                  <a:pt x="1261872" y="18288"/>
                </a:cubicBezTo>
                <a:cubicBezTo>
                  <a:pt x="989528" y="32227"/>
                  <a:pt x="1025848" y="14685"/>
                  <a:pt x="822960" y="18288"/>
                </a:cubicBezTo>
                <a:cubicBezTo>
                  <a:pt x="653456" y="20956"/>
                  <a:pt x="304027" y="8001"/>
                  <a:pt x="0" y="18288"/>
                </a:cubicBezTo>
                <a:cubicBezTo>
                  <a:pt x="-27" y="11611"/>
                  <a:pt x="-1713" y="5475"/>
                  <a:pt x="0" y="0"/>
                </a:cubicBezTo>
                <a:close/>
              </a:path>
              <a:path w="8229600" h="18288" fill="none" stroke="0" extrusionOk="0">
                <a:moveTo>
                  <a:pt x="0" y="0"/>
                </a:moveTo>
                <a:cubicBezTo>
                  <a:pt x="205130" y="6064"/>
                  <a:pt x="324007" y="6684"/>
                  <a:pt x="521208" y="0"/>
                </a:cubicBezTo>
                <a:cubicBezTo>
                  <a:pt x="695888" y="-14632"/>
                  <a:pt x="1101879" y="6017"/>
                  <a:pt x="1371600" y="0"/>
                </a:cubicBezTo>
                <a:cubicBezTo>
                  <a:pt x="1622968" y="4691"/>
                  <a:pt x="1936552" y="-7433"/>
                  <a:pt x="2221992" y="0"/>
                </a:cubicBezTo>
                <a:cubicBezTo>
                  <a:pt x="2498663" y="51226"/>
                  <a:pt x="2885875" y="-8757"/>
                  <a:pt x="3072384" y="0"/>
                </a:cubicBezTo>
                <a:cubicBezTo>
                  <a:pt x="3288944" y="24235"/>
                  <a:pt x="3331110" y="5443"/>
                  <a:pt x="3511296" y="0"/>
                </a:cubicBezTo>
                <a:cubicBezTo>
                  <a:pt x="3687973" y="-19690"/>
                  <a:pt x="3901025" y="-20092"/>
                  <a:pt x="4114800" y="0"/>
                </a:cubicBezTo>
                <a:cubicBezTo>
                  <a:pt x="4336102" y="32988"/>
                  <a:pt x="4416982" y="-5831"/>
                  <a:pt x="4553712" y="0"/>
                </a:cubicBezTo>
                <a:cubicBezTo>
                  <a:pt x="4674310" y="-5056"/>
                  <a:pt x="5080160" y="-12181"/>
                  <a:pt x="5239512" y="0"/>
                </a:cubicBezTo>
                <a:cubicBezTo>
                  <a:pt x="5419031" y="-38513"/>
                  <a:pt x="5691629" y="2226"/>
                  <a:pt x="5843016" y="0"/>
                </a:cubicBezTo>
                <a:cubicBezTo>
                  <a:pt x="5978317" y="-40553"/>
                  <a:pt x="6314754" y="9782"/>
                  <a:pt x="6611112" y="0"/>
                </a:cubicBezTo>
                <a:cubicBezTo>
                  <a:pt x="6973004" y="-17646"/>
                  <a:pt x="7175490" y="18489"/>
                  <a:pt x="7461504" y="0"/>
                </a:cubicBezTo>
                <a:cubicBezTo>
                  <a:pt x="7746737" y="-34159"/>
                  <a:pt x="7962178" y="39853"/>
                  <a:pt x="8229600" y="0"/>
                </a:cubicBezTo>
                <a:cubicBezTo>
                  <a:pt x="8228796" y="5852"/>
                  <a:pt x="8229698" y="10429"/>
                  <a:pt x="8229600" y="18288"/>
                </a:cubicBezTo>
                <a:cubicBezTo>
                  <a:pt x="7944174" y="-29104"/>
                  <a:pt x="7795646" y="-34405"/>
                  <a:pt x="7461504" y="18288"/>
                </a:cubicBezTo>
                <a:cubicBezTo>
                  <a:pt x="7129776" y="51087"/>
                  <a:pt x="7082769" y="31446"/>
                  <a:pt x="6940296" y="18288"/>
                </a:cubicBezTo>
                <a:cubicBezTo>
                  <a:pt x="6799665" y="-15875"/>
                  <a:pt x="6652769" y="31783"/>
                  <a:pt x="6419088" y="18288"/>
                </a:cubicBezTo>
                <a:cubicBezTo>
                  <a:pt x="6143970" y="52275"/>
                  <a:pt x="5863165" y="-16531"/>
                  <a:pt x="5650992" y="18288"/>
                </a:cubicBezTo>
                <a:cubicBezTo>
                  <a:pt x="5419172" y="40606"/>
                  <a:pt x="5309448" y="-405"/>
                  <a:pt x="5129784" y="18288"/>
                </a:cubicBezTo>
                <a:cubicBezTo>
                  <a:pt x="4947928" y="26023"/>
                  <a:pt x="4795021" y="5860"/>
                  <a:pt x="4690872" y="18288"/>
                </a:cubicBezTo>
                <a:cubicBezTo>
                  <a:pt x="4564358" y="-9579"/>
                  <a:pt x="4295485" y="-25280"/>
                  <a:pt x="4087368" y="18288"/>
                </a:cubicBezTo>
                <a:cubicBezTo>
                  <a:pt x="3871704" y="40406"/>
                  <a:pt x="3732927" y="-10898"/>
                  <a:pt x="3401568" y="18288"/>
                </a:cubicBezTo>
                <a:cubicBezTo>
                  <a:pt x="3075889" y="19660"/>
                  <a:pt x="3025898" y="44400"/>
                  <a:pt x="2798064" y="18288"/>
                </a:cubicBezTo>
                <a:cubicBezTo>
                  <a:pt x="2581856" y="-20869"/>
                  <a:pt x="2428311" y="-4900"/>
                  <a:pt x="2276856" y="18288"/>
                </a:cubicBezTo>
                <a:cubicBezTo>
                  <a:pt x="2098246" y="53283"/>
                  <a:pt x="1737531" y="55959"/>
                  <a:pt x="1426464" y="18288"/>
                </a:cubicBezTo>
                <a:cubicBezTo>
                  <a:pt x="1104708" y="26489"/>
                  <a:pt x="1006595" y="15928"/>
                  <a:pt x="740664" y="18288"/>
                </a:cubicBezTo>
                <a:cubicBezTo>
                  <a:pt x="480378" y="33084"/>
                  <a:pt x="202592" y="-12357"/>
                  <a:pt x="0" y="18288"/>
                </a:cubicBezTo>
                <a:cubicBezTo>
                  <a:pt x="888" y="9601"/>
                  <a:pt x="860" y="4150"/>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custGeom>
                    <a:avLst/>
                    <a:gdLst>
                      <a:gd name="connsiteX0" fmla="*/ 0 w 8229600"/>
                      <a:gd name="connsiteY0" fmla="*/ 0 h 18288"/>
                      <a:gd name="connsiteX1" fmla="*/ 521208 w 8229600"/>
                      <a:gd name="connsiteY1" fmla="*/ 0 h 18288"/>
                      <a:gd name="connsiteX2" fmla="*/ 1371600 w 8229600"/>
                      <a:gd name="connsiteY2" fmla="*/ 0 h 18288"/>
                      <a:gd name="connsiteX3" fmla="*/ 2221992 w 8229600"/>
                      <a:gd name="connsiteY3" fmla="*/ 0 h 18288"/>
                      <a:gd name="connsiteX4" fmla="*/ 3072384 w 8229600"/>
                      <a:gd name="connsiteY4" fmla="*/ 0 h 18288"/>
                      <a:gd name="connsiteX5" fmla="*/ 3511296 w 8229600"/>
                      <a:gd name="connsiteY5" fmla="*/ 0 h 18288"/>
                      <a:gd name="connsiteX6" fmla="*/ 4114800 w 8229600"/>
                      <a:gd name="connsiteY6" fmla="*/ 0 h 18288"/>
                      <a:gd name="connsiteX7" fmla="*/ 4553712 w 8229600"/>
                      <a:gd name="connsiteY7" fmla="*/ 0 h 18288"/>
                      <a:gd name="connsiteX8" fmla="*/ 5239512 w 8229600"/>
                      <a:gd name="connsiteY8" fmla="*/ 0 h 18288"/>
                      <a:gd name="connsiteX9" fmla="*/ 5843016 w 8229600"/>
                      <a:gd name="connsiteY9" fmla="*/ 0 h 18288"/>
                      <a:gd name="connsiteX10" fmla="*/ 6611112 w 8229600"/>
                      <a:gd name="connsiteY10" fmla="*/ 0 h 18288"/>
                      <a:gd name="connsiteX11" fmla="*/ 7461504 w 8229600"/>
                      <a:gd name="connsiteY11" fmla="*/ 0 h 18288"/>
                      <a:gd name="connsiteX12" fmla="*/ 8229600 w 8229600"/>
                      <a:gd name="connsiteY12" fmla="*/ 0 h 18288"/>
                      <a:gd name="connsiteX13" fmla="*/ 8229600 w 8229600"/>
                      <a:gd name="connsiteY13" fmla="*/ 18288 h 18288"/>
                      <a:gd name="connsiteX14" fmla="*/ 7461504 w 8229600"/>
                      <a:gd name="connsiteY14" fmla="*/ 18288 h 18288"/>
                      <a:gd name="connsiteX15" fmla="*/ 6940296 w 8229600"/>
                      <a:gd name="connsiteY15" fmla="*/ 18288 h 18288"/>
                      <a:gd name="connsiteX16" fmla="*/ 6419088 w 8229600"/>
                      <a:gd name="connsiteY16" fmla="*/ 18288 h 18288"/>
                      <a:gd name="connsiteX17" fmla="*/ 5650992 w 8229600"/>
                      <a:gd name="connsiteY17" fmla="*/ 18288 h 18288"/>
                      <a:gd name="connsiteX18" fmla="*/ 5129784 w 8229600"/>
                      <a:gd name="connsiteY18" fmla="*/ 18288 h 18288"/>
                      <a:gd name="connsiteX19" fmla="*/ 4690872 w 8229600"/>
                      <a:gd name="connsiteY19" fmla="*/ 18288 h 18288"/>
                      <a:gd name="connsiteX20" fmla="*/ 4087368 w 8229600"/>
                      <a:gd name="connsiteY20" fmla="*/ 18288 h 18288"/>
                      <a:gd name="connsiteX21" fmla="*/ 3401568 w 8229600"/>
                      <a:gd name="connsiteY21" fmla="*/ 18288 h 18288"/>
                      <a:gd name="connsiteX22" fmla="*/ 2798064 w 8229600"/>
                      <a:gd name="connsiteY22" fmla="*/ 18288 h 18288"/>
                      <a:gd name="connsiteX23" fmla="*/ 2276856 w 8229600"/>
                      <a:gd name="connsiteY23" fmla="*/ 18288 h 18288"/>
                      <a:gd name="connsiteX24" fmla="*/ 1426464 w 8229600"/>
                      <a:gd name="connsiteY24" fmla="*/ 18288 h 18288"/>
                      <a:gd name="connsiteX25" fmla="*/ 740664 w 8229600"/>
                      <a:gd name="connsiteY25" fmla="*/ 18288 h 18288"/>
                      <a:gd name="connsiteX26" fmla="*/ 0 w 8229600"/>
                      <a:gd name="connsiteY26" fmla="*/ 18288 h 18288"/>
                      <a:gd name="connsiteX27" fmla="*/ 0 w 8229600"/>
                      <a:gd name="connsiteY2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8229600" h="18288" fill="none" extrusionOk="0">
                        <a:moveTo>
                          <a:pt x="0" y="0"/>
                        </a:moveTo>
                        <a:cubicBezTo>
                          <a:pt x="227594" y="-4267"/>
                          <a:pt x="329693" y="13251"/>
                          <a:pt x="521208" y="0"/>
                        </a:cubicBezTo>
                        <a:cubicBezTo>
                          <a:pt x="712723" y="-13251"/>
                          <a:pt x="1137373" y="-13618"/>
                          <a:pt x="1371600" y="0"/>
                        </a:cubicBezTo>
                        <a:cubicBezTo>
                          <a:pt x="1605827" y="13618"/>
                          <a:pt x="1975382" y="-27374"/>
                          <a:pt x="2221992" y="0"/>
                        </a:cubicBezTo>
                        <a:cubicBezTo>
                          <a:pt x="2468602" y="27374"/>
                          <a:pt x="2863316" y="-20517"/>
                          <a:pt x="3072384" y="0"/>
                        </a:cubicBezTo>
                        <a:cubicBezTo>
                          <a:pt x="3281452" y="20517"/>
                          <a:pt x="3331438" y="10793"/>
                          <a:pt x="3511296" y="0"/>
                        </a:cubicBezTo>
                        <a:cubicBezTo>
                          <a:pt x="3691154" y="-10793"/>
                          <a:pt x="3906405" y="-29737"/>
                          <a:pt x="4114800" y="0"/>
                        </a:cubicBezTo>
                        <a:cubicBezTo>
                          <a:pt x="4323195" y="29737"/>
                          <a:pt x="4428852" y="-2234"/>
                          <a:pt x="4553712" y="0"/>
                        </a:cubicBezTo>
                        <a:cubicBezTo>
                          <a:pt x="4678572" y="2234"/>
                          <a:pt x="5065629" y="29368"/>
                          <a:pt x="5239512" y="0"/>
                        </a:cubicBezTo>
                        <a:cubicBezTo>
                          <a:pt x="5413395" y="-29368"/>
                          <a:pt x="5703888" y="11839"/>
                          <a:pt x="5843016" y="0"/>
                        </a:cubicBezTo>
                        <a:cubicBezTo>
                          <a:pt x="5982144" y="-11839"/>
                          <a:pt x="6260765" y="24719"/>
                          <a:pt x="6611112" y="0"/>
                        </a:cubicBezTo>
                        <a:cubicBezTo>
                          <a:pt x="6961459" y="-24719"/>
                          <a:pt x="7228293" y="32959"/>
                          <a:pt x="7461504" y="0"/>
                        </a:cubicBezTo>
                        <a:cubicBezTo>
                          <a:pt x="7694715" y="-32959"/>
                          <a:pt x="7990029" y="-3422"/>
                          <a:pt x="8229600" y="0"/>
                        </a:cubicBezTo>
                        <a:cubicBezTo>
                          <a:pt x="8228940" y="5812"/>
                          <a:pt x="8229447" y="9773"/>
                          <a:pt x="8229600" y="18288"/>
                        </a:cubicBezTo>
                        <a:cubicBezTo>
                          <a:pt x="7940706" y="-9293"/>
                          <a:pt x="7792584" y="-16009"/>
                          <a:pt x="7461504" y="18288"/>
                        </a:cubicBezTo>
                        <a:cubicBezTo>
                          <a:pt x="7130424" y="52585"/>
                          <a:pt x="7080072" y="43845"/>
                          <a:pt x="6940296" y="18288"/>
                        </a:cubicBezTo>
                        <a:cubicBezTo>
                          <a:pt x="6800520" y="-7269"/>
                          <a:pt x="6672872" y="26671"/>
                          <a:pt x="6419088" y="18288"/>
                        </a:cubicBezTo>
                        <a:cubicBezTo>
                          <a:pt x="6165304" y="9905"/>
                          <a:pt x="5869721" y="4987"/>
                          <a:pt x="5650992" y="18288"/>
                        </a:cubicBezTo>
                        <a:cubicBezTo>
                          <a:pt x="5432263" y="31589"/>
                          <a:pt x="5308310" y="3023"/>
                          <a:pt x="5129784" y="18288"/>
                        </a:cubicBezTo>
                        <a:cubicBezTo>
                          <a:pt x="4951258" y="33553"/>
                          <a:pt x="4799696" y="15357"/>
                          <a:pt x="4690872" y="18288"/>
                        </a:cubicBezTo>
                        <a:cubicBezTo>
                          <a:pt x="4582048" y="21219"/>
                          <a:pt x="4311124" y="-7836"/>
                          <a:pt x="4087368" y="18288"/>
                        </a:cubicBezTo>
                        <a:cubicBezTo>
                          <a:pt x="3863612" y="44412"/>
                          <a:pt x="3730288" y="13374"/>
                          <a:pt x="3401568" y="18288"/>
                        </a:cubicBezTo>
                        <a:cubicBezTo>
                          <a:pt x="3072848" y="23202"/>
                          <a:pt x="3020684" y="32425"/>
                          <a:pt x="2798064" y="18288"/>
                        </a:cubicBezTo>
                        <a:cubicBezTo>
                          <a:pt x="2575444" y="4151"/>
                          <a:pt x="2440915" y="-7352"/>
                          <a:pt x="2276856" y="18288"/>
                        </a:cubicBezTo>
                        <a:cubicBezTo>
                          <a:pt x="2112797" y="43928"/>
                          <a:pt x="1726502" y="-9560"/>
                          <a:pt x="1426464" y="18288"/>
                        </a:cubicBezTo>
                        <a:cubicBezTo>
                          <a:pt x="1126426" y="46136"/>
                          <a:pt x="992925" y="21016"/>
                          <a:pt x="740664" y="18288"/>
                        </a:cubicBezTo>
                        <a:cubicBezTo>
                          <a:pt x="488403" y="15560"/>
                          <a:pt x="195650" y="-16061"/>
                          <a:pt x="0" y="18288"/>
                        </a:cubicBezTo>
                        <a:cubicBezTo>
                          <a:pt x="348" y="9455"/>
                          <a:pt x="654" y="3983"/>
                          <a:pt x="0" y="0"/>
                        </a:cubicBezTo>
                        <a:close/>
                      </a:path>
                      <a:path w="8229600" h="18288" stroke="0" extrusionOk="0">
                        <a:moveTo>
                          <a:pt x="0" y="0"/>
                        </a:moveTo>
                        <a:cubicBezTo>
                          <a:pt x="259263" y="-9445"/>
                          <a:pt x="404731" y="4427"/>
                          <a:pt x="521208" y="0"/>
                        </a:cubicBezTo>
                        <a:cubicBezTo>
                          <a:pt x="637685" y="-4427"/>
                          <a:pt x="839187" y="564"/>
                          <a:pt x="960120" y="0"/>
                        </a:cubicBezTo>
                        <a:cubicBezTo>
                          <a:pt x="1081053" y="-564"/>
                          <a:pt x="1313469" y="-16481"/>
                          <a:pt x="1481328" y="0"/>
                        </a:cubicBezTo>
                        <a:cubicBezTo>
                          <a:pt x="1649187" y="16481"/>
                          <a:pt x="1885247" y="26161"/>
                          <a:pt x="2167128" y="0"/>
                        </a:cubicBezTo>
                        <a:cubicBezTo>
                          <a:pt x="2449009" y="-26161"/>
                          <a:pt x="2761875" y="-22202"/>
                          <a:pt x="2935224" y="0"/>
                        </a:cubicBezTo>
                        <a:cubicBezTo>
                          <a:pt x="3108573" y="22202"/>
                          <a:pt x="3540687" y="-2863"/>
                          <a:pt x="3785616" y="0"/>
                        </a:cubicBezTo>
                        <a:cubicBezTo>
                          <a:pt x="4030545" y="2863"/>
                          <a:pt x="4280774" y="-12442"/>
                          <a:pt x="4636008" y="0"/>
                        </a:cubicBezTo>
                        <a:cubicBezTo>
                          <a:pt x="4991242" y="12442"/>
                          <a:pt x="5025483" y="16914"/>
                          <a:pt x="5239512" y="0"/>
                        </a:cubicBezTo>
                        <a:cubicBezTo>
                          <a:pt x="5453541" y="-16914"/>
                          <a:pt x="5754008" y="16592"/>
                          <a:pt x="6007608" y="0"/>
                        </a:cubicBezTo>
                        <a:cubicBezTo>
                          <a:pt x="6261208" y="-16592"/>
                          <a:pt x="6407957" y="-11909"/>
                          <a:pt x="6693408" y="0"/>
                        </a:cubicBezTo>
                        <a:cubicBezTo>
                          <a:pt x="6978859" y="11909"/>
                          <a:pt x="7015437" y="-20890"/>
                          <a:pt x="7296912" y="0"/>
                        </a:cubicBezTo>
                        <a:cubicBezTo>
                          <a:pt x="7578387" y="20890"/>
                          <a:pt x="7859622" y="46406"/>
                          <a:pt x="8229600" y="0"/>
                        </a:cubicBezTo>
                        <a:cubicBezTo>
                          <a:pt x="8230508" y="6337"/>
                          <a:pt x="8228722" y="11778"/>
                          <a:pt x="8229600" y="18288"/>
                        </a:cubicBezTo>
                        <a:cubicBezTo>
                          <a:pt x="8075287" y="35054"/>
                          <a:pt x="7821366" y="21850"/>
                          <a:pt x="7626096" y="18288"/>
                        </a:cubicBezTo>
                        <a:cubicBezTo>
                          <a:pt x="7430826" y="14726"/>
                          <a:pt x="7320004" y="-9669"/>
                          <a:pt x="7022592" y="18288"/>
                        </a:cubicBezTo>
                        <a:cubicBezTo>
                          <a:pt x="6725180" y="46245"/>
                          <a:pt x="6348804" y="-14025"/>
                          <a:pt x="6172200" y="18288"/>
                        </a:cubicBezTo>
                        <a:cubicBezTo>
                          <a:pt x="5995596" y="50601"/>
                          <a:pt x="5788102" y="22890"/>
                          <a:pt x="5650992" y="18288"/>
                        </a:cubicBezTo>
                        <a:cubicBezTo>
                          <a:pt x="5513882" y="13686"/>
                          <a:pt x="5198399" y="29121"/>
                          <a:pt x="4882896" y="18288"/>
                        </a:cubicBezTo>
                        <a:cubicBezTo>
                          <a:pt x="4567393" y="7455"/>
                          <a:pt x="4557008" y="26965"/>
                          <a:pt x="4443984" y="18288"/>
                        </a:cubicBezTo>
                        <a:cubicBezTo>
                          <a:pt x="4330960" y="9611"/>
                          <a:pt x="4061674" y="28891"/>
                          <a:pt x="3758184" y="18288"/>
                        </a:cubicBezTo>
                        <a:cubicBezTo>
                          <a:pt x="3454694" y="7685"/>
                          <a:pt x="3380392" y="19119"/>
                          <a:pt x="3236976" y="18288"/>
                        </a:cubicBezTo>
                        <a:cubicBezTo>
                          <a:pt x="3093560" y="17457"/>
                          <a:pt x="2632116" y="37607"/>
                          <a:pt x="2386584" y="18288"/>
                        </a:cubicBezTo>
                        <a:cubicBezTo>
                          <a:pt x="2141052" y="-1031"/>
                          <a:pt x="2110884" y="28777"/>
                          <a:pt x="1947672" y="18288"/>
                        </a:cubicBezTo>
                        <a:cubicBezTo>
                          <a:pt x="1784460" y="7799"/>
                          <a:pt x="1535467" y="461"/>
                          <a:pt x="1261872" y="18288"/>
                        </a:cubicBezTo>
                        <a:cubicBezTo>
                          <a:pt x="988277" y="36115"/>
                          <a:pt x="1021096" y="10375"/>
                          <a:pt x="822960" y="18288"/>
                        </a:cubicBezTo>
                        <a:cubicBezTo>
                          <a:pt x="624824" y="26201"/>
                          <a:pt x="298309" y="1283"/>
                          <a:pt x="0" y="18288"/>
                        </a:cubicBezTo>
                        <a:cubicBezTo>
                          <a:pt x="-633" y="12278"/>
                          <a:pt x="-757" y="5867"/>
                          <a:pt x="0" y="0"/>
                        </a:cubicBezTo>
                        <a:close/>
                      </a:path>
                    </a:pathLst>
                  </a:cu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7C77243B-6D9A-795D-71D8-5CF63338CD81}"/>
              </a:ext>
            </a:extLst>
          </p:cNvPr>
          <p:cNvSpPr txBox="1"/>
          <p:nvPr/>
        </p:nvSpPr>
        <p:spPr>
          <a:xfrm>
            <a:off x="429369" y="1749056"/>
            <a:ext cx="5035164" cy="4800600"/>
          </a:xfrm>
          <a:prstGeom prst="rect">
            <a:avLst/>
          </a:prstGeom>
        </p:spPr>
        <p:txBody>
          <a:bodyPr vert="horz" lIns="91440" tIns="45720" rIns="91440" bIns="45720" rtlCol="0" anchor="t">
            <a:noAutofit/>
          </a:bodyPr>
          <a:lstStyle/>
          <a:p>
            <a:pPr marL="342900" lvl="0" indent="-228600" algn="just" defTabSz="914400">
              <a:lnSpc>
                <a:spcPct val="90000"/>
              </a:lnSpc>
              <a:spcAft>
                <a:spcPts val="800"/>
              </a:spcAft>
              <a:buSzPts val="1000"/>
              <a:buFont typeface="Arial" panose="020B0604020202020204" pitchFamily="34" charset="0"/>
              <a:buChar char="•"/>
              <a:tabLst>
                <a:tab pos="228600" algn="l"/>
              </a:tabLst>
            </a:pPr>
            <a:r>
              <a:rPr lang="en-US" sz="1400" dirty="0"/>
              <a:t>There is also a period of dual registration to ensure everyone is happy with how the transition has worked and that adequate support is in place.</a:t>
            </a:r>
          </a:p>
          <a:p>
            <a:pPr marL="342900" lvl="0" indent="-228600" algn="just" defTabSz="914400">
              <a:lnSpc>
                <a:spcPct val="90000"/>
              </a:lnSpc>
              <a:spcAft>
                <a:spcPts val="800"/>
              </a:spcAft>
              <a:buSzPts val="1000"/>
              <a:buFont typeface="Arial" panose="020B0604020202020204" pitchFamily="34" charset="0"/>
              <a:buChar char="•"/>
              <a:tabLst>
                <a:tab pos="228600" algn="l"/>
              </a:tabLst>
            </a:pPr>
            <a:r>
              <a:rPr lang="en-US" sz="1400" dirty="0"/>
              <a:t>It’s at the point all parties agree to the move permanently that the EHCP is updated, and the new school is formally consulted. The period of dual registration will end and the mainstream setting will single register the young person</a:t>
            </a:r>
          </a:p>
          <a:p>
            <a:pPr marL="342900" lvl="0" indent="-228600" algn="just" defTabSz="914400">
              <a:lnSpc>
                <a:spcPct val="90000"/>
              </a:lnSpc>
              <a:spcAft>
                <a:spcPts val="800"/>
              </a:spcAft>
              <a:buSzPts val="1000"/>
              <a:buFont typeface="Arial" panose="020B0604020202020204" pitchFamily="34" charset="0"/>
              <a:buChar char="•"/>
              <a:tabLst>
                <a:tab pos="228600" algn="l"/>
              </a:tabLst>
            </a:pPr>
            <a:endParaRPr lang="en-US" sz="1400" dirty="0"/>
          </a:p>
          <a:p>
            <a:pPr marL="342900" lvl="0" indent="-228600" defTabSz="914400">
              <a:lnSpc>
                <a:spcPct val="90000"/>
              </a:lnSpc>
              <a:spcAft>
                <a:spcPts val="800"/>
              </a:spcAft>
              <a:buSzPts val="1000"/>
              <a:buFont typeface="Arial" panose="020B0604020202020204" pitchFamily="34" charset="0"/>
              <a:buChar char="•"/>
              <a:tabLst>
                <a:tab pos="228600" algn="l"/>
              </a:tabLst>
            </a:pPr>
            <a:endParaRPr lang="en-US" sz="1400" dirty="0"/>
          </a:p>
          <a:p>
            <a:pPr marL="342900" lvl="0" indent="-228600" defTabSz="914400">
              <a:lnSpc>
                <a:spcPct val="90000"/>
              </a:lnSpc>
              <a:spcAft>
                <a:spcPts val="800"/>
              </a:spcAft>
              <a:buSzPts val="1000"/>
              <a:buFont typeface="Arial" panose="020B0604020202020204" pitchFamily="34" charset="0"/>
              <a:buChar char="•"/>
              <a:tabLst>
                <a:tab pos="228600" algn="l"/>
              </a:tabLst>
            </a:pPr>
            <a:endParaRPr lang="en-US" sz="1400" dirty="0">
              <a:effectLst/>
            </a:endParaRPr>
          </a:p>
          <a:p>
            <a:pPr marL="342900" lvl="0" indent="-228600" defTabSz="914400">
              <a:lnSpc>
                <a:spcPct val="90000"/>
              </a:lnSpc>
              <a:spcAft>
                <a:spcPts val="800"/>
              </a:spcAft>
              <a:buSzPts val="1000"/>
              <a:buFont typeface="Arial" panose="020B0604020202020204" pitchFamily="34" charset="0"/>
              <a:buChar char="•"/>
              <a:tabLst>
                <a:tab pos="228600" algn="l"/>
              </a:tabLst>
            </a:pPr>
            <a:endParaRPr lang="en-US" sz="1400" dirty="0">
              <a:effectLst/>
            </a:endParaRPr>
          </a:p>
        </p:txBody>
      </p:sp>
      <p:pic>
        <p:nvPicPr>
          <p:cNvPr id="4" name="Picture 3" descr="Slide background superimp_v2.jpg">
            <a:extLst>
              <a:ext uri="{FF2B5EF4-FFF2-40B4-BE49-F238E27FC236}">
                <a16:creationId xmlns:a16="http://schemas.microsoft.com/office/drawing/2014/main" id="{420F7BA8-3139-031F-0E7B-637298A58677}"/>
              </a:ext>
            </a:extLst>
          </p:cNvPr>
          <p:cNvPicPr>
            <a:picLocks noChangeAspect="1"/>
          </p:cNvPicPr>
          <p:nvPr/>
        </p:nvPicPr>
        <p:blipFill rotWithShape="1">
          <a:blip r:embed="rId2">
            <a:extLst>
              <a:ext uri="{28A0092B-C50C-407E-A947-70E740481C1C}">
                <a14:useLocalDpi xmlns:a14="http://schemas.microsoft.com/office/drawing/2010/main" val="0"/>
              </a:ext>
            </a:extLst>
          </a:blip>
          <a:srcRect l="45885"/>
          <a:stretch/>
        </p:blipFill>
        <p:spPr>
          <a:xfrm>
            <a:off x="5756743" y="2093976"/>
            <a:ext cx="2955798" cy="4096512"/>
          </a:xfrm>
          <a:prstGeom prst="rect">
            <a:avLst/>
          </a:prstGeom>
        </p:spPr>
      </p:pic>
    </p:spTree>
    <p:extLst>
      <p:ext uri="{BB962C8B-B14F-4D97-AF65-F5344CB8AC3E}">
        <p14:creationId xmlns:p14="http://schemas.microsoft.com/office/powerpoint/2010/main" val="10337301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9B534D3-03F6-3C4E-8FA7-EADB4B883775}"/>
              </a:ext>
            </a:extLst>
          </p:cNvPr>
          <p:cNvSpPr>
            <a:spLocks noGrp="1"/>
          </p:cNvSpPr>
          <p:nvPr>
            <p:ph type="title"/>
          </p:nvPr>
        </p:nvSpPr>
        <p:spPr>
          <a:xfrm>
            <a:off x="429369" y="238539"/>
            <a:ext cx="8263890" cy="1434415"/>
          </a:xfrm>
        </p:spPr>
        <p:txBody>
          <a:bodyPr anchor="b">
            <a:normAutofit/>
          </a:bodyPr>
          <a:lstStyle/>
          <a:p>
            <a:r>
              <a:rPr lang="en-GB" sz="4700" dirty="0"/>
              <a:t>EVALUATING EXCLUSIONS</a:t>
            </a:r>
          </a:p>
        </p:txBody>
      </p:sp>
      <p:sp>
        <p:nvSpPr>
          <p:cNvPr id="11"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9369" y="1681544"/>
            <a:ext cx="8229600" cy="18288"/>
          </a:xfrm>
          <a:custGeom>
            <a:avLst/>
            <a:gdLst>
              <a:gd name="connsiteX0" fmla="*/ 0 w 8229600"/>
              <a:gd name="connsiteY0" fmla="*/ 0 h 18288"/>
              <a:gd name="connsiteX1" fmla="*/ 521208 w 8229600"/>
              <a:gd name="connsiteY1" fmla="*/ 0 h 18288"/>
              <a:gd name="connsiteX2" fmla="*/ 1371600 w 8229600"/>
              <a:gd name="connsiteY2" fmla="*/ 0 h 18288"/>
              <a:gd name="connsiteX3" fmla="*/ 2221992 w 8229600"/>
              <a:gd name="connsiteY3" fmla="*/ 0 h 18288"/>
              <a:gd name="connsiteX4" fmla="*/ 3072384 w 8229600"/>
              <a:gd name="connsiteY4" fmla="*/ 0 h 18288"/>
              <a:gd name="connsiteX5" fmla="*/ 3511296 w 8229600"/>
              <a:gd name="connsiteY5" fmla="*/ 0 h 18288"/>
              <a:gd name="connsiteX6" fmla="*/ 4114800 w 8229600"/>
              <a:gd name="connsiteY6" fmla="*/ 0 h 18288"/>
              <a:gd name="connsiteX7" fmla="*/ 4553712 w 8229600"/>
              <a:gd name="connsiteY7" fmla="*/ 0 h 18288"/>
              <a:gd name="connsiteX8" fmla="*/ 5239512 w 8229600"/>
              <a:gd name="connsiteY8" fmla="*/ 0 h 18288"/>
              <a:gd name="connsiteX9" fmla="*/ 5843016 w 8229600"/>
              <a:gd name="connsiteY9" fmla="*/ 0 h 18288"/>
              <a:gd name="connsiteX10" fmla="*/ 6611112 w 8229600"/>
              <a:gd name="connsiteY10" fmla="*/ 0 h 18288"/>
              <a:gd name="connsiteX11" fmla="*/ 7461504 w 8229600"/>
              <a:gd name="connsiteY11" fmla="*/ 0 h 18288"/>
              <a:gd name="connsiteX12" fmla="*/ 8229600 w 8229600"/>
              <a:gd name="connsiteY12" fmla="*/ 0 h 18288"/>
              <a:gd name="connsiteX13" fmla="*/ 8229600 w 8229600"/>
              <a:gd name="connsiteY13" fmla="*/ 18288 h 18288"/>
              <a:gd name="connsiteX14" fmla="*/ 7461504 w 8229600"/>
              <a:gd name="connsiteY14" fmla="*/ 18288 h 18288"/>
              <a:gd name="connsiteX15" fmla="*/ 6940296 w 8229600"/>
              <a:gd name="connsiteY15" fmla="*/ 18288 h 18288"/>
              <a:gd name="connsiteX16" fmla="*/ 6419088 w 8229600"/>
              <a:gd name="connsiteY16" fmla="*/ 18288 h 18288"/>
              <a:gd name="connsiteX17" fmla="*/ 5650992 w 8229600"/>
              <a:gd name="connsiteY17" fmla="*/ 18288 h 18288"/>
              <a:gd name="connsiteX18" fmla="*/ 5129784 w 8229600"/>
              <a:gd name="connsiteY18" fmla="*/ 18288 h 18288"/>
              <a:gd name="connsiteX19" fmla="*/ 4690872 w 8229600"/>
              <a:gd name="connsiteY19" fmla="*/ 18288 h 18288"/>
              <a:gd name="connsiteX20" fmla="*/ 4087368 w 8229600"/>
              <a:gd name="connsiteY20" fmla="*/ 18288 h 18288"/>
              <a:gd name="connsiteX21" fmla="*/ 3401568 w 8229600"/>
              <a:gd name="connsiteY21" fmla="*/ 18288 h 18288"/>
              <a:gd name="connsiteX22" fmla="*/ 2798064 w 8229600"/>
              <a:gd name="connsiteY22" fmla="*/ 18288 h 18288"/>
              <a:gd name="connsiteX23" fmla="*/ 2276856 w 8229600"/>
              <a:gd name="connsiteY23" fmla="*/ 18288 h 18288"/>
              <a:gd name="connsiteX24" fmla="*/ 1426464 w 8229600"/>
              <a:gd name="connsiteY24" fmla="*/ 18288 h 18288"/>
              <a:gd name="connsiteX25" fmla="*/ 740664 w 8229600"/>
              <a:gd name="connsiteY25" fmla="*/ 18288 h 18288"/>
              <a:gd name="connsiteX26" fmla="*/ 0 w 8229600"/>
              <a:gd name="connsiteY26" fmla="*/ 18288 h 18288"/>
              <a:gd name="connsiteX27" fmla="*/ 0 w 8229600"/>
              <a:gd name="connsiteY27" fmla="*/ 0 h 18288"/>
              <a:gd name="connsiteX0" fmla="*/ 0 w 8229600"/>
              <a:gd name="connsiteY0" fmla="*/ 0 h 18288"/>
              <a:gd name="connsiteX1" fmla="*/ 521208 w 8229600"/>
              <a:gd name="connsiteY1" fmla="*/ 0 h 18288"/>
              <a:gd name="connsiteX2" fmla="*/ 960120 w 8229600"/>
              <a:gd name="connsiteY2" fmla="*/ 0 h 18288"/>
              <a:gd name="connsiteX3" fmla="*/ 1481328 w 8229600"/>
              <a:gd name="connsiteY3" fmla="*/ 0 h 18288"/>
              <a:gd name="connsiteX4" fmla="*/ 2167128 w 8229600"/>
              <a:gd name="connsiteY4" fmla="*/ 0 h 18288"/>
              <a:gd name="connsiteX5" fmla="*/ 2935224 w 8229600"/>
              <a:gd name="connsiteY5" fmla="*/ 0 h 18288"/>
              <a:gd name="connsiteX6" fmla="*/ 3785616 w 8229600"/>
              <a:gd name="connsiteY6" fmla="*/ 0 h 18288"/>
              <a:gd name="connsiteX7" fmla="*/ 4636008 w 8229600"/>
              <a:gd name="connsiteY7" fmla="*/ 0 h 18288"/>
              <a:gd name="connsiteX8" fmla="*/ 5239512 w 8229600"/>
              <a:gd name="connsiteY8" fmla="*/ 0 h 18288"/>
              <a:gd name="connsiteX9" fmla="*/ 6007608 w 8229600"/>
              <a:gd name="connsiteY9" fmla="*/ 0 h 18288"/>
              <a:gd name="connsiteX10" fmla="*/ 6693408 w 8229600"/>
              <a:gd name="connsiteY10" fmla="*/ 0 h 18288"/>
              <a:gd name="connsiteX11" fmla="*/ 7296912 w 8229600"/>
              <a:gd name="connsiteY11" fmla="*/ 0 h 18288"/>
              <a:gd name="connsiteX12" fmla="*/ 8229600 w 8229600"/>
              <a:gd name="connsiteY12" fmla="*/ 0 h 18288"/>
              <a:gd name="connsiteX13" fmla="*/ 8229600 w 8229600"/>
              <a:gd name="connsiteY13" fmla="*/ 18288 h 18288"/>
              <a:gd name="connsiteX14" fmla="*/ 7626096 w 8229600"/>
              <a:gd name="connsiteY14" fmla="*/ 18288 h 18288"/>
              <a:gd name="connsiteX15" fmla="*/ 7022592 w 8229600"/>
              <a:gd name="connsiteY15" fmla="*/ 18288 h 18288"/>
              <a:gd name="connsiteX16" fmla="*/ 6172200 w 8229600"/>
              <a:gd name="connsiteY16" fmla="*/ 18288 h 18288"/>
              <a:gd name="connsiteX17" fmla="*/ 5650992 w 8229600"/>
              <a:gd name="connsiteY17" fmla="*/ 18288 h 18288"/>
              <a:gd name="connsiteX18" fmla="*/ 4882896 w 8229600"/>
              <a:gd name="connsiteY18" fmla="*/ 18288 h 18288"/>
              <a:gd name="connsiteX19" fmla="*/ 4443984 w 8229600"/>
              <a:gd name="connsiteY19" fmla="*/ 18288 h 18288"/>
              <a:gd name="connsiteX20" fmla="*/ 3758184 w 8229600"/>
              <a:gd name="connsiteY20" fmla="*/ 18288 h 18288"/>
              <a:gd name="connsiteX21" fmla="*/ 3236976 w 8229600"/>
              <a:gd name="connsiteY21" fmla="*/ 18288 h 18288"/>
              <a:gd name="connsiteX22" fmla="*/ 2386584 w 8229600"/>
              <a:gd name="connsiteY22" fmla="*/ 18288 h 18288"/>
              <a:gd name="connsiteX23" fmla="*/ 1947672 w 8229600"/>
              <a:gd name="connsiteY23" fmla="*/ 18288 h 18288"/>
              <a:gd name="connsiteX24" fmla="*/ 1261872 w 8229600"/>
              <a:gd name="connsiteY24" fmla="*/ 18288 h 18288"/>
              <a:gd name="connsiteX25" fmla="*/ 822960 w 8229600"/>
              <a:gd name="connsiteY25" fmla="*/ 18288 h 18288"/>
              <a:gd name="connsiteX26" fmla="*/ 0 w 8229600"/>
              <a:gd name="connsiteY26" fmla="*/ 18288 h 18288"/>
              <a:gd name="connsiteX27" fmla="*/ 0 w 8229600"/>
              <a:gd name="connsiteY2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8229600" h="18288" fill="none" extrusionOk="0">
                <a:moveTo>
                  <a:pt x="0" y="0"/>
                </a:moveTo>
                <a:cubicBezTo>
                  <a:pt x="215278" y="6969"/>
                  <a:pt x="340572" y="21894"/>
                  <a:pt x="521208" y="0"/>
                </a:cubicBezTo>
                <a:cubicBezTo>
                  <a:pt x="745939" y="29643"/>
                  <a:pt x="1127486" y="-40512"/>
                  <a:pt x="1371600" y="0"/>
                </a:cubicBezTo>
                <a:cubicBezTo>
                  <a:pt x="1567490" y="28416"/>
                  <a:pt x="1945702" y="13075"/>
                  <a:pt x="2221992" y="0"/>
                </a:cubicBezTo>
                <a:cubicBezTo>
                  <a:pt x="2446218" y="-17340"/>
                  <a:pt x="2853686" y="-7924"/>
                  <a:pt x="3072384" y="0"/>
                </a:cubicBezTo>
                <a:cubicBezTo>
                  <a:pt x="3286960" y="20656"/>
                  <a:pt x="3324417" y="20174"/>
                  <a:pt x="3511296" y="0"/>
                </a:cubicBezTo>
                <a:cubicBezTo>
                  <a:pt x="3710690" y="-39182"/>
                  <a:pt x="3945457" y="-64074"/>
                  <a:pt x="4114800" y="0"/>
                </a:cubicBezTo>
                <a:cubicBezTo>
                  <a:pt x="4336079" y="28138"/>
                  <a:pt x="4420759" y="12117"/>
                  <a:pt x="4553712" y="0"/>
                </a:cubicBezTo>
                <a:cubicBezTo>
                  <a:pt x="4688252" y="-2224"/>
                  <a:pt x="5047430" y="19664"/>
                  <a:pt x="5239512" y="0"/>
                </a:cubicBezTo>
                <a:cubicBezTo>
                  <a:pt x="5424392" y="-49610"/>
                  <a:pt x="5708717" y="13540"/>
                  <a:pt x="5843016" y="0"/>
                </a:cubicBezTo>
                <a:cubicBezTo>
                  <a:pt x="6005788" y="32949"/>
                  <a:pt x="6198255" y="37080"/>
                  <a:pt x="6611112" y="0"/>
                </a:cubicBezTo>
                <a:cubicBezTo>
                  <a:pt x="6954152" y="635"/>
                  <a:pt x="7244390" y="18057"/>
                  <a:pt x="7461504" y="0"/>
                </a:cubicBezTo>
                <a:cubicBezTo>
                  <a:pt x="7693790" y="9882"/>
                  <a:pt x="7984486" y="17646"/>
                  <a:pt x="8229600" y="0"/>
                </a:cubicBezTo>
                <a:cubicBezTo>
                  <a:pt x="8228428" y="6016"/>
                  <a:pt x="8229853" y="9684"/>
                  <a:pt x="8229600" y="18288"/>
                </a:cubicBezTo>
                <a:cubicBezTo>
                  <a:pt x="7945777" y="19945"/>
                  <a:pt x="7812308" y="-8511"/>
                  <a:pt x="7461504" y="18288"/>
                </a:cubicBezTo>
                <a:cubicBezTo>
                  <a:pt x="7129391" y="53185"/>
                  <a:pt x="7087333" y="41906"/>
                  <a:pt x="6940296" y="18288"/>
                </a:cubicBezTo>
                <a:cubicBezTo>
                  <a:pt x="6810862" y="-23020"/>
                  <a:pt x="6701312" y="19361"/>
                  <a:pt x="6419088" y="18288"/>
                </a:cubicBezTo>
                <a:cubicBezTo>
                  <a:pt x="6152777" y="18855"/>
                  <a:pt x="5868611" y="48802"/>
                  <a:pt x="5650992" y="18288"/>
                </a:cubicBezTo>
                <a:cubicBezTo>
                  <a:pt x="5439747" y="15250"/>
                  <a:pt x="5334901" y="-1044"/>
                  <a:pt x="5129784" y="18288"/>
                </a:cubicBezTo>
                <a:cubicBezTo>
                  <a:pt x="4955906" y="40458"/>
                  <a:pt x="4793216" y="33888"/>
                  <a:pt x="4690872" y="18288"/>
                </a:cubicBezTo>
                <a:cubicBezTo>
                  <a:pt x="4552374" y="31087"/>
                  <a:pt x="4318742" y="6248"/>
                  <a:pt x="4087368" y="18288"/>
                </a:cubicBezTo>
                <a:cubicBezTo>
                  <a:pt x="3849418" y="32625"/>
                  <a:pt x="3751577" y="29688"/>
                  <a:pt x="3401568" y="18288"/>
                </a:cubicBezTo>
                <a:cubicBezTo>
                  <a:pt x="3067953" y="20409"/>
                  <a:pt x="3012425" y="26879"/>
                  <a:pt x="2798064" y="18288"/>
                </a:cubicBezTo>
                <a:cubicBezTo>
                  <a:pt x="2565154" y="16520"/>
                  <a:pt x="2426719" y="-31794"/>
                  <a:pt x="2276856" y="18288"/>
                </a:cubicBezTo>
                <a:cubicBezTo>
                  <a:pt x="2090980" y="4382"/>
                  <a:pt x="1702030" y="-8180"/>
                  <a:pt x="1426464" y="18288"/>
                </a:cubicBezTo>
                <a:cubicBezTo>
                  <a:pt x="1104481" y="69643"/>
                  <a:pt x="985013" y="-7690"/>
                  <a:pt x="740664" y="18288"/>
                </a:cubicBezTo>
                <a:cubicBezTo>
                  <a:pt x="507391" y="41643"/>
                  <a:pt x="191740" y="-11654"/>
                  <a:pt x="0" y="18288"/>
                </a:cubicBezTo>
                <a:cubicBezTo>
                  <a:pt x="714" y="9707"/>
                  <a:pt x="1025" y="3120"/>
                  <a:pt x="0" y="0"/>
                </a:cubicBezTo>
                <a:close/>
              </a:path>
              <a:path w="8229600" h="18288" stroke="0" extrusionOk="0">
                <a:moveTo>
                  <a:pt x="0" y="0"/>
                </a:moveTo>
                <a:cubicBezTo>
                  <a:pt x="270709" y="-27213"/>
                  <a:pt x="397128" y="23656"/>
                  <a:pt x="521208" y="0"/>
                </a:cubicBezTo>
                <a:cubicBezTo>
                  <a:pt x="631319" y="-5947"/>
                  <a:pt x="842157" y="28261"/>
                  <a:pt x="960120" y="0"/>
                </a:cubicBezTo>
                <a:cubicBezTo>
                  <a:pt x="1077930" y="6549"/>
                  <a:pt x="1318669" y="-15893"/>
                  <a:pt x="1481328" y="0"/>
                </a:cubicBezTo>
                <a:cubicBezTo>
                  <a:pt x="1659104" y="-21090"/>
                  <a:pt x="1870243" y="69945"/>
                  <a:pt x="2167128" y="0"/>
                </a:cubicBezTo>
                <a:cubicBezTo>
                  <a:pt x="2460684" y="-5519"/>
                  <a:pt x="2753885" y="-62993"/>
                  <a:pt x="2935224" y="0"/>
                </a:cubicBezTo>
                <a:cubicBezTo>
                  <a:pt x="3115119" y="56580"/>
                  <a:pt x="3535280" y="40687"/>
                  <a:pt x="3785616" y="0"/>
                </a:cubicBezTo>
                <a:cubicBezTo>
                  <a:pt x="4057881" y="25645"/>
                  <a:pt x="4308335" y="-2666"/>
                  <a:pt x="4636008" y="0"/>
                </a:cubicBezTo>
                <a:cubicBezTo>
                  <a:pt x="4987152" y="19805"/>
                  <a:pt x="5025979" y="14149"/>
                  <a:pt x="5239512" y="0"/>
                </a:cubicBezTo>
                <a:cubicBezTo>
                  <a:pt x="5437586" y="211"/>
                  <a:pt x="5752721" y="5618"/>
                  <a:pt x="6007608" y="0"/>
                </a:cubicBezTo>
                <a:cubicBezTo>
                  <a:pt x="6280137" y="-5132"/>
                  <a:pt x="6386079" y="-21510"/>
                  <a:pt x="6693408" y="0"/>
                </a:cubicBezTo>
                <a:cubicBezTo>
                  <a:pt x="6986580" y="4991"/>
                  <a:pt x="7015252" y="-18088"/>
                  <a:pt x="7296912" y="0"/>
                </a:cubicBezTo>
                <a:cubicBezTo>
                  <a:pt x="7569796" y="10390"/>
                  <a:pt x="7895472" y="71473"/>
                  <a:pt x="8229600" y="0"/>
                </a:cubicBezTo>
                <a:cubicBezTo>
                  <a:pt x="8230227" y="7450"/>
                  <a:pt x="8228885" y="11999"/>
                  <a:pt x="8229600" y="18288"/>
                </a:cubicBezTo>
                <a:cubicBezTo>
                  <a:pt x="8094333" y="-5252"/>
                  <a:pt x="7850928" y="37448"/>
                  <a:pt x="7626096" y="18288"/>
                </a:cubicBezTo>
                <a:cubicBezTo>
                  <a:pt x="7448378" y="-569"/>
                  <a:pt x="7315174" y="-1844"/>
                  <a:pt x="7022592" y="18288"/>
                </a:cubicBezTo>
                <a:cubicBezTo>
                  <a:pt x="6686163" y="50499"/>
                  <a:pt x="6352629" y="23510"/>
                  <a:pt x="6172200" y="18288"/>
                </a:cubicBezTo>
                <a:cubicBezTo>
                  <a:pt x="6015590" y="42345"/>
                  <a:pt x="5770309" y="21278"/>
                  <a:pt x="5650992" y="18288"/>
                </a:cubicBezTo>
                <a:cubicBezTo>
                  <a:pt x="5483975" y="12092"/>
                  <a:pt x="5165324" y="68948"/>
                  <a:pt x="4882896" y="18288"/>
                </a:cubicBezTo>
                <a:cubicBezTo>
                  <a:pt x="4568934" y="7053"/>
                  <a:pt x="4556334" y="27676"/>
                  <a:pt x="4443984" y="18288"/>
                </a:cubicBezTo>
                <a:cubicBezTo>
                  <a:pt x="4320775" y="10576"/>
                  <a:pt x="4034988" y="-3490"/>
                  <a:pt x="3758184" y="18288"/>
                </a:cubicBezTo>
                <a:cubicBezTo>
                  <a:pt x="3445155" y="-998"/>
                  <a:pt x="3367892" y="13824"/>
                  <a:pt x="3236976" y="18288"/>
                </a:cubicBezTo>
                <a:cubicBezTo>
                  <a:pt x="3093796" y="26408"/>
                  <a:pt x="2635824" y="24132"/>
                  <a:pt x="2386584" y="18288"/>
                </a:cubicBezTo>
                <a:cubicBezTo>
                  <a:pt x="2139815" y="-3297"/>
                  <a:pt x="2105958" y="25945"/>
                  <a:pt x="1947672" y="18288"/>
                </a:cubicBezTo>
                <a:cubicBezTo>
                  <a:pt x="1801011" y="-19911"/>
                  <a:pt x="1533636" y="14646"/>
                  <a:pt x="1261872" y="18288"/>
                </a:cubicBezTo>
                <a:cubicBezTo>
                  <a:pt x="989528" y="32227"/>
                  <a:pt x="1025848" y="14685"/>
                  <a:pt x="822960" y="18288"/>
                </a:cubicBezTo>
                <a:cubicBezTo>
                  <a:pt x="653456" y="20956"/>
                  <a:pt x="304027" y="8001"/>
                  <a:pt x="0" y="18288"/>
                </a:cubicBezTo>
                <a:cubicBezTo>
                  <a:pt x="-27" y="11611"/>
                  <a:pt x="-1713" y="5475"/>
                  <a:pt x="0" y="0"/>
                </a:cubicBezTo>
                <a:close/>
              </a:path>
              <a:path w="8229600" h="18288" fill="none" stroke="0" extrusionOk="0">
                <a:moveTo>
                  <a:pt x="0" y="0"/>
                </a:moveTo>
                <a:cubicBezTo>
                  <a:pt x="205130" y="6064"/>
                  <a:pt x="324007" y="6684"/>
                  <a:pt x="521208" y="0"/>
                </a:cubicBezTo>
                <a:cubicBezTo>
                  <a:pt x="695888" y="-14632"/>
                  <a:pt x="1101879" y="6017"/>
                  <a:pt x="1371600" y="0"/>
                </a:cubicBezTo>
                <a:cubicBezTo>
                  <a:pt x="1622968" y="4691"/>
                  <a:pt x="1936552" y="-7433"/>
                  <a:pt x="2221992" y="0"/>
                </a:cubicBezTo>
                <a:cubicBezTo>
                  <a:pt x="2498663" y="51226"/>
                  <a:pt x="2885875" y="-8757"/>
                  <a:pt x="3072384" y="0"/>
                </a:cubicBezTo>
                <a:cubicBezTo>
                  <a:pt x="3288944" y="24235"/>
                  <a:pt x="3331110" y="5443"/>
                  <a:pt x="3511296" y="0"/>
                </a:cubicBezTo>
                <a:cubicBezTo>
                  <a:pt x="3687973" y="-19690"/>
                  <a:pt x="3901025" y="-20092"/>
                  <a:pt x="4114800" y="0"/>
                </a:cubicBezTo>
                <a:cubicBezTo>
                  <a:pt x="4336102" y="32988"/>
                  <a:pt x="4416982" y="-5831"/>
                  <a:pt x="4553712" y="0"/>
                </a:cubicBezTo>
                <a:cubicBezTo>
                  <a:pt x="4674310" y="-5056"/>
                  <a:pt x="5080160" y="-12181"/>
                  <a:pt x="5239512" y="0"/>
                </a:cubicBezTo>
                <a:cubicBezTo>
                  <a:pt x="5419031" y="-38513"/>
                  <a:pt x="5691629" y="2226"/>
                  <a:pt x="5843016" y="0"/>
                </a:cubicBezTo>
                <a:cubicBezTo>
                  <a:pt x="5978317" y="-40553"/>
                  <a:pt x="6314754" y="9782"/>
                  <a:pt x="6611112" y="0"/>
                </a:cubicBezTo>
                <a:cubicBezTo>
                  <a:pt x="6973004" y="-17646"/>
                  <a:pt x="7175490" y="18489"/>
                  <a:pt x="7461504" y="0"/>
                </a:cubicBezTo>
                <a:cubicBezTo>
                  <a:pt x="7746737" y="-34159"/>
                  <a:pt x="7962178" y="39853"/>
                  <a:pt x="8229600" y="0"/>
                </a:cubicBezTo>
                <a:cubicBezTo>
                  <a:pt x="8228796" y="5852"/>
                  <a:pt x="8229698" y="10429"/>
                  <a:pt x="8229600" y="18288"/>
                </a:cubicBezTo>
                <a:cubicBezTo>
                  <a:pt x="7944174" y="-29104"/>
                  <a:pt x="7795646" y="-34405"/>
                  <a:pt x="7461504" y="18288"/>
                </a:cubicBezTo>
                <a:cubicBezTo>
                  <a:pt x="7129776" y="51087"/>
                  <a:pt x="7082769" y="31446"/>
                  <a:pt x="6940296" y="18288"/>
                </a:cubicBezTo>
                <a:cubicBezTo>
                  <a:pt x="6799665" y="-15875"/>
                  <a:pt x="6652769" y="31783"/>
                  <a:pt x="6419088" y="18288"/>
                </a:cubicBezTo>
                <a:cubicBezTo>
                  <a:pt x="6143970" y="52275"/>
                  <a:pt x="5863165" y="-16531"/>
                  <a:pt x="5650992" y="18288"/>
                </a:cubicBezTo>
                <a:cubicBezTo>
                  <a:pt x="5419172" y="40606"/>
                  <a:pt x="5309448" y="-405"/>
                  <a:pt x="5129784" y="18288"/>
                </a:cubicBezTo>
                <a:cubicBezTo>
                  <a:pt x="4947928" y="26023"/>
                  <a:pt x="4795021" y="5860"/>
                  <a:pt x="4690872" y="18288"/>
                </a:cubicBezTo>
                <a:cubicBezTo>
                  <a:pt x="4564358" y="-9579"/>
                  <a:pt x="4295485" y="-25280"/>
                  <a:pt x="4087368" y="18288"/>
                </a:cubicBezTo>
                <a:cubicBezTo>
                  <a:pt x="3871704" y="40406"/>
                  <a:pt x="3732927" y="-10898"/>
                  <a:pt x="3401568" y="18288"/>
                </a:cubicBezTo>
                <a:cubicBezTo>
                  <a:pt x="3075889" y="19660"/>
                  <a:pt x="3025898" y="44400"/>
                  <a:pt x="2798064" y="18288"/>
                </a:cubicBezTo>
                <a:cubicBezTo>
                  <a:pt x="2581856" y="-20869"/>
                  <a:pt x="2428311" y="-4900"/>
                  <a:pt x="2276856" y="18288"/>
                </a:cubicBezTo>
                <a:cubicBezTo>
                  <a:pt x="2098246" y="53283"/>
                  <a:pt x="1737531" y="55959"/>
                  <a:pt x="1426464" y="18288"/>
                </a:cubicBezTo>
                <a:cubicBezTo>
                  <a:pt x="1104708" y="26489"/>
                  <a:pt x="1006595" y="15928"/>
                  <a:pt x="740664" y="18288"/>
                </a:cubicBezTo>
                <a:cubicBezTo>
                  <a:pt x="480378" y="33084"/>
                  <a:pt x="202592" y="-12357"/>
                  <a:pt x="0" y="18288"/>
                </a:cubicBezTo>
                <a:cubicBezTo>
                  <a:pt x="888" y="9601"/>
                  <a:pt x="860" y="4150"/>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custGeom>
                    <a:avLst/>
                    <a:gdLst>
                      <a:gd name="connsiteX0" fmla="*/ 0 w 8229600"/>
                      <a:gd name="connsiteY0" fmla="*/ 0 h 18288"/>
                      <a:gd name="connsiteX1" fmla="*/ 521208 w 8229600"/>
                      <a:gd name="connsiteY1" fmla="*/ 0 h 18288"/>
                      <a:gd name="connsiteX2" fmla="*/ 1371600 w 8229600"/>
                      <a:gd name="connsiteY2" fmla="*/ 0 h 18288"/>
                      <a:gd name="connsiteX3" fmla="*/ 2221992 w 8229600"/>
                      <a:gd name="connsiteY3" fmla="*/ 0 h 18288"/>
                      <a:gd name="connsiteX4" fmla="*/ 3072384 w 8229600"/>
                      <a:gd name="connsiteY4" fmla="*/ 0 h 18288"/>
                      <a:gd name="connsiteX5" fmla="*/ 3511296 w 8229600"/>
                      <a:gd name="connsiteY5" fmla="*/ 0 h 18288"/>
                      <a:gd name="connsiteX6" fmla="*/ 4114800 w 8229600"/>
                      <a:gd name="connsiteY6" fmla="*/ 0 h 18288"/>
                      <a:gd name="connsiteX7" fmla="*/ 4553712 w 8229600"/>
                      <a:gd name="connsiteY7" fmla="*/ 0 h 18288"/>
                      <a:gd name="connsiteX8" fmla="*/ 5239512 w 8229600"/>
                      <a:gd name="connsiteY8" fmla="*/ 0 h 18288"/>
                      <a:gd name="connsiteX9" fmla="*/ 5843016 w 8229600"/>
                      <a:gd name="connsiteY9" fmla="*/ 0 h 18288"/>
                      <a:gd name="connsiteX10" fmla="*/ 6611112 w 8229600"/>
                      <a:gd name="connsiteY10" fmla="*/ 0 h 18288"/>
                      <a:gd name="connsiteX11" fmla="*/ 7461504 w 8229600"/>
                      <a:gd name="connsiteY11" fmla="*/ 0 h 18288"/>
                      <a:gd name="connsiteX12" fmla="*/ 8229600 w 8229600"/>
                      <a:gd name="connsiteY12" fmla="*/ 0 h 18288"/>
                      <a:gd name="connsiteX13" fmla="*/ 8229600 w 8229600"/>
                      <a:gd name="connsiteY13" fmla="*/ 18288 h 18288"/>
                      <a:gd name="connsiteX14" fmla="*/ 7461504 w 8229600"/>
                      <a:gd name="connsiteY14" fmla="*/ 18288 h 18288"/>
                      <a:gd name="connsiteX15" fmla="*/ 6940296 w 8229600"/>
                      <a:gd name="connsiteY15" fmla="*/ 18288 h 18288"/>
                      <a:gd name="connsiteX16" fmla="*/ 6419088 w 8229600"/>
                      <a:gd name="connsiteY16" fmla="*/ 18288 h 18288"/>
                      <a:gd name="connsiteX17" fmla="*/ 5650992 w 8229600"/>
                      <a:gd name="connsiteY17" fmla="*/ 18288 h 18288"/>
                      <a:gd name="connsiteX18" fmla="*/ 5129784 w 8229600"/>
                      <a:gd name="connsiteY18" fmla="*/ 18288 h 18288"/>
                      <a:gd name="connsiteX19" fmla="*/ 4690872 w 8229600"/>
                      <a:gd name="connsiteY19" fmla="*/ 18288 h 18288"/>
                      <a:gd name="connsiteX20" fmla="*/ 4087368 w 8229600"/>
                      <a:gd name="connsiteY20" fmla="*/ 18288 h 18288"/>
                      <a:gd name="connsiteX21" fmla="*/ 3401568 w 8229600"/>
                      <a:gd name="connsiteY21" fmla="*/ 18288 h 18288"/>
                      <a:gd name="connsiteX22" fmla="*/ 2798064 w 8229600"/>
                      <a:gd name="connsiteY22" fmla="*/ 18288 h 18288"/>
                      <a:gd name="connsiteX23" fmla="*/ 2276856 w 8229600"/>
                      <a:gd name="connsiteY23" fmla="*/ 18288 h 18288"/>
                      <a:gd name="connsiteX24" fmla="*/ 1426464 w 8229600"/>
                      <a:gd name="connsiteY24" fmla="*/ 18288 h 18288"/>
                      <a:gd name="connsiteX25" fmla="*/ 740664 w 8229600"/>
                      <a:gd name="connsiteY25" fmla="*/ 18288 h 18288"/>
                      <a:gd name="connsiteX26" fmla="*/ 0 w 8229600"/>
                      <a:gd name="connsiteY26" fmla="*/ 18288 h 18288"/>
                      <a:gd name="connsiteX27" fmla="*/ 0 w 8229600"/>
                      <a:gd name="connsiteY2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8229600" h="18288" fill="none" extrusionOk="0">
                        <a:moveTo>
                          <a:pt x="0" y="0"/>
                        </a:moveTo>
                        <a:cubicBezTo>
                          <a:pt x="227594" y="-4267"/>
                          <a:pt x="329693" y="13251"/>
                          <a:pt x="521208" y="0"/>
                        </a:cubicBezTo>
                        <a:cubicBezTo>
                          <a:pt x="712723" y="-13251"/>
                          <a:pt x="1137373" y="-13618"/>
                          <a:pt x="1371600" y="0"/>
                        </a:cubicBezTo>
                        <a:cubicBezTo>
                          <a:pt x="1605827" y="13618"/>
                          <a:pt x="1975382" y="-27374"/>
                          <a:pt x="2221992" y="0"/>
                        </a:cubicBezTo>
                        <a:cubicBezTo>
                          <a:pt x="2468602" y="27374"/>
                          <a:pt x="2863316" y="-20517"/>
                          <a:pt x="3072384" y="0"/>
                        </a:cubicBezTo>
                        <a:cubicBezTo>
                          <a:pt x="3281452" y="20517"/>
                          <a:pt x="3331438" y="10793"/>
                          <a:pt x="3511296" y="0"/>
                        </a:cubicBezTo>
                        <a:cubicBezTo>
                          <a:pt x="3691154" y="-10793"/>
                          <a:pt x="3906405" y="-29737"/>
                          <a:pt x="4114800" y="0"/>
                        </a:cubicBezTo>
                        <a:cubicBezTo>
                          <a:pt x="4323195" y="29737"/>
                          <a:pt x="4428852" y="-2234"/>
                          <a:pt x="4553712" y="0"/>
                        </a:cubicBezTo>
                        <a:cubicBezTo>
                          <a:pt x="4678572" y="2234"/>
                          <a:pt x="5065629" y="29368"/>
                          <a:pt x="5239512" y="0"/>
                        </a:cubicBezTo>
                        <a:cubicBezTo>
                          <a:pt x="5413395" y="-29368"/>
                          <a:pt x="5703888" y="11839"/>
                          <a:pt x="5843016" y="0"/>
                        </a:cubicBezTo>
                        <a:cubicBezTo>
                          <a:pt x="5982144" y="-11839"/>
                          <a:pt x="6260765" y="24719"/>
                          <a:pt x="6611112" y="0"/>
                        </a:cubicBezTo>
                        <a:cubicBezTo>
                          <a:pt x="6961459" y="-24719"/>
                          <a:pt x="7228293" y="32959"/>
                          <a:pt x="7461504" y="0"/>
                        </a:cubicBezTo>
                        <a:cubicBezTo>
                          <a:pt x="7694715" y="-32959"/>
                          <a:pt x="7990029" y="-3422"/>
                          <a:pt x="8229600" y="0"/>
                        </a:cubicBezTo>
                        <a:cubicBezTo>
                          <a:pt x="8228940" y="5812"/>
                          <a:pt x="8229447" y="9773"/>
                          <a:pt x="8229600" y="18288"/>
                        </a:cubicBezTo>
                        <a:cubicBezTo>
                          <a:pt x="7940706" y="-9293"/>
                          <a:pt x="7792584" y="-16009"/>
                          <a:pt x="7461504" y="18288"/>
                        </a:cubicBezTo>
                        <a:cubicBezTo>
                          <a:pt x="7130424" y="52585"/>
                          <a:pt x="7080072" y="43845"/>
                          <a:pt x="6940296" y="18288"/>
                        </a:cubicBezTo>
                        <a:cubicBezTo>
                          <a:pt x="6800520" y="-7269"/>
                          <a:pt x="6672872" y="26671"/>
                          <a:pt x="6419088" y="18288"/>
                        </a:cubicBezTo>
                        <a:cubicBezTo>
                          <a:pt x="6165304" y="9905"/>
                          <a:pt x="5869721" y="4987"/>
                          <a:pt x="5650992" y="18288"/>
                        </a:cubicBezTo>
                        <a:cubicBezTo>
                          <a:pt x="5432263" y="31589"/>
                          <a:pt x="5308310" y="3023"/>
                          <a:pt x="5129784" y="18288"/>
                        </a:cubicBezTo>
                        <a:cubicBezTo>
                          <a:pt x="4951258" y="33553"/>
                          <a:pt x="4799696" y="15357"/>
                          <a:pt x="4690872" y="18288"/>
                        </a:cubicBezTo>
                        <a:cubicBezTo>
                          <a:pt x="4582048" y="21219"/>
                          <a:pt x="4311124" y="-7836"/>
                          <a:pt x="4087368" y="18288"/>
                        </a:cubicBezTo>
                        <a:cubicBezTo>
                          <a:pt x="3863612" y="44412"/>
                          <a:pt x="3730288" y="13374"/>
                          <a:pt x="3401568" y="18288"/>
                        </a:cubicBezTo>
                        <a:cubicBezTo>
                          <a:pt x="3072848" y="23202"/>
                          <a:pt x="3020684" y="32425"/>
                          <a:pt x="2798064" y="18288"/>
                        </a:cubicBezTo>
                        <a:cubicBezTo>
                          <a:pt x="2575444" y="4151"/>
                          <a:pt x="2440915" y="-7352"/>
                          <a:pt x="2276856" y="18288"/>
                        </a:cubicBezTo>
                        <a:cubicBezTo>
                          <a:pt x="2112797" y="43928"/>
                          <a:pt x="1726502" y="-9560"/>
                          <a:pt x="1426464" y="18288"/>
                        </a:cubicBezTo>
                        <a:cubicBezTo>
                          <a:pt x="1126426" y="46136"/>
                          <a:pt x="992925" y="21016"/>
                          <a:pt x="740664" y="18288"/>
                        </a:cubicBezTo>
                        <a:cubicBezTo>
                          <a:pt x="488403" y="15560"/>
                          <a:pt x="195650" y="-16061"/>
                          <a:pt x="0" y="18288"/>
                        </a:cubicBezTo>
                        <a:cubicBezTo>
                          <a:pt x="348" y="9455"/>
                          <a:pt x="654" y="3983"/>
                          <a:pt x="0" y="0"/>
                        </a:cubicBezTo>
                        <a:close/>
                      </a:path>
                      <a:path w="8229600" h="18288" stroke="0" extrusionOk="0">
                        <a:moveTo>
                          <a:pt x="0" y="0"/>
                        </a:moveTo>
                        <a:cubicBezTo>
                          <a:pt x="259263" y="-9445"/>
                          <a:pt x="404731" y="4427"/>
                          <a:pt x="521208" y="0"/>
                        </a:cubicBezTo>
                        <a:cubicBezTo>
                          <a:pt x="637685" y="-4427"/>
                          <a:pt x="839187" y="564"/>
                          <a:pt x="960120" y="0"/>
                        </a:cubicBezTo>
                        <a:cubicBezTo>
                          <a:pt x="1081053" y="-564"/>
                          <a:pt x="1313469" y="-16481"/>
                          <a:pt x="1481328" y="0"/>
                        </a:cubicBezTo>
                        <a:cubicBezTo>
                          <a:pt x="1649187" y="16481"/>
                          <a:pt x="1885247" y="26161"/>
                          <a:pt x="2167128" y="0"/>
                        </a:cubicBezTo>
                        <a:cubicBezTo>
                          <a:pt x="2449009" y="-26161"/>
                          <a:pt x="2761875" y="-22202"/>
                          <a:pt x="2935224" y="0"/>
                        </a:cubicBezTo>
                        <a:cubicBezTo>
                          <a:pt x="3108573" y="22202"/>
                          <a:pt x="3540687" y="-2863"/>
                          <a:pt x="3785616" y="0"/>
                        </a:cubicBezTo>
                        <a:cubicBezTo>
                          <a:pt x="4030545" y="2863"/>
                          <a:pt x="4280774" y="-12442"/>
                          <a:pt x="4636008" y="0"/>
                        </a:cubicBezTo>
                        <a:cubicBezTo>
                          <a:pt x="4991242" y="12442"/>
                          <a:pt x="5025483" y="16914"/>
                          <a:pt x="5239512" y="0"/>
                        </a:cubicBezTo>
                        <a:cubicBezTo>
                          <a:pt x="5453541" y="-16914"/>
                          <a:pt x="5754008" y="16592"/>
                          <a:pt x="6007608" y="0"/>
                        </a:cubicBezTo>
                        <a:cubicBezTo>
                          <a:pt x="6261208" y="-16592"/>
                          <a:pt x="6407957" y="-11909"/>
                          <a:pt x="6693408" y="0"/>
                        </a:cubicBezTo>
                        <a:cubicBezTo>
                          <a:pt x="6978859" y="11909"/>
                          <a:pt x="7015437" y="-20890"/>
                          <a:pt x="7296912" y="0"/>
                        </a:cubicBezTo>
                        <a:cubicBezTo>
                          <a:pt x="7578387" y="20890"/>
                          <a:pt x="7859622" y="46406"/>
                          <a:pt x="8229600" y="0"/>
                        </a:cubicBezTo>
                        <a:cubicBezTo>
                          <a:pt x="8230508" y="6337"/>
                          <a:pt x="8228722" y="11778"/>
                          <a:pt x="8229600" y="18288"/>
                        </a:cubicBezTo>
                        <a:cubicBezTo>
                          <a:pt x="8075287" y="35054"/>
                          <a:pt x="7821366" y="21850"/>
                          <a:pt x="7626096" y="18288"/>
                        </a:cubicBezTo>
                        <a:cubicBezTo>
                          <a:pt x="7430826" y="14726"/>
                          <a:pt x="7320004" y="-9669"/>
                          <a:pt x="7022592" y="18288"/>
                        </a:cubicBezTo>
                        <a:cubicBezTo>
                          <a:pt x="6725180" y="46245"/>
                          <a:pt x="6348804" y="-14025"/>
                          <a:pt x="6172200" y="18288"/>
                        </a:cubicBezTo>
                        <a:cubicBezTo>
                          <a:pt x="5995596" y="50601"/>
                          <a:pt x="5788102" y="22890"/>
                          <a:pt x="5650992" y="18288"/>
                        </a:cubicBezTo>
                        <a:cubicBezTo>
                          <a:pt x="5513882" y="13686"/>
                          <a:pt x="5198399" y="29121"/>
                          <a:pt x="4882896" y="18288"/>
                        </a:cubicBezTo>
                        <a:cubicBezTo>
                          <a:pt x="4567393" y="7455"/>
                          <a:pt x="4557008" y="26965"/>
                          <a:pt x="4443984" y="18288"/>
                        </a:cubicBezTo>
                        <a:cubicBezTo>
                          <a:pt x="4330960" y="9611"/>
                          <a:pt x="4061674" y="28891"/>
                          <a:pt x="3758184" y="18288"/>
                        </a:cubicBezTo>
                        <a:cubicBezTo>
                          <a:pt x="3454694" y="7685"/>
                          <a:pt x="3380392" y="19119"/>
                          <a:pt x="3236976" y="18288"/>
                        </a:cubicBezTo>
                        <a:cubicBezTo>
                          <a:pt x="3093560" y="17457"/>
                          <a:pt x="2632116" y="37607"/>
                          <a:pt x="2386584" y="18288"/>
                        </a:cubicBezTo>
                        <a:cubicBezTo>
                          <a:pt x="2141052" y="-1031"/>
                          <a:pt x="2110884" y="28777"/>
                          <a:pt x="1947672" y="18288"/>
                        </a:cubicBezTo>
                        <a:cubicBezTo>
                          <a:pt x="1784460" y="7799"/>
                          <a:pt x="1535467" y="461"/>
                          <a:pt x="1261872" y="18288"/>
                        </a:cubicBezTo>
                        <a:cubicBezTo>
                          <a:pt x="988277" y="36115"/>
                          <a:pt x="1021096" y="10375"/>
                          <a:pt x="822960" y="18288"/>
                        </a:cubicBezTo>
                        <a:cubicBezTo>
                          <a:pt x="624824" y="26201"/>
                          <a:pt x="298309" y="1283"/>
                          <a:pt x="0" y="18288"/>
                        </a:cubicBezTo>
                        <a:cubicBezTo>
                          <a:pt x="-633" y="12278"/>
                          <a:pt x="-757" y="5867"/>
                          <a:pt x="0" y="0"/>
                        </a:cubicBezTo>
                        <a:close/>
                      </a:path>
                    </a:pathLst>
                  </a:cu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9A9715A9-DA93-7035-B2CC-04607A8A79AC}"/>
              </a:ext>
            </a:extLst>
          </p:cNvPr>
          <p:cNvSpPr>
            <a:spLocks noGrp="1"/>
          </p:cNvSpPr>
          <p:nvPr>
            <p:ph idx="1"/>
          </p:nvPr>
        </p:nvSpPr>
        <p:spPr>
          <a:xfrm>
            <a:off x="429369" y="2071316"/>
            <a:ext cx="5035164" cy="4119172"/>
          </a:xfrm>
        </p:spPr>
        <p:txBody>
          <a:bodyPr anchor="t">
            <a:normAutofit/>
          </a:bodyPr>
          <a:lstStyle/>
          <a:p>
            <a:pPr algn="just">
              <a:lnSpc>
                <a:spcPct val="90000"/>
              </a:lnSpc>
              <a:spcAft>
                <a:spcPts val="1000"/>
              </a:spcAft>
            </a:pPr>
            <a:r>
              <a:rPr lang="en-GB" sz="1600" dirty="0">
                <a:latin typeface="Calibri" panose="020F0502020204030204" pitchFamily="34" charset="0"/>
                <a:ea typeface="Calibri" panose="020F0502020204030204" pitchFamily="34" charset="0"/>
                <a:cs typeface="Times New Roman" panose="02020603050405020304" pitchFamily="18" charset="0"/>
              </a:rPr>
              <a:t>In the recently published Ofsted Inspection Handbook Inspectors will evaluate the effectiveness of Suspensions including, rates, patterns and reasons for Suspensions and whether any pupils are repeatedly suspended.</a:t>
            </a:r>
          </a:p>
          <a:p>
            <a:pPr algn="just">
              <a:lnSpc>
                <a:spcPct val="90000"/>
              </a:lnSpc>
              <a:spcAft>
                <a:spcPts val="1000"/>
              </a:spcAft>
            </a:pPr>
            <a:r>
              <a:rPr lang="en-GB" sz="1600" dirty="0">
                <a:effectLst/>
                <a:latin typeface="Calibri" panose="020F0502020204030204" pitchFamily="34" charset="0"/>
                <a:ea typeface="Calibri" panose="020F0502020204030204" pitchFamily="34" charset="0"/>
                <a:cs typeface="Times New Roman" panose="02020603050405020304" pitchFamily="18" charset="0"/>
              </a:rPr>
              <a:t>Inspectors will consider how well the school </a:t>
            </a:r>
            <a:r>
              <a:rPr lang="en-GB" sz="1600" dirty="0">
                <a:latin typeface="Calibri" panose="020F0502020204030204" pitchFamily="34" charset="0"/>
                <a:ea typeface="Calibri" panose="020F0502020204030204" pitchFamily="34" charset="0"/>
                <a:cs typeface="Times New Roman" panose="02020603050405020304" pitchFamily="18" charset="0"/>
              </a:rPr>
              <a:t>is recognising and managing future behaviour.</a:t>
            </a:r>
            <a:r>
              <a:rPr lang="en-US" sz="1600" b="0" i="0" dirty="0">
                <a:effectLst/>
                <a:latin typeface="GDS Transport"/>
              </a:rPr>
              <a:t> It is important everyone on the board has the skills to understand the performance data for their school or academy trust so they can hold school leaders to account.</a:t>
            </a:r>
            <a:r>
              <a:rPr lang="en-GB" sz="1600" dirty="0">
                <a:latin typeface="Calibri" panose="020F0502020204030204" pitchFamily="34" charset="0"/>
                <a:ea typeface="Calibri" panose="020F0502020204030204" pitchFamily="34" charset="0"/>
                <a:cs typeface="Times New Roman" panose="02020603050405020304" pitchFamily="18" charset="0"/>
              </a:rPr>
              <a:t> </a:t>
            </a:r>
            <a:r>
              <a:rPr lang="en-GB" sz="1600" dirty="0">
                <a:effectLst/>
                <a:latin typeface="Calibri" panose="020F0502020204030204" pitchFamily="34" charset="0"/>
                <a:ea typeface="Calibri" panose="020F0502020204030204" pitchFamily="34" charset="0"/>
                <a:cs typeface="Times New Roman" panose="02020603050405020304" pitchFamily="18" charset="0"/>
                <a:hlinkClick r:id="rId2"/>
              </a:rPr>
              <a:t>https://www.gov.uk/government/publications/understanding-your-data-a-guide-for-school-governors-and-academy-trustees/understanding-your-data-a-guide-for-school-governors-and-academy-trustees</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90000"/>
              </a:lnSpc>
              <a:spcAft>
                <a:spcPts val="1000"/>
              </a:spcAft>
            </a:pP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90000"/>
              </a:lnSpc>
            </a:pPr>
            <a:endParaRPr lang="en-US" sz="1600" dirty="0"/>
          </a:p>
          <a:p>
            <a:pPr>
              <a:lnSpc>
                <a:spcPct val="90000"/>
              </a:lnSpc>
            </a:pPr>
            <a:endParaRPr lang="en-US" sz="1600" dirty="0"/>
          </a:p>
          <a:p>
            <a:pPr marL="0" indent="0">
              <a:lnSpc>
                <a:spcPct val="90000"/>
              </a:lnSpc>
              <a:buNone/>
            </a:pPr>
            <a:endParaRPr lang="en-US" sz="1600" dirty="0"/>
          </a:p>
          <a:p>
            <a:pPr>
              <a:lnSpc>
                <a:spcPct val="90000"/>
              </a:lnSpc>
            </a:pPr>
            <a:endParaRPr lang="en-GB" sz="1600" dirty="0"/>
          </a:p>
        </p:txBody>
      </p:sp>
      <p:pic>
        <p:nvPicPr>
          <p:cNvPr id="4" name="Picture 3" descr="Slide background superimp_v2.jpg">
            <a:extLst>
              <a:ext uri="{FF2B5EF4-FFF2-40B4-BE49-F238E27FC236}">
                <a16:creationId xmlns:a16="http://schemas.microsoft.com/office/drawing/2014/main" id="{608B4E5A-A8CF-D0AB-1D60-281359B69D93}"/>
              </a:ext>
            </a:extLst>
          </p:cNvPr>
          <p:cNvPicPr>
            <a:picLocks noChangeAspect="1"/>
          </p:cNvPicPr>
          <p:nvPr/>
        </p:nvPicPr>
        <p:blipFill rotWithShape="1">
          <a:blip r:embed="rId3">
            <a:extLst>
              <a:ext uri="{28A0092B-C50C-407E-A947-70E740481C1C}">
                <a14:useLocalDpi xmlns:a14="http://schemas.microsoft.com/office/drawing/2010/main" val="0"/>
              </a:ext>
            </a:extLst>
          </a:blip>
          <a:srcRect l="45885"/>
          <a:stretch/>
        </p:blipFill>
        <p:spPr>
          <a:xfrm>
            <a:off x="5756743" y="2093976"/>
            <a:ext cx="2955798" cy="4096512"/>
          </a:xfrm>
          <a:prstGeom prst="rect">
            <a:avLst/>
          </a:prstGeom>
        </p:spPr>
      </p:pic>
    </p:spTree>
    <p:extLst>
      <p:ext uri="{BB962C8B-B14F-4D97-AF65-F5344CB8AC3E}">
        <p14:creationId xmlns:p14="http://schemas.microsoft.com/office/powerpoint/2010/main" val="16656405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9B534D3-03F6-3C4E-8FA7-EADB4B883775}"/>
              </a:ext>
            </a:extLst>
          </p:cNvPr>
          <p:cNvSpPr>
            <a:spLocks noGrp="1"/>
          </p:cNvSpPr>
          <p:nvPr>
            <p:ph type="title"/>
          </p:nvPr>
        </p:nvSpPr>
        <p:spPr>
          <a:xfrm>
            <a:off x="429369" y="238539"/>
            <a:ext cx="8263890" cy="1434415"/>
          </a:xfrm>
        </p:spPr>
        <p:txBody>
          <a:bodyPr anchor="b">
            <a:normAutofit/>
          </a:bodyPr>
          <a:lstStyle/>
          <a:p>
            <a:r>
              <a:rPr lang="en-GB" sz="4700" dirty="0"/>
              <a:t>USEFUL LINKS</a:t>
            </a:r>
          </a:p>
        </p:txBody>
      </p:sp>
      <p:sp>
        <p:nvSpPr>
          <p:cNvPr id="11"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9369" y="1681544"/>
            <a:ext cx="8229600" cy="18288"/>
          </a:xfrm>
          <a:custGeom>
            <a:avLst/>
            <a:gdLst>
              <a:gd name="connsiteX0" fmla="*/ 0 w 8229600"/>
              <a:gd name="connsiteY0" fmla="*/ 0 h 18288"/>
              <a:gd name="connsiteX1" fmla="*/ 521208 w 8229600"/>
              <a:gd name="connsiteY1" fmla="*/ 0 h 18288"/>
              <a:gd name="connsiteX2" fmla="*/ 1371600 w 8229600"/>
              <a:gd name="connsiteY2" fmla="*/ 0 h 18288"/>
              <a:gd name="connsiteX3" fmla="*/ 2221992 w 8229600"/>
              <a:gd name="connsiteY3" fmla="*/ 0 h 18288"/>
              <a:gd name="connsiteX4" fmla="*/ 3072384 w 8229600"/>
              <a:gd name="connsiteY4" fmla="*/ 0 h 18288"/>
              <a:gd name="connsiteX5" fmla="*/ 3511296 w 8229600"/>
              <a:gd name="connsiteY5" fmla="*/ 0 h 18288"/>
              <a:gd name="connsiteX6" fmla="*/ 4114800 w 8229600"/>
              <a:gd name="connsiteY6" fmla="*/ 0 h 18288"/>
              <a:gd name="connsiteX7" fmla="*/ 4553712 w 8229600"/>
              <a:gd name="connsiteY7" fmla="*/ 0 h 18288"/>
              <a:gd name="connsiteX8" fmla="*/ 5239512 w 8229600"/>
              <a:gd name="connsiteY8" fmla="*/ 0 h 18288"/>
              <a:gd name="connsiteX9" fmla="*/ 5843016 w 8229600"/>
              <a:gd name="connsiteY9" fmla="*/ 0 h 18288"/>
              <a:gd name="connsiteX10" fmla="*/ 6611112 w 8229600"/>
              <a:gd name="connsiteY10" fmla="*/ 0 h 18288"/>
              <a:gd name="connsiteX11" fmla="*/ 7461504 w 8229600"/>
              <a:gd name="connsiteY11" fmla="*/ 0 h 18288"/>
              <a:gd name="connsiteX12" fmla="*/ 8229600 w 8229600"/>
              <a:gd name="connsiteY12" fmla="*/ 0 h 18288"/>
              <a:gd name="connsiteX13" fmla="*/ 8229600 w 8229600"/>
              <a:gd name="connsiteY13" fmla="*/ 18288 h 18288"/>
              <a:gd name="connsiteX14" fmla="*/ 7461504 w 8229600"/>
              <a:gd name="connsiteY14" fmla="*/ 18288 h 18288"/>
              <a:gd name="connsiteX15" fmla="*/ 6940296 w 8229600"/>
              <a:gd name="connsiteY15" fmla="*/ 18288 h 18288"/>
              <a:gd name="connsiteX16" fmla="*/ 6419088 w 8229600"/>
              <a:gd name="connsiteY16" fmla="*/ 18288 h 18288"/>
              <a:gd name="connsiteX17" fmla="*/ 5650992 w 8229600"/>
              <a:gd name="connsiteY17" fmla="*/ 18288 h 18288"/>
              <a:gd name="connsiteX18" fmla="*/ 5129784 w 8229600"/>
              <a:gd name="connsiteY18" fmla="*/ 18288 h 18288"/>
              <a:gd name="connsiteX19" fmla="*/ 4690872 w 8229600"/>
              <a:gd name="connsiteY19" fmla="*/ 18288 h 18288"/>
              <a:gd name="connsiteX20" fmla="*/ 4087368 w 8229600"/>
              <a:gd name="connsiteY20" fmla="*/ 18288 h 18288"/>
              <a:gd name="connsiteX21" fmla="*/ 3401568 w 8229600"/>
              <a:gd name="connsiteY21" fmla="*/ 18288 h 18288"/>
              <a:gd name="connsiteX22" fmla="*/ 2798064 w 8229600"/>
              <a:gd name="connsiteY22" fmla="*/ 18288 h 18288"/>
              <a:gd name="connsiteX23" fmla="*/ 2276856 w 8229600"/>
              <a:gd name="connsiteY23" fmla="*/ 18288 h 18288"/>
              <a:gd name="connsiteX24" fmla="*/ 1426464 w 8229600"/>
              <a:gd name="connsiteY24" fmla="*/ 18288 h 18288"/>
              <a:gd name="connsiteX25" fmla="*/ 740664 w 8229600"/>
              <a:gd name="connsiteY25" fmla="*/ 18288 h 18288"/>
              <a:gd name="connsiteX26" fmla="*/ 0 w 8229600"/>
              <a:gd name="connsiteY26" fmla="*/ 18288 h 18288"/>
              <a:gd name="connsiteX27" fmla="*/ 0 w 8229600"/>
              <a:gd name="connsiteY27" fmla="*/ 0 h 18288"/>
              <a:gd name="connsiteX0" fmla="*/ 0 w 8229600"/>
              <a:gd name="connsiteY0" fmla="*/ 0 h 18288"/>
              <a:gd name="connsiteX1" fmla="*/ 521208 w 8229600"/>
              <a:gd name="connsiteY1" fmla="*/ 0 h 18288"/>
              <a:gd name="connsiteX2" fmla="*/ 960120 w 8229600"/>
              <a:gd name="connsiteY2" fmla="*/ 0 h 18288"/>
              <a:gd name="connsiteX3" fmla="*/ 1481328 w 8229600"/>
              <a:gd name="connsiteY3" fmla="*/ 0 h 18288"/>
              <a:gd name="connsiteX4" fmla="*/ 2167128 w 8229600"/>
              <a:gd name="connsiteY4" fmla="*/ 0 h 18288"/>
              <a:gd name="connsiteX5" fmla="*/ 2935224 w 8229600"/>
              <a:gd name="connsiteY5" fmla="*/ 0 h 18288"/>
              <a:gd name="connsiteX6" fmla="*/ 3785616 w 8229600"/>
              <a:gd name="connsiteY6" fmla="*/ 0 h 18288"/>
              <a:gd name="connsiteX7" fmla="*/ 4636008 w 8229600"/>
              <a:gd name="connsiteY7" fmla="*/ 0 h 18288"/>
              <a:gd name="connsiteX8" fmla="*/ 5239512 w 8229600"/>
              <a:gd name="connsiteY8" fmla="*/ 0 h 18288"/>
              <a:gd name="connsiteX9" fmla="*/ 6007608 w 8229600"/>
              <a:gd name="connsiteY9" fmla="*/ 0 h 18288"/>
              <a:gd name="connsiteX10" fmla="*/ 6693408 w 8229600"/>
              <a:gd name="connsiteY10" fmla="*/ 0 h 18288"/>
              <a:gd name="connsiteX11" fmla="*/ 7296912 w 8229600"/>
              <a:gd name="connsiteY11" fmla="*/ 0 h 18288"/>
              <a:gd name="connsiteX12" fmla="*/ 8229600 w 8229600"/>
              <a:gd name="connsiteY12" fmla="*/ 0 h 18288"/>
              <a:gd name="connsiteX13" fmla="*/ 8229600 w 8229600"/>
              <a:gd name="connsiteY13" fmla="*/ 18288 h 18288"/>
              <a:gd name="connsiteX14" fmla="*/ 7626096 w 8229600"/>
              <a:gd name="connsiteY14" fmla="*/ 18288 h 18288"/>
              <a:gd name="connsiteX15" fmla="*/ 7022592 w 8229600"/>
              <a:gd name="connsiteY15" fmla="*/ 18288 h 18288"/>
              <a:gd name="connsiteX16" fmla="*/ 6172200 w 8229600"/>
              <a:gd name="connsiteY16" fmla="*/ 18288 h 18288"/>
              <a:gd name="connsiteX17" fmla="*/ 5650992 w 8229600"/>
              <a:gd name="connsiteY17" fmla="*/ 18288 h 18288"/>
              <a:gd name="connsiteX18" fmla="*/ 4882896 w 8229600"/>
              <a:gd name="connsiteY18" fmla="*/ 18288 h 18288"/>
              <a:gd name="connsiteX19" fmla="*/ 4443984 w 8229600"/>
              <a:gd name="connsiteY19" fmla="*/ 18288 h 18288"/>
              <a:gd name="connsiteX20" fmla="*/ 3758184 w 8229600"/>
              <a:gd name="connsiteY20" fmla="*/ 18288 h 18288"/>
              <a:gd name="connsiteX21" fmla="*/ 3236976 w 8229600"/>
              <a:gd name="connsiteY21" fmla="*/ 18288 h 18288"/>
              <a:gd name="connsiteX22" fmla="*/ 2386584 w 8229600"/>
              <a:gd name="connsiteY22" fmla="*/ 18288 h 18288"/>
              <a:gd name="connsiteX23" fmla="*/ 1947672 w 8229600"/>
              <a:gd name="connsiteY23" fmla="*/ 18288 h 18288"/>
              <a:gd name="connsiteX24" fmla="*/ 1261872 w 8229600"/>
              <a:gd name="connsiteY24" fmla="*/ 18288 h 18288"/>
              <a:gd name="connsiteX25" fmla="*/ 822960 w 8229600"/>
              <a:gd name="connsiteY25" fmla="*/ 18288 h 18288"/>
              <a:gd name="connsiteX26" fmla="*/ 0 w 8229600"/>
              <a:gd name="connsiteY26" fmla="*/ 18288 h 18288"/>
              <a:gd name="connsiteX27" fmla="*/ 0 w 8229600"/>
              <a:gd name="connsiteY2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8229600" h="18288" fill="none" extrusionOk="0">
                <a:moveTo>
                  <a:pt x="0" y="0"/>
                </a:moveTo>
                <a:cubicBezTo>
                  <a:pt x="215278" y="6969"/>
                  <a:pt x="340572" y="21894"/>
                  <a:pt x="521208" y="0"/>
                </a:cubicBezTo>
                <a:cubicBezTo>
                  <a:pt x="745939" y="29643"/>
                  <a:pt x="1127486" y="-40512"/>
                  <a:pt x="1371600" y="0"/>
                </a:cubicBezTo>
                <a:cubicBezTo>
                  <a:pt x="1567490" y="28416"/>
                  <a:pt x="1945702" y="13075"/>
                  <a:pt x="2221992" y="0"/>
                </a:cubicBezTo>
                <a:cubicBezTo>
                  <a:pt x="2446218" y="-17340"/>
                  <a:pt x="2853686" y="-7924"/>
                  <a:pt x="3072384" y="0"/>
                </a:cubicBezTo>
                <a:cubicBezTo>
                  <a:pt x="3286960" y="20656"/>
                  <a:pt x="3324417" y="20174"/>
                  <a:pt x="3511296" y="0"/>
                </a:cubicBezTo>
                <a:cubicBezTo>
                  <a:pt x="3710690" y="-39182"/>
                  <a:pt x="3945457" y="-64074"/>
                  <a:pt x="4114800" y="0"/>
                </a:cubicBezTo>
                <a:cubicBezTo>
                  <a:pt x="4336079" y="28138"/>
                  <a:pt x="4420759" y="12117"/>
                  <a:pt x="4553712" y="0"/>
                </a:cubicBezTo>
                <a:cubicBezTo>
                  <a:pt x="4688252" y="-2224"/>
                  <a:pt x="5047430" y="19664"/>
                  <a:pt x="5239512" y="0"/>
                </a:cubicBezTo>
                <a:cubicBezTo>
                  <a:pt x="5424392" y="-49610"/>
                  <a:pt x="5708717" y="13540"/>
                  <a:pt x="5843016" y="0"/>
                </a:cubicBezTo>
                <a:cubicBezTo>
                  <a:pt x="6005788" y="32949"/>
                  <a:pt x="6198255" y="37080"/>
                  <a:pt x="6611112" y="0"/>
                </a:cubicBezTo>
                <a:cubicBezTo>
                  <a:pt x="6954152" y="635"/>
                  <a:pt x="7244390" y="18057"/>
                  <a:pt x="7461504" y="0"/>
                </a:cubicBezTo>
                <a:cubicBezTo>
                  <a:pt x="7693790" y="9882"/>
                  <a:pt x="7984486" y="17646"/>
                  <a:pt x="8229600" y="0"/>
                </a:cubicBezTo>
                <a:cubicBezTo>
                  <a:pt x="8228428" y="6016"/>
                  <a:pt x="8229853" y="9684"/>
                  <a:pt x="8229600" y="18288"/>
                </a:cubicBezTo>
                <a:cubicBezTo>
                  <a:pt x="7945777" y="19945"/>
                  <a:pt x="7812308" y="-8511"/>
                  <a:pt x="7461504" y="18288"/>
                </a:cubicBezTo>
                <a:cubicBezTo>
                  <a:pt x="7129391" y="53185"/>
                  <a:pt x="7087333" y="41906"/>
                  <a:pt x="6940296" y="18288"/>
                </a:cubicBezTo>
                <a:cubicBezTo>
                  <a:pt x="6810862" y="-23020"/>
                  <a:pt x="6701312" y="19361"/>
                  <a:pt x="6419088" y="18288"/>
                </a:cubicBezTo>
                <a:cubicBezTo>
                  <a:pt x="6152777" y="18855"/>
                  <a:pt x="5868611" y="48802"/>
                  <a:pt x="5650992" y="18288"/>
                </a:cubicBezTo>
                <a:cubicBezTo>
                  <a:pt x="5439747" y="15250"/>
                  <a:pt x="5334901" y="-1044"/>
                  <a:pt x="5129784" y="18288"/>
                </a:cubicBezTo>
                <a:cubicBezTo>
                  <a:pt x="4955906" y="40458"/>
                  <a:pt x="4793216" y="33888"/>
                  <a:pt x="4690872" y="18288"/>
                </a:cubicBezTo>
                <a:cubicBezTo>
                  <a:pt x="4552374" y="31087"/>
                  <a:pt x="4318742" y="6248"/>
                  <a:pt x="4087368" y="18288"/>
                </a:cubicBezTo>
                <a:cubicBezTo>
                  <a:pt x="3849418" y="32625"/>
                  <a:pt x="3751577" y="29688"/>
                  <a:pt x="3401568" y="18288"/>
                </a:cubicBezTo>
                <a:cubicBezTo>
                  <a:pt x="3067953" y="20409"/>
                  <a:pt x="3012425" y="26879"/>
                  <a:pt x="2798064" y="18288"/>
                </a:cubicBezTo>
                <a:cubicBezTo>
                  <a:pt x="2565154" y="16520"/>
                  <a:pt x="2426719" y="-31794"/>
                  <a:pt x="2276856" y="18288"/>
                </a:cubicBezTo>
                <a:cubicBezTo>
                  <a:pt x="2090980" y="4382"/>
                  <a:pt x="1702030" y="-8180"/>
                  <a:pt x="1426464" y="18288"/>
                </a:cubicBezTo>
                <a:cubicBezTo>
                  <a:pt x="1104481" y="69643"/>
                  <a:pt x="985013" y="-7690"/>
                  <a:pt x="740664" y="18288"/>
                </a:cubicBezTo>
                <a:cubicBezTo>
                  <a:pt x="507391" y="41643"/>
                  <a:pt x="191740" y="-11654"/>
                  <a:pt x="0" y="18288"/>
                </a:cubicBezTo>
                <a:cubicBezTo>
                  <a:pt x="714" y="9707"/>
                  <a:pt x="1025" y="3120"/>
                  <a:pt x="0" y="0"/>
                </a:cubicBezTo>
                <a:close/>
              </a:path>
              <a:path w="8229600" h="18288" stroke="0" extrusionOk="0">
                <a:moveTo>
                  <a:pt x="0" y="0"/>
                </a:moveTo>
                <a:cubicBezTo>
                  <a:pt x="270709" y="-27213"/>
                  <a:pt x="397128" y="23656"/>
                  <a:pt x="521208" y="0"/>
                </a:cubicBezTo>
                <a:cubicBezTo>
                  <a:pt x="631319" y="-5947"/>
                  <a:pt x="842157" y="28261"/>
                  <a:pt x="960120" y="0"/>
                </a:cubicBezTo>
                <a:cubicBezTo>
                  <a:pt x="1077930" y="6549"/>
                  <a:pt x="1318669" y="-15893"/>
                  <a:pt x="1481328" y="0"/>
                </a:cubicBezTo>
                <a:cubicBezTo>
                  <a:pt x="1659104" y="-21090"/>
                  <a:pt x="1870243" y="69945"/>
                  <a:pt x="2167128" y="0"/>
                </a:cubicBezTo>
                <a:cubicBezTo>
                  <a:pt x="2460684" y="-5519"/>
                  <a:pt x="2753885" y="-62993"/>
                  <a:pt x="2935224" y="0"/>
                </a:cubicBezTo>
                <a:cubicBezTo>
                  <a:pt x="3115119" y="56580"/>
                  <a:pt x="3535280" y="40687"/>
                  <a:pt x="3785616" y="0"/>
                </a:cubicBezTo>
                <a:cubicBezTo>
                  <a:pt x="4057881" y="25645"/>
                  <a:pt x="4308335" y="-2666"/>
                  <a:pt x="4636008" y="0"/>
                </a:cubicBezTo>
                <a:cubicBezTo>
                  <a:pt x="4987152" y="19805"/>
                  <a:pt x="5025979" y="14149"/>
                  <a:pt x="5239512" y="0"/>
                </a:cubicBezTo>
                <a:cubicBezTo>
                  <a:pt x="5437586" y="211"/>
                  <a:pt x="5752721" y="5618"/>
                  <a:pt x="6007608" y="0"/>
                </a:cubicBezTo>
                <a:cubicBezTo>
                  <a:pt x="6280137" y="-5132"/>
                  <a:pt x="6386079" y="-21510"/>
                  <a:pt x="6693408" y="0"/>
                </a:cubicBezTo>
                <a:cubicBezTo>
                  <a:pt x="6986580" y="4991"/>
                  <a:pt x="7015252" y="-18088"/>
                  <a:pt x="7296912" y="0"/>
                </a:cubicBezTo>
                <a:cubicBezTo>
                  <a:pt x="7569796" y="10390"/>
                  <a:pt x="7895472" y="71473"/>
                  <a:pt x="8229600" y="0"/>
                </a:cubicBezTo>
                <a:cubicBezTo>
                  <a:pt x="8230227" y="7450"/>
                  <a:pt x="8228885" y="11999"/>
                  <a:pt x="8229600" y="18288"/>
                </a:cubicBezTo>
                <a:cubicBezTo>
                  <a:pt x="8094333" y="-5252"/>
                  <a:pt x="7850928" y="37448"/>
                  <a:pt x="7626096" y="18288"/>
                </a:cubicBezTo>
                <a:cubicBezTo>
                  <a:pt x="7448378" y="-569"/>
                  <a:pt x="7315174" y="-1844"/>
                  <a:pt x="7022592" y="18288"/>
                </a:cubicBezTo>
                <a:cubicBezTo>
                  <a:pt x="6686163" y="50499"/>
                  <a:pt x="6352629" y="23510"/>
                  <a:pt x="6172200" y="18288"/>
                </a:cubicBezTo>
                <a:cubicBezTo>
                  <a:pt x="6015590" y="42345"/>
                  <a:pt x="5770309" y="21278"/>
                  <a:pt x="5650992" y="18288"/>
                </a:cubicBezTo>
                <a:cubicBezTo>
                  <a:pt x="5483975" y="12092"/>
                  <a:pt x="5165324" y="68948"/>
                  <a:pt x="4882896" y="18288"/>
                </a:cubicBezTo>
                <a:cubicBezTo>
                  <a:pt x="4568934" y="7053"/>
                  <a:pt x="4556334" y="27676"/>
                  <a:pt x="4443984" y="18288"/>
                </a:cubicBezTo>
                <a:cubicBezTo>
                  <a:pt x="4320775" y="10576"/>
                  <a:pt x="4034988" y="-3490"/>
                  <a:pt x="3758184" y="18288"/>
                </a:cubicBezTo>
                <a:cubicBezTo>
                  <a:pt x="3445155" y="-998"/>
                  <a:pt x="3367892" y="13824"/>
                  <a:pt x="3236976" y="18288"/>
                </a:cubicBezTo>
                <a:cubicBezTo>
                  <a:pt x="3093796" y="26408"/>
                  <a:pt x="2635824" y="24132"/>
                  <a:pt x="2386584" y="18288"/>
                </a:cubicBezTo>
                <a:cubicBezTo>
                  <a:pt x="2139815" y="-3297"/>
                  <a:pt x="2105958" y="25945"/>
                  <a:pt x="1947672" y="18288"/>
                </a:cubicBezTo>
                <a:cubicBezTo>
                  <a:pt x="1801011" y="-19911"/>
                  <a:pt x="1533636" y="14646"/>
                  <a:pt x="1261872" y="18288"/>
                </a:cubicBezTo>
                <a:cubicBezTo>
                  <a:pt x="989528" y="32227"/>
                  <a:pt x="1025848" y="14685"/>
                  <a:pt x="822960" y="18288"/>
                </a:cubicBezTo>
                <a:cubicBezTo>
                  <a:pt x="653456" y="20956"/>
                  <a:pt x="304027" y="8001"/>
                  <a:pt x="0" y="18288"/>
                </a:cubicBezTo>
                <a:cubicBezTo>
                  <a:pt x="-27" y="11611"/>
                  <a:pt x="-1713" y="5475"/>
                  <a:pt x="0" y="0"/>
                </a:cubicBezTo>
                <a:close/>
              </a:path>
              <a:path w="8229600" h="18288" fill="none" stroke="0" extrusionOk="0">
                <a:moveTo>
                  <a:pt x="0" y="0"/>
                </a:moveTo>
                <a:cubicBezTo>
                  <a:pt x="205130" y="6064"/>
                  <a:pt x="324007" y="6684"/>
                  <a:pt x="521208" y="0"/>
                </a:cubicBezTo>
                <a:cubicBezTo>
                  <a:pt x="695888" y="-14632"/>
                  <a:pt x="1101879" y="6017"/>
                  <a:pt x="1371600" y="0"/>
                </a:cubicBezTo>
                <a:cubicBezTo>
                  <a:pt x="1622968" y="4691"/>
                  <a:pt x="1936552" y="-7433"/>
                  <a:pt x="2221992" y="0"/>
                </a:cubicBezTo>
                <a:cubicBezTo>
                  <a:pt x="2498663" y="51226"/>
                  <a:pt x="2885875" y="-8757"/>
                  <a:pt x="3072384" y="0"/>
                </a:cubicBezTo>
                <a:cubicBezTo>
                  <a:pt x="3288944" y="24235"/>
                  <a:pt x="3331110" y="5443"/>
                  <a:pt x="3511296" y="0"/>
                </a:cubicBezTo>
                <a:cubicBezTo>
                  <a:pt x="3687973" y="-19690"/>
                  <a:pt x="3901025" y="-20092"/>
                  <a:pt x="4114800" y="0"/>
                </a:cubicBezTo>
                <a:cubicBezTo>
                  <a:pt x="4336102" y="32988"/>
                  <a:pt x="4416982" y="-5831"/>
                  <a:pt x="4553712" y="0"/>
                </a:cubicBezTo>
                <a:cubicBezTo>
                  <a:pt x="4674310" y="-5056"/>
                  <a:pt x="5080160" y="-12181"/>
                  <a:pt x="5239512" y="0"/>
                </a:cubicBezTo>
                <a:cubicBezTo>
                  <a:pt x="5419031" y="-38513"/>
                  <a:pt x="5691629" y="2226"/>
                  <a:pt x="5843016" y="0"/>
                </a:cubicBezTo>
                <a:cubicBezTo>
                  <a:pt x="5978317" y="-40553"/>
                  <a:pt x="6314754" y="9782"/>
                  <a:pt x="6611112" y="0"/>
                </a:cubicBezTo>
                <a:cubicBezTo>
                  <a:pt x="6973004" y="-17646"/>
                  <a:pt x="7175490" y="18489"/>
                  <a:pt x="7461504" y="0"/>
                </a:cubicBezTo>
                <a:cubicBezTo>
                  <a:pt x="7746737" y="-34159"/>
                  <a:pt x="7962178" y="39853"/>
                  <a:pt x="8229600" y="0"/>
                </a:cubicBezTo>
                <a:cubicBezTo>
                  <a:pt x="8228796" y="5852"/>
                  <a:pt x="8229698" y="10429"/>
                  <a:pt x="8229600" y="18288"/>
                </a:cubicBezTo>
                <a:cubicBezTo>
                  <a:pt x="7944174" y="-29104"/>
                  <a:pt x="7795646" y="-34405"/>
                  <a:pt x="7461504" y="18288"/>
                </a:cubicBezTo>
                <a:cubicBezTo>
                  <a:pt x="7129776" y="51087"/>
                  <a:pt x="7082769" y="31446"/>
                  <a:pt x="6940296" y="18288"/>
                </a:cubicBezTo>
                <a:cubicBezTo>
                  <a:pt x="6799665" y="-15875"/>
                  <a:pt x="6652769" y="31783"/>
                  <a:pt x="6419088" y="18288"/>
                </a:cubicBezTo>
                <a:cubicBezTo>
                  <a:pt x="6143970" y="52275"/>
                  <a:pt x="5863165" y="-16531"/>
                  <a:pt x="5650992" y="18288"/>
                </a:cubicBezTo>
                <a:cubicBezTo>
                  <a:pt x="5419172" y="40606"/>
                  <a:pt x="5309448" y="-405"/>
                  <a:pt x="5129784" y="18288"/>
                </a:cubicBezTo>
                <a:cubicBezTo>
                  <a:pt x="4947928" y="26023"/>
                  <a:pt x="4795021" y="5860"/>
                  <a:pt x="4690872" y="18288"/>
                </a:cubicBezTo>
                <a:cubicBezTo>
                  <a:pt x="4564358" y="-9579"/>
                  <a:pt x="4295485" y="-25280"/>
                  <a:pt x="4087368" y="18288"/>
                </a:cubicBezTo>
                <a:cubicBezTo>
                  <a:pt x="3871704" y="40406"/>
                  <a:pt x="3732927" y="-10898"/>
                  <a:pt x="3401568" y="18288"/>
                </a:cubicBezTo>
                <a:cubicBezTo>
                  <a:pt x="3075889" y="19660"/>
                  <a:pt x="3025898" y="44400"/>
                  <a:pt x="2798064" y="18288"/>
                </a:cubicBezTo>
                <a:cubicBezTo>
                  <a:pt x="2581856" y="-20869"/>
                  <a:pt x="2428311" y="-4900"/>
                  <a:pt x="2276856" y="18288"/>
                </a:cubicBezTo>
                <a:cubicBezTo>
                  <a:pt x="2098246" y="53283"/>
                  <a:pt x="1737531" y="55959"/>
                  <a:pt x="1426464" y="18288"/>
                </a:cubicBezTo>
                <a:cubicBezTo>
                  <a:pt x="1104708" y="26489"/>
                  <a:pt x="1006595" y="15928"/>
                  <a:pt x="740664" y="18288"/>
                </a:cubicBezTo>
                <a:cubicBezTo>
                  <a:pt x="480378" y="33084"/>
                  <a:pt x="202592" y="-12357"/>
                  <a:pt x="0" y="18288"/>
                </a:cubicBezTo>
                <a:cubicBezTo>
                  <a:pt x="888" y="9601"/>
                  <a:pt x="860" y="4150"/>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custGeom>
                    <a:avLst/>
                    <a:gdLst>
                      <a:gd name="connsiteX0" fmla="*/ 0 w 8229600"/>
                      <a:gd name="connsiteY0" fmla="*/ 0 h 18288"/>
                      <a:gd name="connsiteX1" fmla="*/ 521208 w 8229600"/>
                      <a:gd name="connsiteY1" fmla="*/ 0 h 18288"/>
                      <a:gd name="connsiteX2" fmla="*/ 1371600 w 8229600"/>
                      <a:gd name="connsiteY2" fmla="*/ 0 h 18288"/>
                      <a:gd name="connsiteX3" fmla="*/ 2221992 w 8229600"/>
                      <a:gd name="connsiteY3" fmla="*/ 0 h 18288"/>
                      <a:gd name="connsiteX4" fmla="*/ 3072384 w 8229600"/>
                      <a:gd name="connsiteY4" fmla="*/ 0 h 18288"/>
                      <a:gd name="connsiteX5" fmla="*/ 3511296 w 8229600"/>
                      <a:gd name="connsiteY5" fmla="*/ 0 h 18288"/>
                      <a:gd name="connsiteX6" fmla="*/ 4114800 w 8229600"/>
                      <a:gd name="connsiteY6" fmla="*/ 0 h 18288"/>
                      <a:gd name="connsiteX7" fmla="*/ 4553712 w 8229600"/>
                      <a:gd name="connsiteY7" fmla="*/ 0 h 18288"/>
                      <a:gd name="connsiteX8" fmla="*/ 5239512 w 8229600"/>
                      <a:gd name="connsiteY8" fmla="*/ 0 h 18288"/>
                      <a:gd name="connsiteX9" fmla="*/ 5843016 w 8229600"/>
                      <a:gd name="connsiteY9" fmla="*/ 0 h 18288"/>
                      <a:gd name="connsiteX10" fmla="*/ 6611112 w 8229600"/>
                      <a:gd name="connsiteY10" fmla="*/ 0 h 18288"/>
                      <a:gd name="connsiteX11" fmla="*/ 7461504 w 8229600"/>
                      <a:gd name="connsiteY11" fmla="*/ 0 h 18288"/>
                      <a:gd name="connsiteX12" fmla="*/ 8229600 w 8229600"/>
                      <a:gd name="connsiteY12" fmla="*/ 0 h 18288"/>
                      <a:gd name="connsiteX13" fmla="*/ 8229600 w 8229600"/>
                      <a:gd name="connsiteY13" fmla="*/ 18288 h 18288"/>
                      <a:gd name="connsiteX14" fmla="*/ 7461504 w 8229600"/>
                      <a:gd name="connsiteY14" fmla="*/ 18288 h 18288"/>
                      <a:gd name="connsiteX15" fmla="*/ 6940296 w 8229600"/>
                      <a:gd name="connsiteY15" fmla="*/ 18288 h 18288"/>
                      <a:gd name="connsiteX16" fmla="*/ 6419088 w 8229600"/>
                      <a:gd name="connsiteY16" fmla="*/ 18288 h 18288"/>
                      <a:gd name="connsiteX17" fmla="*/ 5650992 w 8229600"/>
                      <a:gd name="connsiteY17" fmla="*/ 18288 h 18288"/>
                      <a:gd name="connsiteX18" fmla="*/ 5129784 w 8229600"/>
                      <a:gd name="connsiteY18" fmla="*/ 18288 h 18288"/>
                      <a:gd name="connsiteX19" fmla="*/ 4690872 w 8229600"/>
                      <a:gd name="connsiteY19" fmla="*/ 18288 h 18288"/>
                      <a:gd name="connsiteX20" fmla="*/ 4087368 w 8229600"/>
                      <a:gd name="connsiteY20" fmla="*/ 18288 h 18288"/>
                      <a:gd name="connsiteX21" fmla="*/ 3401568 w 8229600"/>
                      <a:gd name="connsiteY21" fmla="*/ 18288 h 18288"/>
                      <a:gd name="connsiteX22" fmla="*/ 2798064 w 8229600"/>
                      <a:gd name="connsiteY22" fmla="*/ 18288 h 18288"/>
                      <a:gd name="connsiteX23" fmla="*/ 2276856 w 8229600"/>
                      <a:gd name="connsiteY23" fmla="*/ 18288 h 18288"/>
                      <a:gd name="connsiteX24" fmla="*/ 1426464 w 8229600"/>
                      <a:gd name="connsiteY24" fmla="*/ 18288 h 18288"/>
                      <a:gd name="connsiteX25" fmla="*/ 740664 w 8229600"/>
                      <a:gd name="connsiteY25" fmla="*/ 18288 h 18288"/>
                      <a:gd name="connsiteX26" fmla="*/ 0 w 8229600"/>
                      <a:gd name="connsiteY26" fmla="*/ 18288 h 18288"/>
                      <a:gd name="connsiteX27" fmla="*/ 0 w 8229600"/>
                      <a:gd name="connsiteY2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8229600" h="18288" fill="none" extrusionOk="0">
                        <a:moveTo>
                          <a:pt x="0" y="0"/>
                        </a:moveTo>
                        <a:cubicBezTo>
                          <a:pt x="227594" y="-4267"/>
                          <a:pt x="329693" y="13251"/>
                          <a:pt x="521208" y="0"/>
                        </a:cubicBezTo>
                        <a:cubicBezTo>
                          <a:pt x="712723" y="-13251"/>
                          <a:pt x="1137373" y="-13618"/>
                          <a:pt x="1371600" y="0"/>
                        </a:cubicBezTo>
                        <a:cubicBezTo>
                          <a:pt x="1605827" y="13618"/>
                          <a:pt x="1975382" y="-27374"/>
                          <a:pt x="2221992" y="0"/>
                        </a:cubicBezTo>
                        <a:cubicBezTo>
                          <a:pt x="2468602" y="27374"/>
                          <a:pt x="2863316" y="-20517"/>
                          <a:pt x="3072384" y="0"/>
                        </a:cubicBezTo>
                        <a:cubicBezTo>
                          <a:pt x="3281452" y="20517"/>
                          <a:pt x="3331438" y="10793"/>
                          <a:pt x="3511296" y="0"/>
                        </a:cubicBezTo>
                        <a:cubicBezTo>
                          <a:pt x="3691154" y="-10793"/>
                          <a:pt x="3906405" y="-29737"/>
                          <a:pt x="4114800" y="0"/>
                        </a:cubicBezTo>
                        <a:cubicBezTo>
                          <a:pt x="4323195" y="29737"/>
                          <a:pt x="4428852" y="-2234"/>
                          <a:pt x="4553712" y="0"/>
                        </a:cubicBezTo>
                        <a:cubicBezTo>
                          <a:pt x="4678572" y="2234"/>
                          <a:pt x="5065629" y="29368"/>
                          <a:pt x="5239512" y="0"/>
                        </a:cubicBezTo>
                        <a:cubicBezTo>
                          <a:pt x="5413395" y="-29368"/>
                          <a:pt x="5703888" y="11839"/>
                          <a:pt x="5843016" y="0"/>
                        </a:cubicBezTo>
                        <a:cubicBezTo>
                          <a:pt x="5982144" y="-11839"/>
                          <a:pt x="6260765" y="24719"/>
                          <a:pt x="6611112" y="0"/>
                        </a:cubicBezTo>
                        <a:cubicBezTo>
                          <a:pt x="6961459" y="-24719"/>
                          <a:pt x="7228293" y="32959"/>
                          <a:pt x="7461504" y="0"/>
                        </a:cubicBezTo>
                        <a:cubicBezTo>
                          <a:pt x="7694715" y="-32959"/>
                          <a:pt x="7990029" y="-3422"/>
                          <a:pt x="8229600" y="0"/>
                        </a:cubicBezTo>
                        <a:cubicBezTo>
                          <a:pt x="8228940" y="5812"/>
                          <a:pt x="8229447" y="9773"/>
                          <a:pt x="8229600" y="18288"/>
                        </a:cubicBezTo>
                        <a:cubicBezTo>
                          <a:pt x="7940706" y="-9293"/>
                          <a:pt x="7792584" y="-16009"/>
                          <a:pt x="7461504" y="18288"/>
                        </a:cubicBezTo>
                        <a:cubicBezTo>
                          <a:pt x="7130424" y="52585"/>
                          <a:pt x="7080072" y="43845"/>
                          <a:pt x="6940296" y="18288"/>
                        </a:cubicBezTo>
                        <a:cubicBezTo>
                          <a:pt x="6800520" y="-7269"/>
                          <a:pt x="6672872" y="26671"/>
                          <a:pt x="6419088" y="18288"/>
                        </a:cubicBezTo>
                        <a:cubicBezTo>
                          <a:pt x="6165304" y="9905"/>
                          <a:pt x="5869721" y="4987"/>
                          <a:pt x="5650992" y="18288"/>
                        </a:cubicBezTo>
                        <a:cubicBezTo>
                          <a:pt x="5432263" y="31589"/>
                          <a:pt x="5308310" y="3023"/>
                          <a:pt x="5129784" y="18288"/>
                        </a:cubicBezTo>
                        <a:cubicBezTo>
                          <a:pt x="4951258" y="33553"/>
                          <a:pt x="4799696" y="15357"/>
                          <a:pt x="4690872" y="18288"/>
                        </a:cubicBezTo>
                        <a:cubicBezTo>
                          <a:pt x="4582048" y="21219"/>
                          <a:pt x="4311124" y="-7836"/>
                          <a:pt x="4087368" y="18288"/>
                        </a:cubicBezTo>
                        <a:cubicBezTo>
                          <a:pt x="3863612" y="44412"/>
                          <a:pt x="3730288" y="13374"/>
                          <a:pt x="3401568" y="18288"/>
                        </a:cubicBezTo>
                        <a:cubicBezTo>
                          <a:pt x="3072848" y="23202"/>
                          <a:pt x="3020684" y="32425"/>
                          <a:pt x="2798064" y="18288"/>
                        </a:cubicBezTo>
                        <a:cubicBezTo>
                          <a:pt x="2575444" y="4151"/>
                          <a:pt x="2440915" y="-7352"/>
                          <a:pt x="2276856" y="18288"/>
                        </a:cubicBezTo>
                        <a:cubicBezTo>
                          <a:pt x="2112797" y="43928"/>
                          <a:pt x="1726502" y="-9560"/>
                          <a:pt x="1426464" y="18288"/>
                        </a:cubicBezTo>
                        <a:cubicBezTo>
                          <a:pt x="1126426" y="46136"/>
                          <a:pt x="992925" y="21016"/>
                          <a:pt x="740664" y="18288"/>
                        </a:cubicBezTo>
                        <a:cubicBezTo>
                          <a:pt x="488403" y="15560"/>
                          <a:pt x="195650" y="-16061"/>
                          <a:pt x="0" y="18288"/>
                        </a:cubicBezTo>
                        <a:cubicBezTo>
                          <a:pt x="348" y="9455"/>
                          <a:pt x="654" y="3983"/>
                          <a:pt x="0" y="0"/>
                        </a:cubicBezTo>
                        <a:close/>
                      </a:path>
                      <a:path w="8229600" h="18288" stroke="0" extrusionOk="0">
                        <a:moveTo>
                          <a:pt x="0" y="0"/>
                        </a:moveTo>
                        <a:cubicBezTo>
                          <a:pt x="259263" y="-9445"/>
                          <a:pt x="404731" y="4427"/>
                          <a:pt x="521208" y="0"/>
                        </a:cubicBezTo>
                        <a:cubicBezTo>
                          <a:pt x="637685" y="-4427"/>
                          <a:pt x="839187" y="564"/>
                          <a:pt x="960120" y="0"/>
                        </a:cubicBezTo>
                        <a:cubicBezTo>
                          <a:pt x="1081053" y="-564"/>
                          <a:pt x="1313469" y="-16481"/>
                          <a:pt x="1481328" y="0"/>
                        </a:cubicBezTo>
                        <a:cubicBezTo>
                          <a:pt x="1649187" y="16481"/>
                          <a:pt x="1885247" y="26161"/>
                          <a:pt x="2167128" y="0"/>
                        </a:cubicBezTo>
                        <a:cubicBezTo>
                          <a:pt x="2449009" y="-26161"/>
                          <a:pt x="2761875" y="-22202"/>
                          <a:pt x="2935224" y="0"/>
                        </a:cubicBezTo>
                        <a:cubicBezTo>
                          <a:pt x="3108573" y="22202"/>
                          <a:pt x="3540687" y="-2863"/>
                          <a:pt x="3785616" y="0"/>
                        </a:cubicBezTo>
                        <a:cubicBezTo>
                          <a:pt x="4030545" y="2863"/>
                          <a:pt x="4280774" y="-12442"/>
                          <a:pt x="4636008" y="0"/>
                        </a:cubicBezTo>
                        <a:cubicBezTo>
                          <a:pt x="4991242" y="12442"/>
                          <a:pt x="5025483" y="16914"/>
                          <a:pt x="5239512" y="0"/>
                        </a:cubicBezTo>
                        <a:cubicBezTo>
                          <a:pt x="5453541" y="-16914"/>
                          <a:pt x="5754008" y="16592"/>
                          <a:pt x="6007608" y="0"/>
                        </a:cubicBezTo>
                        <a:cubicBezTo>
                          <a:pt x="6261208" y="-16592"/>
                          <a:pt x="6407957" y="-11909"/>
                          <a:pt x="6693408" y="0"/>
                        </a:cubicBezTo>
                        <a:cubicBezTo>
                          <a:pt x="6978859" y="11909"/>
                          <a:pt x="7015437" y="-20890"/>
                          <a:pt x="7296912" y="0"/>
                        </a:cubicBezTo>
                        <a:cubicBezTo>
                          <a:pt x="7578387" y="20890"/>
                          <a:pt x="7859622" y="46406"/>
                          <a:pt x="8229600" y="0"/>
                        </a:cubicBezTo>
                        <a:cubicBezTo>
                          <a:pt x="8230508" y="6337"/>
                          <a:pt x="8228722" y="11778"/>
                          <a:pt x="8229600" y="18288"/>
                        </a:cubicBezTo>
                        <a:cubicBezTo>
                          <a:pt x="8075287" y="35054"/>
                          <a:pt x="7821366" y="21850"/>
                          <a:pt x="7626096" y="18288"/>
                        </a:cubicBezTo>
                        <a:cubicBezTo>
                          <a:pt x="7430826" y="14726"/>
                          <a:pt x="7320004" y="-9669"/>
                          <a:pt x="7022592" y="18288"/>
                        </a:cubicBezTo>
                        <a:cubicBezTo>
                          <a:pt x="6725180" y="46245"/>
                          <a:pt x="6348804" y="-14025"/>
                          <a:pt x="6172200" y="18288"/>
                        </a:cubicBezTo>
                        <a:cubicBezTo>
                          <a:pt x="5995596" y="50601"/>
                          <a:pt x="5788102" y="22890"/>
                          <a:pt x="5650992" y="18288"/>
                        </a:cubicBezTo>
                        <a:cubicBezTo>
                          <a:pt x="5513882" y="13686"/>
                          <a:pt x="5198399" y="29121"/>
                          <a:pt x="4882896" y="18288"/>
                        </a:cubicBezTo>
                        <a:cubicBezTo>
                          <a:pt x="4567393" y="7455"/>
                          <a:pt x="4557008" y="26965"/>
                          <a:pt x="4443984" y="18288"/>
                        </a:cubicBezTo>
                        <a:cubicBezTo>
                          <a:pt x="4330960" y="9611"/>
                          <a:pt x="4061674" y="28891"/>
                          <a:pt x="3758184" y="18288"/>
                        </a:cubicBezTo>
                        <a:cubicBezTo>
                          <a:pt x="3454694" y="7685"/>
                          <a:pt x="3380392" y="19119"/>
                          <a:pt x="3236976" y="18288"/>
                        </a:cubicBezTo>
                        <a:cubicBezTo>
                          <a:pt x="3093560" y="17457"/>
                          <a:pt x="2632116" y="37607"/>
                          <a:pt x="2386584" y="18288"/>
                        </a:cubicBezTo>
                        <a:cubicBezTo>
                          <a:pt x="2141052" y="-1031"/>
                          <a:pt x="2110884" y="28777"/>
                          <a:pt x="1947672" y="18288"/>
                        </a:cubicBezTo>
                        <a:cubicBezTo>
                          <a:pt x="1784460" y="7799"/>
                          <a:pt x="1535467" y="461"/>
                          <a:pt x="1261872" y="18288"/>
                        </a:cubicBezTo>
                        <a:cubicBezTo>
                          <a:pt x="988277" y="36115"/>
                          <a:pt x="1021096" y="10375"/>
                          <a:pt x="822960" y="18288"/>
                        </a:cubicBezTo>
                        <a:cubicBezTo>
                          <a:pt x="624824" y="26201"/>
                          <a:pt x="298309" y="1283"/>
                          <a:pt x="0" y="18288"/>
                        </a:cubicBezTo>
                        <a:cubicBezTo>
                          <a:pt x="-633" y="12278"/>
                          <a:pt x="-757" y="5867"/>
                          <a:pt x="0" y="0"/>
                        </a:cubicBezTo>
                        <a:close/>
                      </a:path>
                    </a:pathLst>
                  </a:cu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9A9715A9-DA93-7035-B2CC-04607A8A79AC}"/>
              </a:ext>
            </a:extLst>
          </p:cNvPr>
          <p:cNvSpPr>
            <a:spLocks noGrp="1"/>
          </p:cNvSpPr>
          <p:nvPr>
            <p:ph idx="1"/>
          </p:nvPr>
        </p:nvSpPr>
        <p:spPr>
          <a:xfrm>
            <a:off x="429369" y="2071316"/>
            <a:ext cx="5035164" cy="4119172"/>
          </a:xfrm>
        </p:spPr>
        <p:txBody>
          <a:bodyPr anchor="t">
            <a:normAutofit/>
          </a:bodyPr>
          <a:lstStyle/>
          <a:p>
            <a:pPr marL="0" indent="0">
              <a:lnSpc>
                <a:spcPct val="90000"/>
              </a:lnSpc>
              <a:spcAft>
                <a:spcPts val="1000"/>
              </a:spcAft>
              <a:buNone/>
            </a:pPr>
            <a:r>
              <a:rPr lang="en-GB" sz="1600" dirty="0">
                <a:effectLst/>
                <a:latin typeface="Calibri" panose="020F0502020204030204" pitchFamily="34" charset="0"/>
                <a:ea typeface="Calibri" panose="020F0502020204030204" pitchFamily="34" charset="0"/>
                <a:cs typeface="Times New Roman" panose="02020603050405020304" pitchFamily="18" charset="0"/>
                <a:hlinkClick r:id="rId2"/>
              </a:rPr>
              <a:t>https://assets.publishing.service.gov.uk/government/uploads/system/uploads/attachment_data/file/1101597/Behaviour_in_schools_guidance_sept_22.pdf</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90000"/>
              </a:lnSpc>
              <a:spcAft>
                <a:spcPts val="1000"/>
              </a:spcAft>
              <a:buNone/>
            </a:pPr>
            <a:r>
              <a:rPr lang="en-GB" sz="1600" dirty="0">
                <a:effectLst/>
                <a:latin typeface="Calibri" panose="020F0502020204030204" pitchFamily="34" charset="0"/>
                <a:ea typeface="Calibri" panose="020F0502020204030204" pitchFamily="34" charset="0"/>
                <a:cs typeface="Times New Roman" panose="02020603050405020304" pitchFamily="18" charset="0"/>
                <a:hlinkClick r:id="rId3"/>
              </a:rPr>
              <a:t>https://assets.publishing.service.gov.uk/government/uploads/system/uploads/attachment_data/file/1101498/Suspension_and_Permanent_Exclusion_from_maintained_schools__academies_and_pupil_referral_units_in_England__including_pupil_movement.pdf</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90000"/>
              </a:lnSpc>
              <a:spcAft>
                <a:spcPts val="1000"/>
              </a:spcAft>
              <a:buNone/>
            </a:pPr>
            <a:r>
              <a:rPr lang="en-GB" sz="1600" dirty="0">
                <a:effectLst/>
                <a:latin typeface="Calibri" panose="020F0502020204030204" pitchFamily="34" charset="0"/>
                <a:ea typeface="Calibri" panose="020F0502020204030204" pitchFamily="34" charset="0"/>
                <a:cs typeface="Times New Roman" panose="02020603050405020304" pitchFamily="18" charset="0"/>
                <a:hlinkClick r:id="rId4"/>
              </a:rPr>
              <a:t>https://perspective.angelsolutions.co.uk/perspective/login</a:t>
            </a:r>
            <a:r>
              <a:rPr lang="en-GB" sz="1600">
                <a:effectLst/>
                <a:latin typeface="Calibri" panose="020F0502020204030204" pitchFamily="34" charset="0"/>
                <a:ea typeface="Calibri" panose="020F0502020204030204" pitchFamily="34" charset="0"/>
                <a:cs typeface="Times New Roman" panose="02020603050405020304" pitchFamily="18" charset="0"/>
                <a:hlinkClick r:id="rId4"/>
              </a:rPr>
              <a:t>.aspx</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90000"/>
              </a:lnSpc>
              <a:spcAft>
                <a:spcPts val="1000"/>
              </a:spcAft>
              <a:buNone/>
            </a:pP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90000"/>
              </a:lnSpc>
              <a:spcAft>
                <a:spcPts val="1000"/>
              </a:spcAft>
              <a:buNone/>
            </a:pP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90000"/>
              </a:lnSpc>
              <a:buNone/>
            </a:pPr>
            <a:endParaRPr lang="en-US" sz="1600" dirty="0"/>
          </a:p>
          <a:p>
            <a:pPr marL="0" indent="0">
              <a:lnSpc>
                <a:spcPct val="90000"/>
              </a:lnSpc>
              <a:buNone/>
            </a:pPr>
            <a:endParaRPr lang="en-US" sz="1600" dirty="0"/>
          </a:p>
          <a:p>
            <a:pPr>
              <a:lnSpc>
                <a:spcPct val="90000"/>
              </a:lnSpc>
            </a:pPr>
            <a:endParaRPr lang="en-GB" sz="1600" dirty="0"/>
          </a:p>
        </p:txBody>
      </p:sp>
      <p:pic>
        <p:nvPicPr>
          <p:cNvPr id="4" name="Picture 3" descr="Slide background superimp_v2.jpg">
            <a:extLst>
              <a:ext uri="{FF2B5EF4-FFF2-40B4-BE49-F238E27FC236}">
                <a16:creationId xmlns:a16="http://schemas.microsoft.com/office/drawing/2014/main" id="{608B4E5A-A8CF-D0AB-1D60-281359B69D93}"/>
              </a:ext>
            </a:extLst>
          </p:cNvPr>
          <p:cNvPicPr>
            <a:picLocks noChangeAspect="1"/>
          </p:cNvPicPr>
          <p:nvPr/>
        </p:nvPicPr>
        <p:blipFill rotWithShape="1">
          <a:blip r:embed="rId5">
            <a:extLst>
              <a:ext uri="{28A0092B-C50C-407E-A947-70E740481C1C}">
                <a14:useLocalDpi xmlns:a14="http://schemas.microsoft.com/office/drawing/2010/main" val="0"/>
              </a:ext>
            </a:extLst>
          </a:blip>
          <a:srcRect l="45885"/>
          <a:stretch/>
        </p:blipFill>
        <p:spPr>
          <a:xfrm>
            <a:off x="5756743" y="2093976"/>
            <a:ext cx="2955798" cy="4096512"/>
          </a:xfrm>
          <a:prstGeom prst="rect">
            <a:avLst/>
          </a:prstGeom>
        </p:spPr>
      </p:pic>
    </p:spTree>
    <p:extLst>
      <p:ext uri="{BB962C8B-B14F-4D97-AF65-F5344CB8AC3E}">
        <p14:creationId xmlns:p14="http://schemas.microsoft.com/office/powerpoint/2010/main" val="17711956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B534D3-03F6-3C4E-8FA7-EADB4B883775}"/>
              </a:ext>
            </a:extLst>
          </p:cNvPr>
          <p:cNvSpPr>
            <a:spLocks noGrp="1"/>
          </p:cNvSpPr>
          <p:nvPr>
            <p:ph type="title"/>
          </p:nvPr>
        </p:nvSpPr>
        <p:spPr/>
        <p:txBody>
          <a:bodyPr/>
          <a:lstStyle/>
          <a:p>
            <a:r>
              <a:rPr lang="en-GB" dirty="0"/>
              <a:t>EXCLUSIONS DATA</a:t>
            </a:r>
          </a:p>
        </p:txBody>
      </p:sp>
      <p:graphicFrame>
        <p:nvGraphicFramePr>
          <p:cNvPr id="5" name="Content Placeholder 4">
            <a:extLst>
              <a:ext uri="{FF2B5EF4-FFF2-40B4-BE49-F238E27FC236}">
                <a16:creationId xmlns:a16="http://schemas.microsoft.com/office/drawing/2014/main" id="{714954E1-FF8E-C4AA-A488-5F63C8C7D847}"/>
              </a:ext>
            </a:extLst>
          </p:cNvPr>
          <p:cNvGraphicFramePr>
            <a:graphicFrameLocks noGrp="1"/>
          </p:cNvGraphicFramePr>
          <p:nvPr>
            <p:ph idx="1"/>
            <p:extLst>
              <p:ext uri="{D42A27DB-BD31-4B8C-83A1-F6EECF244321}">
                <p14:modId xmlns:p14="http://schemas.microsoft.com/office/powerpoint/2010/main" val="1655617072"/>
              </p:ext>
            </p:extLst>
          </p:nvPr>
        </p:nvGraphicFramePr>
        <p:xfrm>
          <a:off x="457200" y="1600200"/>
          <a:ext cx="5424598" cy="4157328"/>
        </p:xfrm>
        <a:graphic>
          <a:graphicData uri="http://schemas.openxmlformats.org/drawingml/2006/table">
            <a:tbl>
              <a:tblPr firstRow="1" firstCol="1" bandRow="1">
                <a:tableStyleId>{5C22544A-7EE6-4342-B048-85BDC9FD1C3A}</a:tableStyleId>
              </a:tblPr>
              <a:tblGrid>
                <a:gridCol w="1028616">
                  <a:extLst>
                    <a:ext uri="{9D8B030D-6E8A-4147-A177-3AD203B41FA5}">
                      <a16:colId xmlns:a16="http://schemas.microsoft.com/office/drawing/2014/main" val="3569149325"/>
                    </a:ext>
                  </a:extLst>
                </a:gridCol>
                <a:gridCol w="736273">
                  <a:extLst>
                    <a:ext uri="{9D8B030D-6E8A-4147-A177-3AD203B41FA5}">
                      <a16:colId xmlns:a16="http://schemas.microsoft.com/office/drawing/2014/main" val="416637832"/>
                    </a:ext>
                  </a:extLst>
                </a:gridCol>
                <a:gridCol w="920341">
                  <a:extLst>
                    <a:ext uri="{9D8B030D-6E8A-4147-A177-3AD203B41FA5}">
                      <a16:colId xmlns:a16="http://schemas.microsoft.com/office/drawing/2014/main" val="3848003592"/>
                    </a:ext>
                  </a:extLst>
                </a:gridCol>
                <a:gridCol w="898686">
                  <a:extLst>
                    <a:ext uri="{9D8B030D-6E8A-4147-A177-3AD203B41FA5}">
                      <a16:colId xmlns:a16="http://schemas.microsoft.com/office/drawing/2014/main" val="3547297804"/>
                    </a:ext>
                  </a:extLst>
                </a:gridCol>
                <a:gridCol w="920341">
                  <a:extLst>
                    <a:ext uri="{9D8B030D-6E8A-4147-A177-3AD203B41FA5}">
                      <a16:colId xmlns:a16="http://schemas.microsoft.com/office/drawing/2014/main" val="1900581155"/>
                    </a:ext>
                  </a:extLst>
                </a:gridCol>
                <a:gridCol w="920341">
                  <a:extLst>
                    <a:ext uri="{9D8B030D-6E8A-4147-A177-3AD203B41FA5}">
                      <a16:colId xmlns:a16="http://schemas.microsoft.com/office/drawing/2014/main" val="4176164497"/>
                    </a:ext>
                  </a:extLst>
                </a:gridCol>
              </a:tblGrid>
              <a:tr h="296952">
                <a:tc>
                  <a:txBody>
                    <a:bodyPr/>
                    <a:lstStyle/>
                    <a:p>
                      <a:r>
                        <a:rPr lang="en-GB" sz="1400" dirty="0">
                          <a:effectLst/>
                        </a:rPr>
                        <a:t>EHCP PX</a:t>
                      </a:r>
                      <a:endParaRPr lang="en-GB" sz="1400" dirty="0">
                        <a:effectLst/>
                        <a:latin typeface="Calibri" panose="020F0502020204030204" pitchFamily="34" charset="0"/>
                        <a:ea typeface="Calibri" panose="020F0502020204030204" pitchFamily="34" charset="0"/>
                      </a:endParaRPr>
                    </a:p>
                  </a:txBody>
                  <a:tcPr marL="49530" marR="49530" marT="0" marB="0" anchor="b"/>
                </a:tc>
                <a:tc>
                  <a:txBody>
                    <a:bodyPr/>
                    <a:lstStyle/>
                    <a:p>
                      <a:endParaRPr lang="en-GB" sz="1400">
                        <a:effectLst/>
                        <a:latin typeface="Times New Roman" panose="02020603050405020304" pitchFamily="18" charset="0"/>
                      </a:endParaRPr>
                    </a:p>
                  </a:txBody>
                  <a:tcPr marL="49530" marR="49530" marT="0" marB="0" anchor="b"/>
                </a:tc>
                <a:tc>
                  <a:txBody>
                    <a:bodyPr/>
                    <a:lstStyle/>
                    <a:p>
                      <a:endParaRPr lang="en-GB" sz="1400">
                        <a:effectLst/>
                        <a:latin typeface="Times New Roman" panose="02020603050405020304" pitchFamily="18" charset="0"/>
                      </a:endParaRPr>
                    </a:p>
                  </a:txBody>
                  <a:tcPr marL="49530" marR="49530" marT="0" marB="0" anchor="b"/>
                </a:tc>
                <a:tc>
                  <a:txBody>
                    <a:bodyPr/>
                    <a:lstStyle/>
                    <a:p>
                      <a:endParaRPr lang="en-GB" sz="1400">
                        <a:effectLst/>
                        <a:latin typeface="Times New Roman" panose="02020603050405020304" pitchFamily="18" charset="0"/>
                      </a:endParaRPr>
                    </a:p>
                  </a:txBody>
                  <a:tcPr marL="49530" marR="49530" marT="0" marB="0" anchor="b"/>
                </a:tc>
                <a:tc>
                  <a:txBody>
                    <a:bodyPr/>
                    <a:lstStyle/>
                    <a:p>
                      <a:endParaRPr lang="en-GB" sz="1400">
                        <a:effectLst/>
                        <a:latin typeface="Times New Roman" panose="02020603050405020304" pitchFamily="18" charset="0"/>
                      </a:endParaRPr>
                    </a:p>
                  </a:txBody>
                  <a:tcPr marL="49530" marR="49530" marT="0" marB="0" anchor="b"/>
                </a:tc>
                <a:tc>
                  <a:txBody>
                    <a:bodyPr/>
                    <a:lstStyle/>
                    <a:p>
                      <a:endParaRPr lang="en-GB" sz="1400">
                        <a:effectLst/>
                        <a:latin typeface="Times New Roman" panose="02020603050405020304" pitchFamily="18" charset="0"/>
                      </a:endParaRPr>
                    </a:p>
                  </a:txBody>
                  <a:tcPr marL="49530" marR="49530" marT="0" marB="0" anchor="b"/>
                </a:tc>
                <a:extLst>
                  <a:ext uri="{0D108BD9-81ED-4DB2-BD59-A6C34878D82A}">
                    <a16:rowId xmlns:a16="http://schemas.microsoft.com/office/drawing/2014/main" val="2334714069"/>
                  </a:ext>
                </a:extLst>
              </a:tr>
              <a:tr h="296952">
                <a:tc>
                  <a:txBody>
                    <a:bodyPr/>
                    <a:lstStyle/>
                    <a:p>
                      <a:endParaRPr lang="en-GB" sz="1400">
                        <a:effectLst/>
                        <a:latin typeface="Times New Roman" panose="02020603050405020304" pitchFamily="18" charset="0"/>
                      </a:endParaRPr>
                    </a:p>
                  </a:txBody>
                  <a:tcPr marL="49530" marR="49530" marT="0" marB="0" anchor="b"/>
                </a:tc>
                <a:tc>
                  <a:txBody>
                    <a:bodyPr/>
                    <a:lstStyle/>
                    <a:p>
                      <a:endParaRPr lang="en-GB" sz="1400">
                        <a:effectLst/>
                        <a:latin typeface="Times New Roman" panose="02020603050405020304" pitchFamily="18" charset="0"/>
                      </a:endParaRPr>
                    </a:p>
                  </a:txBody>
                  <a:tcPr marL="49530" marR="49530" marT="0" marB="0" anchor="b"/>
                </a:tc>
                <a:tc>
                  <a:txBody>
                    <a:bodyPr/>
                    <a:lstStyle/>
                    <a:p>
                      <a:endParaRPr lang="en-GB" sz="1400" dirty="0">
                        <a:effectLst/>
                        <a:latin typeface="Times New Roman" panose="02020603050405020304" pitchFamily="18" charset="0"/>
                      </a:endParaRPr>
                    </a:p>
                  </a:txBody>
                  <a:tcPr marL="49530" marR="49530" marT="0" marB="0" anchor="b"/>
                </a:tc>
                <a:tc>
                  <a:txBody>
                    <a:bodyPr/>
                    <a:lstStyle/>
                    <a:p>
                      <a:endParaRPr lang="en-GB" sz="1400">
                        <a:effectLst/>
                        <a:latin typeface="Times New Roman" panose="02020603050405020304" pitchFamily="18" charset="0"/>
                      </a:endParaRPr>
                    </a:p>
                  </a:txBody>
                  <a:tcPr marL="49530" marR="49530" marT="0" marB="0" anchor="b"/>
                </a:tc>
                <a:tc>
                  <a:txBody>
                    <a:bodyPr/>
                    <a:lstStyle/>
                    <a:p>
                      <a:endParaRPr lang="en-GB" sz="1400">
                        <a:effectLst/>
                        <a:latin typeface="Times New Roman" panose="02020603050405020304" pitchFamily="18" charset="0"/>
                      </a:endParaRPr>
                    </a:p>
                  </a:txBody>
                  <a:tcPr marL="49530" marR="49530" marT="0" marB="0" anchor="b"/>
                </a:tc>
                <a:tc>
                  <a:txBody>
                    <a:bodyPr/>
                    <a:lstStyle/>
                    <a:p>
                      <a:endParaRPr lang="en-GB" sz="1400">
                        <a:effectLst/>
                        <a:latin typeface="Times New Roman" panose="02020603050405020304" pitchFamily="18" charset="0"/>
                      </a:endParaRPr>
                    </a:p>
                  </a:txBody>
                  <a:tcPr marL="49530" marR="49530" marT="0" marB="0" anchor="b"/>
                </a:tc>
                <a:extLst>
                  <a:ext uri="{0D108BD9-81ED-4DB2-BD59-A6C34878D82A}">
                    <a16:rowId xmlns:a16="http://schemas.microsoft.com/office/drawing/2014/main" val="4271693834"/>
                  </a:ext>
                </a:extLst>
              </a:tr>
              <a:tr h="296952">
                <a:tc>
                  <a:txBody>
                    <a:bodyPr/>
                    <a:lstStyle/>
                    <a:p>
                      <a:pPr algn="ctr"/>
                      <a:r>
                        <a:rPr lang="en-GB" sz="1400">
                          <a:effectLst/>
                        </a:rPr>
                        <a:t> </a:t>
                      </a:r>
                      <a:endParaRPr lang="en-GB" sz="1400">
                        <a:effectLst/>
                        <a:latin typeface="Calibri" panose="020F0502020204030204" pitchFamily="34" charset="0"/>
                        <a:ea typeface="Calibri" panose="020F0502020204030204" pitchFamily="34" charset="0"/>
                      </a:endParaRPr>
                    </a:p>
                  </a:txBody>
                  <a:tcPr marL="49530" marR="49530" marT="0" marB="0" anchor="b"/>
                </a:tc>
                <a:tc>
                  <a:txBody>
                    <a:bodyPr/>
                    <a:lstStyle/>
                    <a:p>
                      <a:pPr algn="ctr"/>
                      <a:r>
                        <a:rPr lang="en-GB" sz="1400">
                          <a:effectLst/>
                        </a:rPr>
                        <a:t>17/18</a:t>
                      </a:r>
                      <a:endParaRPr lang="en-GB" sz="1400">
                        <a:effectLst/>
                        <a:latin typeface="Calibri" panose="020F0502020204030204" pitchFamily="34" charset="0"/>
                        <a:ea typeface="Calibri" panose="020F0502020204030204" pitchFamily="34" charset="0"/>
                      </a:endParaRPr>
                    </a:p>
                  </a:txBody>
                  <a:tcPr marL="49530" marR="49530" marT="0" marB="0" anchor="b"/>
                </a:tc>
                <a:tc>
                  <a:txBody>
                    <a:bodyPr/>
                    <a:lstStyle/>
                    <a:p>
                      <a:pPr algn="ctr"/>
                      <a:r>
                        <a:rPr lang="en-GB" sz="1400">
                          <a:effectLst/>
                        </a:rPr>
                        <a:t>18/19</a:t>
                      </a:r>
                      <a:endParaRPr lang="en-GB" sz="1400">
                        <a:effectLst/>
                        <a:latin typeface="Calibri" panose="020F0502020204030204" pitchFamily="34" charset="0"/>
                        <a:ea typeface="Calibri" panose="020F0502020204030204" pitchFamily="34" charset="0"/>
                      </a:endParaRPr>
                    </a:p>
                  </a:txBody>
                  <a:tcPr marL="49530" marR="49530" marT="0" marB="0" anchor="b"/>
                </a:tc>
                <a:tc>
                  <a:txBody>
                    <a:bodyPr/>
                    <a:lstStyle/>
                    <a:p>
                      <a:pPr algn="ctr"/>
                      <a:r>
                        <a:rPr lang="en-GB" sz="1400" dirty="0">
                          <a:effectLst/>
                        </a:rPr>
                        <a:t>19/20</a:t>
                      </a:r>
                      <a:endParaRPr lang="en-GB" sz="1400" dirty="0">
                        <a:effectLst/>
                        <a:latin typeface="Calibri" panose="020F0502020204030204" pitchFamily="34" charset="0"/>
                        <a:ea typeface="Calibri" panose="020F0502020204030204" pitchFamily="34" charset="0"/>
                      </a:endParaRPr>
                    </a:p>
                  </a:txBody>
                  <a:tcPr marL="49530" marR="49530" marT="0" marB="0" anchor="b"/>
                </a:tc>
                <a:tc>
                  <a:txBody>
                    <a:bodyPr/>
                    <a:lstStyle/>
                    <a:p>
                      <a:pPr algn="ctr"/>
                      <a:r>
                        <a:rPr lang="en-GB" sz="1400" dirty="0">
                          <a:effectLst/>
                        </a:rPr>
                        <a:t>20/21</a:t>
                      </a:r>
                      <a:endParaRPr lang="en-GB" sz="1400" dirty="0">
                        <a:effectLst/>
                        <a:latin typeface="Calibri" panose="020F0502020204030204" pitchFamily="34" charset="0"/>
                        <a:ea typeface="Calibri" panose="020F0502020204030204" pitchFamily="34" charset="0"/>
                      </a:endParaRPr>
                    </a:p>
                  </a:txBody>
                  <a:tcPr marL="49530" marR="49530" marT="0" marB="0" anchor="b"/>
                </a:tc>
                <a:tc>
                  <a:txBody>
                    <a:bodyPr/>
                    <a:lstStyle/>
                    <a:p>
                      <a:pPr algn="ctr"/>
                      <a:r>
                        <a:rPr lang="en-GB" sz="1400">
                          <a:effectLst/>
                        </a:rPr>
                        <a:t>21/22</a:t>
                      </a:r>
                      <a:endParaRPr lang="en-GB" sz="1400">
                        <a:effectLst/>
                        <a:latin typeface="Calibri" panose="020F0502020204030204" pitchFamily="34" charset="0"/>
                        <a:ea typeface="Calibri" panose="020F0502020204030204" pitchFamily="34" charset="0"/>
                      </a:endParaRPr>
                    </a:p>
                  </a:txBody>
                  <a:tcPr marL="49530" marR="49530" marT="0" marB="0" anchor="b"/>
                </a:tc>
                <a:extLst>
                  <a:ext uri="{0D108BD9-81ED-4DB2-BD59-A6C34878D82A}">
                    <a16:rowId xmlns:a16="http://schemas.microsoft.com/office/drawing/2014/main" val="2781328642"/>
                  </a:ext>
                </a:extLst>
              </a:tr>
              <a:tr h="296952">
                <a:tc>
                  <a:txBody>
                    <a:bodyPr/>
                    <a:lstStyle/>
                    <a:p>
                      <a:pPr algn="ctr"/>
                      <a:r>
                        <a:rPr lang="en-GB" sz="1400">
                          <a:effectLst/>
                        </a:rPr>
                        <a:t>Primary</a:t>
                      </a:r>
                      <a:endParaRPr lang="en-GB" sz="1400">
                        <a:effectLst/>
                        <a:latin typeface="Calibri" panose="020F0502020204030204" pitchFamily="34" charset="0"/>
                        <a:ea typeface="Calibri" panose="020F0502020204030204" pitchFamily="34" charset="0"/>
                      </a:endParaRPr>
                    </a:p>
                  </a:txBody>
                  <a:tcPr marL="49530" marR="49530" marT="0" marB="0" anchor="b"/>
                </a:tc>
                <a:tc>
                  <a:txBody>
                    <a:bodyPr/>
                    <a:lstStyle/>
                    <a:p>
                      <a:pPr algn="ctr"/>
                      <a:r>
                        <a:rPr lang="en-GB" sz="1400">
                          <a:effectLst/>
                        </a:rPr>
                        <a:t>6</a:t>
                      </a:r>
                      <a:endParaRPr lang="en-GB" sz="1400">
                        <a:effectLst/>
                        <a:latin typeface="Calibri" panose="020F0502020204030204" pitchFamily="34" charset="0"/>
                        <a:ea typeface="Calibri" panose="020F0502020204030204" pitchFamily="34" charset="0"/>
                      </a:endParaRPr>
                    </a:p>
                  </a:txBody>
                  <a:tcPr marL="49530" marR="49530" marT="0" marB="0" anchor="b"/>
                </a:tc>
                <a:tc>
                  <a:txBody>
                    <a:bodyPr/>
                    <a:lstStyle/>
                    <a:p>
                      <a:pPr algn="ctr"/>
                      <a:r>
                        <a:rPr lang="en-GB" sz="1400">
                          <a:effectLst/>
                        </a:rPr>
                        <a:t>2</a:t>
                      </a:r>
                      <a:endParaRPr lang="en-GB" sz="1400">
                        <a:effectLst/>
                        <a:latin typeface="Calibri" panose="020F0502020204030204" pitchFamily="34" charset="0"/>
                        <a:ea typeface="Calibri" panose="020F0502020204030204" pitchFamily="34" charset="0"/>
                      </a:endParaRPr>
                    </a:p>
                  </a:txBody>
                  <a:tcPr marL="49530" marR="49530" marT="0" marB="0" anchor="b"/>
                </a:tc>
                <a:tc>
                  <a:txBody>
                    <a:bodyPr/>
                    <a:lstStyle/>
                    <a:p>
                      <a:pPr algn="ctr"/>
                      <a:r>
                        <a:rPr lang="en-GB" sz="1400">
                          <a:effectLst/>
                        </a:rPr>
                        <a:t>0</a:t>
                      </a:r>
                      <a:endParaRPr lang="en-GB" sz="1400">
                        <a:effectLst/>
                        <a:latin typeface="Calibri" panose="020F0502020204030204" pitchFamily="34" charset="0"/>
                        <a:ea typeface="Calibri" panose="020F0502020204030204" pitchFamily="34" charset="0"/>
                      </a:endParaRPr>
                    </a:p>
                  </a:txBody>
                  <a:tcPr marL="49530" marR="49530" marT="0" marB="0" anchor="b"/>
                </a:tc>
                <a:tc>
                  <a:txBody>
                    <a:bodyPr/>
                    <a:lstStyle/>
                    <a:p>
                      <a:pPr algn="ctr"/>
                      <a:r>
                        <a:rPr lang="en-GB" sz="1400" dirty="0">
                          <a:effectLst/>
                        </a:rPr>
                        <a:t>5</a:t>
                      </a:r>
                      <a:endParaRPr lang="en-GB" sz="1400" dirty="0">
                        <a:effectLst/>
                        <a:latin typeface="Calibri" panose="020F0502020204030204" pitchFamily="34" charset="0"/>
                        <a:ea typeface="Calibri" panose="020F0502020204030204" pitchFamily="34" charset="0"/>
                      </a:endParaRPr>
                    </a:p>
                  </a:txBody>
                  <a:tcPr marL="49530" marR="49530" marT="0" marB="0" anchor="b"/>
                </a:tc>
                <a:tc>
                  <a:txBody>
                    <a:bodyPr/>
                    <a:lstStyle/>
                    <a:p>
                      <a:pPr algn="ctr"/>
                      <a:r>
                        <a:rPr lang="en-GB" sz="1400">
                          <a:effectLst/>
                        </a:rPr>
                        <a:t>4</a:t>
                      </a:r>
                      <a:endParaRPr lang="en-GB" sz="1400">
                        <a:effectLst/>
                        <a:latin typeface="Calibri" panose="020F0502020204030204" pitchFamily="34" charset="0"/>
                        <a:ea typeface="Calibri" panose="020F0502020204030204" pitchFamily="34" charset="0"/>
                      </a:endParaRPr>
                    </a:p>
                  </a:txBody>
                  <a:tcPr marL="49530" marR="49530" marT="0" marB="0" anchor="b"/>
                </a:tc>
                <a:extLst>
                  <a:ext uri="{0D108BD9-81ED-4DB2-BD59-A6C34878D82A}">
                    <a16:rowId xmlns:a16="http://schemas.microsoft.com/office/drawing/2014/main" val="1388400045"/>
                  </a:ext>
                </a:extLst>
              </a:tr>
              <a:tr h="296952">
                <a:tc>
                  <a:txBody>
                    <a:bodyPr/>
                    <a:lstStyle/>
                    <a:p>
                      <a:pPr algn="ctr"/>
                      <a:r>
                        <a:rPr lang="en-GB" sz="1400">
                          <a:effectLst/>
                        </a:rPr>
                        <a:t>Secondary</a:t>
                      </a:r>
                      <a:endParaRPr lang="en-GB" sz="1400">
                        <a:effectLst/>
                        <a:latin typeface="Calibri" panose="020F0502020204030204" pitchFamily="34" charset="0"/>
                        <a:ea typeface="Calibri" panose="020F0502020204030204" pitchFamily="34" charset="0"/>
                      </a:endParaRPr>
                    </a:p>
                  </a:txBody>
                  <a:tcPr marL="49530" marR="49530" marT="0" marB="0" anchor="b"/>
                </a:tc>
                <a:tc>
                  <a:txBody>
                    <a:bodyPr/>
                    <a:lstStyle/>
                    <a:p>
                      <a:pPr algn="ctr"/>
                      <a:r>
                        <a:rPr lang="en-GB" sz="1400">
                          <a:effectLst/>
                        </a:rPr>
                        <a:t>1</a:t>
                      </a:r>
                      <a:endParaRPr lang="en-GB" sz="1400">
                        <a:effectLst/>
                        <a:latin typeface="Calibri" panose="020F0502020204030204" pitchFamily="34" charset="0"/>
                        <a:ea typeface="Calibri" panose="020F0502020204030204" pitchFamily="34" charset="0"/>
                      </a:endParaRPr>
                    </a:p>
                  </a:txBody>
                  <a:tcPr marL="49530" marR="49530" marT="0" marB="0" anchor="b"/>
                </a:tc>
                <a:tc>
                  <a:txBody>
                    <a:bodyPr/>
                    <a:lstStyle/>
                    <a:p>
                      <a:pPr algn="ctr"/>
                      <a:r>
                        <a:rPr lang="en-GB" sz="1400">
                          <a:effectLst/>
                        </a:rPr>
                        <a:t>3</a:t>
                      </a:r>
                      <a:endParaRPr lang="en-GB" sz="1400">
                        <a:effectLst/>
                        <a:latin typeface="Calibri" panose="020F0502020204030204" pitchFamily="34" charset="0"/>
                        <a:ea typeface="Calibri" panose="020F0502020204030204" pitchFamily="34" charset="0"/>
                      </a:endParaRPr>
                    </a:p>
                  </a:txBody>
                  <a:tcPr marL="49530" marR="49530" marT="0" marB="0" anchor="b"/>
                </a:tc>
                <a:tc>
                  <a:txBody>
                    <a:bodyPr/>
                    <a:lstStyle/>
                    <a:p>
                      <a:pPr algn="ctr"/>
                      <a:r>
                        <a:rPr lang="en-GB" sz="1400">
                          <a:effectLst/>
                        </a:rPr>
                        <a:t>2</a:t>
                      </a:r>
                      <a:endParaRPr lang="en-GB" sz="1400">
                        <a:effectLst/>
                        <a:latin typeface="Calibri" panose="020F0502020204030204" pitchFamily="34" charset="0"/>
                        <a:ea typeface="Calibri" panose="020F0502020204030204" pitchFamily="34" charset="0"/>
                      </a:endParaRPr>
                    </a:p>
                  </a:txBody>
                  <a:tcPr marL="49530" marR="49530" marT="0" marB="0" anchor="b"/>
                </a:tc>
                <a:tc>
                  <a:txBody>
                    <a:bodyPr/>
                    <a:lstStyle/>
                    <a:p>
                      <a:pPr algn="ctr"/>
                      <a:r>
                        <a:rPr lang="en-GB" sz="1400" dirty="0">
                          <a:effectLst/>
                        </a:rPr>
                        <a:t>4</a:t>
                      </a:r>
                      <a:endParaRPr lang="en-GB" sz="1400" dirty="0">
                        <a:effectLst/>
                        <a:latin typeface="Calibri" panose="020F0502020204030204" pitchFamily="34" charset="0"/>
                        <a:ea typeface="Calibri" panose="020F0502020204030204" pitchFamily="34" charset="0"/>
                      </a:endParaRPr>
                    </a:p>
                  </a:txBody>
                  <a:tcPr marL="49530" marR="49530" marT="0" marB="0" anchor="b"/>
                </a:tc>
                <a:tc>
                  <a:txBody>
                    <a:bodyPr/>
                    <a:lstStyle/>
                    <a:p>
                      <a:pPr algn="ctr"/>
                      <a:r>
                        <a:rPr lang="en-GB" sz="1400">
                          <a:effectLst/>
                        </a:rPr>
                        <a:t>8</a:t>
                      </a:r>
                      <a:endParaRPr lang="en-GB" sz="1400">
                        <a:effectLst/>
                        <a:latin typeface="Calibri" panose="020F0502020204030204" pitchFamily="34" charset="0"/>
                        <a:ea typeface="Calibri" panose="020F0502020204030204" pitchFamily="34" charset="0"/>
                      </a:endParaRPr>
                    </a:p>
                  </a:txBody>
                  <a:tcPr marL="49530" marR="49530" marT="0" marB="0" anchor="b"/>
                </a:tc>
                <a:extLst>
                  <a:ext uri="{0D108BD9-81ED-4DB2-BD59-A6C34878D82A}">
                    <a16:rowId xmlns:a16="http://schemas.microsoft.com/office/drawing/2014/main" val="1918304866"/>
                  </a:ext>
                </a:extLst>
              </a:tr>
              <a:tr h="296952">
                <a:tc>
                  <a:txBody>
                    <a:bodyPr/>
                    <a:lstStyle/>
                    <a:p>
                      <a:pPr algn="ctr"/>
                      <a:r>
                        <a:rPr lang="en-GB" sz="1400">
                          <a:effectLst/>
                        </a:rPr>
                        <a:t>Special</a:t>
                      </a:r>
                      <a:endParaRPr lang="en-GB" sz="1400">
                        <a:effectLst/>
                        <a:latin typeface="Calibri" panose="020F0502020204030204" pitchFamily="34" charset="0"/>
                        <a:ea typeface="Calibri" panose="020F0502020204030204" pitchFamily="34" charset="0"/>
                      </a:endParaRPr>
                    </a:p>
                  </a:txBody>
                  <a:tcPr marL="49530" marR="49530" marT="0" marB="0" anchor="b"/>
                </a:tc>
                <a:tc>
                  <a:txBody>
                    <a:bodyPr/>
                    <a:lstStyle/>
                    <a:p>
                      <a:pPr algn="ctr"/>
                      <a:r>
                        <a:rPr lang="en-GB" sz="1400">
                          <a:effectLst/>
                        </a:rPr>
                        <a:t>0</a:t>
                      </a:r>
                      <a:endParaRPr lang="en-GB" sz="1400">
                        <a:effectLst/>
                        <a:latin typeface="Calibri" panose="020F0502020204030204" pitchFamily="34" charset="0"/>
                        <a:ea typeface="Calibri" panose="020F0502020204030204" pitchFamily="34" charset="0"/>
                      </a:endParaRPr>
                    </a:p>
                  </a:txBody>
                  <a:tcPr marL="49530" marR="49530" marT="0" marB="0" anchor="b"/>
                </a:tc>
                <a:tc>
                  <a:txBody>
                    <a:bodyPr/>
                    <a:lstStyle/>
                    <a:p>
                      <a:pPr algn="ctr"/>
                      <a:r>
                        <a:rPr lang="en-GB" sz="1400">
                          <a:effectLst/>
                        </a:rPr>
                        <a:t>2</a:t>
                      </a:r>
                      <a:endParaRPr lang="en-GB" sz="1400">
                        <a:effectLst/>
                        <a:latin typeface="Calibri" panose="020F0502020204030204" pitchFamily="34" charset="0"/>
                        <a:ea typeface="Calibri" panose="020F0502020204030204" pitchFamily="34" charset="0"/>
                      </a:endParaRPr>
                    </a:p>
                  </a:txBody>
                  <a:tcPr marL="49530" marR="49530" marT="0" marB="0" anchor="b"/>
                </a:tc>
                <a:tc>
                  <a:txBody>
                    <a:bodyPr/>
                    <a:lstStyle/>
                    <a:p>
                      <a:pPr algn="ctr"/>
                      <a:r>
                        <a:rPr lang="en-GB" sz="1400">
                          <a:effectLst/>
                        </a:rPr>
                        <a:t>1</a:t>
                      </a:r>
                      <a:endParaRPr lang="en-GB" sz="1400">
                        <a:effectLst/>
                        <a:latin typeface="Calibri" panose="020F0502020204030204" pitchFamily="34" charset="0"/>
                        <a:ea typeface="Calibri" panose="020F0502020204030204" pitchFamily="34" charset="0"/>
                      </a:endParaRPr>
                    </a:p>
                  </a:txBody>
                  <a:tcPr marL="49530" marR="49530" marT="0" marB="0" anchor="b"/>
                </a:tc>
                <a:tc>
                  <a:txBody>
                    <a:bodyPr/>
                    <a:lstStyle/>
                    <a:p>
                      <a:pPr algn="ctr"/>
                      <a:r>
                        <a:rPr lang="en-GB" sz="1400">
                          <a:effectLst/>
                        </a:rPr>
                        <a:t>0</a:t>
                      </a:r>
                      <a:endParaRPr lang="en-GB" sz="1400">
                        <a:effectLst/>
                        <a:latin typeface="Calibri" panose="020F0502020204030204" pitchFamily="34" charset="0"/>
                        <a:ea typeface="Calibri" panose="020F0502020204030204" pitchFamily="34" charset="0"/>
                      </a:endParaRPr>
                    </a:p>
                  </a:txBody>
                  <a:tcPr marL="49530" marR="49530" marT="0" marB="0" anchor="b"/>
                </a:tc>
                <a:tc>
                  <a:txBody>
                    <a:bodyPr/>
                    <a:lstStyle/>
                    <a:p>
                      <a:pPr algn="ctr"/>
                      <a:r>
                        <a:rPr lang="en-GB" sz="1400">
                          <a:effectLst/>
                        </a:rPr>
                        <a:t>1</a:t>
                      </a:r>
                      <a:endParaRPr lang="en-GB" sz="1400">
                        <a:effectLst/>
                        <a:latin typeface="Calibri" panose="020F0502020204030204" pitchFamily="34" charset="0"/>
                        <a:ea typeface="Calibri" panose="020F0502020204030204" pitchFamily="34" charset="0"/>
                      </a:endParaRPr>
                    </a:p>
                  </a:txBody>
                  <a:tcPr marL="49530" marR="49530" marT="0" marB="0" anchor="b"/>
                </a:tc>
                <a:extLst>
                  <a:ext uri="{0D108BD9-81ED-4DB2-BD59-A6C34878D82A}">
                    <a16:rowId xmlns:a16="http://schemas.microsoft.com/office/drawing/2014/main" val="3679044259"/>
                  </a:ext>
                </a:extLst>
              </a:tr>
              <a:tr h="296952">
                <a:tc>
                  <a:txBody>
                    <a:bodyPr/>
                    <a:lstStyle/>
                    <a:p>
                      <a:pPr algn="ctr"/>
                      <a:r>
                        <a:rPr lang="en-GB" sz="1400">
                          <a:effectLst/>
                        </a:rPr>
                        <a:t>Total</a:t>
                      </a:r>
                      <a:endParaRPr lang="en-GB" sz="1400">
                        <a:effectLst/>
                        <a:latin typeface="Calibri" panose="020F0502020204030204" pitchFamily="34" charset="0"/>
                        <a:ea typeface="Calibri" panose="020F0502020204030204" pitchFamily="34" charset="0"/>
                      </a:endParaRPr>
                    </a:p>
                  </a:txBody>
                  <a:tcPr marL="49530" marR="49530" marT="0" marB="0" anchor="b"/>
                </a:tc>
                <a:tc>
                  <a:txBody>
                    <a:bodyPr/>
                    <a:lstStyle/>
                    <a:p>
                      <a:pPr algn="ctr"/>
                      <a:r>
                        <a:rPr lang="en-GB" sz="1400">
                          <a:effectLst/>
                        </a:rPr>
                        <a:t>7</a:t>
                      </a:r>
                      <a:endParaRPr lang="en-GB" sz="1400">
                        <a:effectLst/>
                        <a:latin typeface="Calibri" panose="020F0502020204030204" pitchFamily="34" charset="0"/>
                        <a:ea typeface="Calibri" panose="020F0502020204030204" pitchFamily="34" charset="0"/>
                      </a:endParaRPr>
                    </a:p>
                  </a:txBody>
                  <a:tcPr marL="49530" marR="49530" marT="0" marB="0" anchor="b"/>
                </a:tc>
                <a:tc>
                  <a:txBody>
                    <a:bodyPr/>
                    <a:lstStyle/>
                    <a:p>
                      <a:pPr algn="ctr"/>
                      <a:r>
                        <a:rPr lang="en-GB" sz="1400">
                          <a:effectLst/>
                        </a:rPr>
                        <a:t>7</a:t>
                      </a:r>
                      <a:endParaRPr lang="en-GB" sz="1400">
                        <a:effectLst/>
                        <a:latin typeface="Calibri" panose="020F0502020204030204" pitchFamily="34" charset="0"/>
                        <a:ea typeface="Calibri" panose="020F0502020204030204" pitchFamily="34" charset="0"/>
                      </a:endParaRPr>
                    </a:p>
                  </a:txBody>
                  <a:tcPr marL="49530" marR="49530" marT="0" marB="0" anchor="b"/>
                </a:tc>
                <a:tc>
                  <a:txBody>
                    <a:bodyPr/>
                    <a:lstStyle/>
                    <a:p>
                      <a:pPr algn="ctr"/>
                      <a:r>
                        <a:rPr lang="en-GB" sz="1400">
                          <a:effectLst/>
                        </a:rPr>
                        <a:t>3</a:t>
                      </a:r>
                      <a:endParaRPr lang="en-GB" sz="1400">
                        <a:effectLst/>
                        <a:latin typeface="Calibri" panose="020F0502020204030204" pitchFamily="34" charset="0"/>
                        <a:ea typeface="Calibri" panose="020F0502020204030204" pitchFamily="34" charset="0"/>
                      </a:endParaRPr>
                    </a:p>
                  </a:txBody>
                  <a:tcPr marL="49530" marR="49530" marT="0" marB="0" anchor="b"/>
                </a:tc>
                <a:tc>
                  <a:txBody>
                    <a:bodyPr/>
                    <a:lstStyle/>
                    <a:p>
                      <a:pPr algn="ctr"/>
                      <a:r>
                        <a:rPr lang="en-GB" sz="1400" dirty="0">
                          <a:effectLst/>
                        </a:rPr>
                        <a:t>9</a:t>
                      </a:r>
                      <a:endParaRPr lang="en-GB" sz="1400" dirty="0">
                        <a:effectLst/>
                        <a:latin typeface="Calibri" panose="020F0502020204030204" pitchFamily="34" charset="0"/>
                        <a:ea typeface="Calibri" panose="020F0502020204030204" pitchFamily="34" charset="0"/>
                      </a:endParaRPr>
                    </a:p>
                  </a:txBody>
                  <a:tcPr marL="49530" marR="49530" marT="0" marB="0" anchor="b"/>
                </a:tc>
                <a:tc>
                  <a:txBody>
                    <a:bodyPr/>
                    <a:lstStyle/>
                    <a:p>
                      <a:pPr algn="ctr"/>
                      <a:r>
                        <a:rPr lang="en-GB" sz="1400">
                          <a:effectLst/>
                        </a:rPr>
                        <a:t>13</a:t>
                      </a:r>
                      <a:endParaRPr lang="en-GB" sz="1400">
                        <a:effectLst/>
                        <a:latin typeface="Calibri" panose="020F0502020204030204" pitchFamily="34" charset="0"/>
                        <a:ea typeface="Calibri" panose="020F0502020204030204" pitchFamily="34" charset="0"/>
                      </a:endParaRPr>
                    </a:p>
                  </a:txBody>
                  <a:tcPr marL="49530" marR="49530" marT="0" marB="0" anchor="b"/>
                </a:tc>
                <a:extLst>
                  <a:ext uri="{0D108BD9-81ED-4DB2-BD59-A6C34878D82A}">
                    <a16:rowId xmlns:a16="http://schemas.microsoft.com/office/drawing/2014/main" val="300705310"/>
                  </a:ext>
                </a:extLst>
              </a:tr>
              <a:tr h="296952">
                <a:tc>
                  <a:txBody>
                    <a:bodyPr/>
                    <a:lstStyle/>
                    <a:p>
                      <a:endParaRPr lang="en-GB" sz="1400">
                        <a:effectLst/>
                        <a:latin typeface="Times New Roman" panose="02020603050405020304" pitchFamily="18" charset="0"/>
                      </a:endParaRPr>
                    </a:p>
                  </a:txBody>
                  <a:tcPr marL="49530" marR="49530" marT="0" marB="0" anchor="b"/>
                </a:tc>
                <a:tc>
                  <a:txBody>
                    <a:bodyPr/>
                    <a:lstStyle/>
                    <a:p>
                      <a:endParaRPr lang="en-GB" sz="1400">
                        <a:effectLst/>
                        <a:latin typeface="Times New Roman" panose="02020603050405020304" pitchFamily="18" charset="0"/>
                      </a:endParaRPr>
                    </a:p>
                  </a:txBody>
                  <a:tcPr marL="49530" marR="49530" marT="0" marB="0" anchor="b"/>
                </a:tc>
                <a:tc>
                  <a:txBody>
                    <a:bodyPr/>
                    <a:lstStyle/>
                    <a:p>
                      <a:endParaRPr lang="en-GB" sz="1400">
                        <a:effectLst/>
                        <a:latin typeface="Times New Roman" panose="02020603050405020304" pitchFamily="18" charset="0"/>
                      </a:endParaRPr>
                    </a:p>
                  </a:txBody>
                  <a:tcPr marL="49530" marR="49530" marT="0" marB="0" anchor="b"/>
                </a:tc>
                <a:tc>
                  <a:txBody>
                    <a:bodyPr/>
                    <a:lstStyle/>
                    <a:p>
                      <a:endParaRPr lang="en-GB" sz="1400">
                        <a:effectLst/>
                        <a:latin typeface="Times New Roman" panose="02020603050405020304" pitchFamily="18" charset="0"/>
                      </a:endParaRPr>
                    </a:p>
                  </a:txBody>
                  <a:tcPr marL="49530" marR="49530" marT="0" marB="0" anchor="b"/>
                </a:tc>
                <a:tc>
                  <a:txBody>
                    <a:bodyPr/>
                    <a:lstStyle/>
                    <a:p>
                      <a:endParaRPr lang="en-GB" sz="1400" dirty="0">
                        <a:effectLst/>
                        <a:latin typeface="Times New Roman" panose="02020603050405020304" pitchFamily="18" charset="0"/>
                      </a:endParaRPr>
                    </a:p>
                  </a:txBody>
                  <a:tcPr marL="49530" marR="49530" marT="0" marB="0" anchor="b"/>
                </a:tc>
                <a:tc>
                  <a:txBody>
                    <a:bodyPr/>
                    <a:lstStyle/>
                    <a:p>
                      <a:endParaRPr lang="en-GB" sz="1400">
                        <a:effectLst/>
                        <a:latin typeface="Times New Roman" panose="02020603050405020304" pitchFamily="18" charset="0"/>
                      </a:endParaRPr>
                    </a:p>
                  </a:txBody>
                  <a:tcPr marL="49530" marR="49530" marT="0" marB="0" anchor="b"/>
                </a:tc>
                <a:extLst>
                  <a:ext uri="{0D108BD9-81ED-4DB2-BD59-A6C34878D82A}">
                    <a16:rowId xmlns:a16="http://schemas.microsoft.com/office/drawing/2014/main" val="3166106071"/>
                  </a:ext>
                </a:extLst>
              </a:tr>
              <a:tr h="296952">
                <a:tc gridSpan="6">
                  <a:txBody>
                    <a:bodyPr/>
                    <a:lstStyle/>
                    <a:p>
                      <a:pPr algn="ctr"/>
                      <a:r>
                        <a:rPr lang="en-GB" sz="1400">
                          <a:effectLst/>
                        </a:rPr>
                        <a:t>% EHCP PX</a:t>
                      </a:r>
                      <a:endParaRPr lang="en-GB" sz="1400">
                        <a:effectLst/>
                        <a:latin typeface="Calibri" panose="020F0502020204030204" pitchFamily="34" charset="0"/>
                        <a:ea typeface="Calibri" panose="020F0502020204030204" pitchFamily="34" charset="0"/>
                      </a:endParaRPr>
                    </a:p>
                  </a:txBody>
                  <a:tcPr marL="49530" marR="49530" marT="0" marB="0" anchor="b"/>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228644439"/>
                  </a:ext>
                </a:extLst>
              </a:tr>
              <a:tr h="296952">
                <a:tc>
                  <a:txBody>
                    <a:bodyPr/>
                    <a:lstStyle/>
                    <a:p>
                      <a:pPr algn="ctr"/>
                      <a:r>
                        <a:rPr lang="en-GB" sz="1400">
                          <a:effectLst/>
                        </a:rPr>
                        <a:t> </a:t>
                      </a:r>
                      <a:endParaRPr lang="en-GB" sz="1400">
                        <a:effectLst/>
                        <a:latin typeface="Calibri" panose="020F0502020204030204" pitchFamily="34" charset="0"/>
                        <a:ea typeface="Calibri" panose="020F0502020204030204" pitchFamily="34" charset="0"/>
                      </a:endParaRPr>
                    </a:p>
                  </a:txBody>
                  <a:tcPr marL="49530" marR="49530" marT="0" marB="0" anchor="b"/>
                </a:tc>
                <a:tc>
                  <a:txBody>
                    <a:bodyPr/>
                    <a:lstStyle/>
                    <a:p>
                      <a:pPr algn="ctr"/>
                      <a:r>
                        <a:rPr lang="en-GB" sz="1400">
                          <a:effectLst/>
                        </a:rPr>
                        <a:t>17/18</a:t>
                      </a:r>
                      <a:endParaRPr lang="en-GB" sz="1400">
                        <a:effectLst/>
                        <a:latin typeface="Calibri" panose="020F0502020204030204" pitchFamily="34" charset="0"/>
                        <a:ea typeface="Calibri" panose="020F0502020204030204" pitchFamily="34" charset="0"/>
                      </a:endParaRPr>
                    </a:p>
                  </a:txBody>
                  <a:tcPr marL="49530" marR="49530" marT="0" marB="0" anchor="b"/>
                </a:tc>
                <a:tc>
                  <a:txBody>
                    <a:bodyPr/>
                    <a:lstStyle/>
                    <a:p>
                      <a:pPr algn="ctr"/>
                      <a:r>
                        <a:rPr lang="en-GB" sz="1400">
                          <a:effectLst/>
                        </a:rPr>
                        <a:t>18/19</a:t>
                      </a:r>
                      <a:endParaRPr lang="en-GB" sz="1400">
                        <a:effectLst/>
                        <a:latin typeface="Calibri" panose="020F0502020204030204" pitchFamily="34" charset="0"/>
                        <a:ea typeface="Calibri" panose="020F0502020204030204" pitchFamily="34" charset="0"/>
                      </a:endParaRPr>
                    </a:p>
                  </a:txBody>
                  <a:tcPr marL="49530" marR="49530" marT="0" marB="0" anchor="b"/>
                </a:tc>
                <a:tc>
                  <a:txBody>
                    <a:bodyPr/>
                    <a:lstStyle/>
                    <a:p>
                      <a:pPr algn="ctr"/>
                      <a:r>
                        <a:rPr lang="en-GB" sz="1400">
                          <a:effectLst/>
                        </a:rPr>
                        <a:t>19/20</a:t>
                      </a:r>
                      <a:endParaRPr lang="en-GB" sz="1400">
                        <a:effectLst/>
                        <a:latin typeface="Calibri" panose="020F0502020204030204" pitchFamily="34" charset="0"/>
                        <a:ea typeface="Calibri" panose="020F0502020204030204" pitchFamily="34" charset="0"/>
                      </a:endParaRPr>
                    </a:p>
                  </a:txBody>
                  <a:tcPr marL="49530" marR="49530" marT="0" marB="0" anchor="b"/>
                </a:tc>
                <a:tc>
                  <a:txBody>
                    <a:bodyPr/>
                    <a:lstStyle/>
                    <a:p>
                      <a:pPr algn="ctr"/>
                      <a:r>
                        <a:rPr lang="en-GB" sz="1400" dirty="0">
                          <a:effectLst/>
                        </a:rPr>
                        <a:t>20/21</a:t>
                      </a:r>
                      <a:endParaRPr lang="en-GB" sz="1400" dirty="0">
                        <a:effectLst/>
                        <a:latin typeface="Calibri" panose="020F0502020204030204" pitchFamily="34" charset="0"/>
                        <a:ea typeface="Calibri" panose="020F0502020204030204" pitchFamily="34" charset="0"/>
                      </a:endParaRPr>
                    </a:p>
                  </a:txBody>
                  <a:tcPr marL="49530" marR="49530" marT="0" marB="0" anchor="b"/>
                </a:tc>
                <a:tc>
                  <a:txBody>
                    <a:bodyPr/>
                    <a:lstStyle/>
                    <a:p>
                      <a:pPr algn="ctr"/>
                      <a:r>
                        <a:rPr lang="en-GB" sz="1400">
                          <a:effectLst/>
                        </a:rPr>
                        <a:t>21/22</a:t>
                      </a:r>
                      <a:endParaRPr lang="en-GB" sz="1400">
                        <a:effectLst/>
                        <a:latin typeface="Calibri" panose="020F0502020204030204" pitchFamily="34" charset="0"/>
                        <a:ea typeface="Calibri" panose="020F0502020204030204" pitchFamily="34" charset="0"/>
                      </a:endParaRPr>
                    </a:p>
                  </a:txBody>
                  <a:tcPr marL="49530" marR="49530" marT="0" marB="0" anchor="b"/>
                </a:tc>
                <a:extLst>
                  <a:ext uri="{0D108BD9-81ED-4DB2-BD59-A6C34878D82A}">
                    <a16:rowId xmlns:a16="http://schemas.microsoft.com/office/drawing/2014/main" val="691687834"/>
                  </a:ext>
                </a:extLst>
              </a:tr>
              <a:tr h="296952">
                <a:tc>
                  <a:txBody>
                    <a:bodyPr/>
                    <a:lstStyle/>
                    <a:p>
                      <a:pPr algn="ctr"/>
                      <a:r>
                        <a:rPr lang="en-GB" sz="1400">
                          <a:effectLst/>
                        </a:rPr>
                        <a:t>Primary</a:t>
                      </a:r>
                      <a:endParaRPr lang="en-GB" sz="1400">
                        <a:effectLst/>
                        <a:latin typeface="Calibri" panose="020F0502020204030204" pitchFamily="34" charset="0"/>
                        <a:ea typeface="Calibri" panose="020F0502020204030204" pitchFamily="34" charset="0"/>
                      </a:endParaRPr>
                    </a:p>
                  </a:txBody>
                  <a:tcPr marL="49530" marR="49530" marT="0" marB="0" anchor="b"/>
                </a:tc>
                <a:tc>
                  <a:txBody>
                    <a:bodyPr/>
                    <a:lstStyle/>
                    <a:p>
                      <a:pPr algn="ctr"/>
                      <a:r>
                        <a:rPr lang="en-GB" sz="1400">
                          <a:effectLst/>
                        </a:rPr>
                        <a:t>23.08%</a:t>
                      </a:r>
                      <a:endParaRPr lang="en-GB" sz="1400">
                        <a:effectLst/>
                        <a:latin typeface="Calibri" panose="020F0502020204030204" pitchFamily="34" charset="0"/>
                        <a:ea typeface="Calibri" panose="020F0502020204030204" pitchFamily="34" charset="0"/>
                      </a:endParaRPr>
                    </a:p>
                  </a:txBody>
                  <a:tcPr marL="49530" marR="49530" marT="0" marB="0" anchor="b"/>
                </a:tc>
                <a:tc>
                  <a:txBody>
                    <a:bodyPr/>
                    <a:lstStyle/>
                    <a:p>
                      <a:pPr algn="ctr"/>
                      <a:r>
                        <a:rPr lang="en-GB" sz="1400">
                          <a:effectLst/>
                        </a:rPr>
                        <a:t>12.50%</a:t>
                      </a:r>
                      <a:endParaRPr lang="en-GB" sz="1400">
                        <a:effectLst/>
                        <a:latin typeface="Calibri" panose="020F0502020204030204" pitchFamily="34" charset="0"/>
                        <a:ea typeface="Calibri" panose="020F0502020204030204" pitchFamily="34" charset="0"/>
                      </a:endParaRPr>
                    </a:p>
                  </a:txBody>
                  <a:tcPr marL="49530" marR="49530" marT="0" marB="0" anchor="b"/>
                </a:tc>
                <a:tc>
                  <a:txBody>
                    <a:bodyPr/>
                    <a:lstStyle/>
                    <a:p>
                      <a:pPr algn="ctr"/>
                      <a:r>
                        <a:rPr lang="en-GB" sz="1400">
                          <a:effectLst/>
                        </a:rPr>
                        <a:t>0.00%</a:t>
                      </a:r>
                      <a:endParaRPr lang="en-GB" sz="1400">
                        <a:effectLst/>
                        <a:latin typeface="Calibri" panose="020F0502020204030204" pitchFamily="34" charset="0"/>
                        <a:ea typeface="Calibri" panose="020F0502020204030204" pitchFamily="34" charset="0"/>
                      </a:endParaRPr>
                    </a:p>
                  </a:txBody>
                  <a:tcPr marL="49530" marR="49530" marT="0" marB="0" anchor="b"/>
                </a:tc>
                <a:tc>
                  <a:txBody>
                    <a:bodyPr/>
                    <a:lstStyle/>
                    <a:p>
                      <a:pPr algn="ctr"/>
                      <a:r>
                        <a:rPr lang="en-GB" sz="1400" dirty="0">
                          <a:effectLst/>
                        </a:rPr>
                        <a:t>50.00%</a:t>
                      </a:r>
                      <a:endParaRPr lang="en-GB" sz="1400" dirty="0">
                        <a:effectLst/>
                        <a:latin typeface="Calibri" panose="020F0502020204030204" pitchFamily="34" charset="0"/>
                        <a:ea typeface="Calibri" panose="020F0502020204030204" pitchFamily="34" charset="0"/>
                      </a:endParaRPr>
                    </a:p>
                  </a:txBody>
                  <a:tcPr marL="49530" marR="49530" marT="0" marB="0" anchor="b"/>
                </a:tc>
                <a:tc>
                  <a:txBody>
                    <a:bodyPr/>
                    <a:lstStyle/>
                    <a:p>
                      <a:pPr algn="ctr"/>
                      <a:r>
                        <a:rPr lang="en-GB" sz="1400">
                          <a:effectLst/>
                        </a:rPr>
                        <a:t>33.33%</a:t>
                      </a:r>
                      <a:endParaRPr lang="en-GB" sz="1400">
                        <a:effectLst/>
                        <a:latin typeface="Calibri" panose="020F0502020204030204" pitchFamily="34" charset="0"/>
                        <a:ea typeface="Calibri" panose="020F0502020204030204" pitchFamily="34" charset="0"/>
                      </a:endParaRPr>
                    </a:p>
                  </a:txBody>
                  <a:tcPr marL="49530" marR="49530" marT="0" marB="0" anchor="b"/>
                </a:tc>
                <a:extLst>
                  <a:ext uri="{0D108BD9-81ED-4DB2-BD59-A6C34878D82A}">
                    <a16:rowId xmlns:a16="http://schemas.microsoft.com/office/drawing/2014/main" val="1978675516"/>
                  </a:ext>
                </a:extLst>
              </a:tr>
              <a:tr h="296952">
                <a:tc>
                  <a:txBody>
                    <a:bodyPr/>
                    <a:lstStyle/>
                    <a:p>
                      <a:pPr algn="ctr"/>
                      <a:r>
                        <a:rPr lang="en-GB" sz="1400">
                          <a:effectLst/>
                        </a:rPr>
                        <a:t>Secondary</a:t>
                      </a:r>
                      <a:endParaRPr lang="en-GB" sz="1400">
                        <a:effectLst/>
                        <a:latin typeface="Calibri" panose="020F0502020204030204" pitchFamily="34" charset="0"/>
                        <a:ea typeface="Calibri" panose="020F0502020204030204" pitchFamily="34" charset="0"/>
                      </a:endParaRPr>
                    </a:p>
                  </a:txBody>
                  <a:tcPr marL="49530" marR="49530" marT="0" marB="0" anchor="b"/>
                </a:tc>
                <a:tc>
                  <a:txBody>
                    <a:bodyPr/>
                    <a:lstStyle/>
                    <a:p>
                      <a:pPr algn="ctr"/>
                      <a:r>
                        <a:rPr lang="en-GB" sz="1400">
                          <a:effectLst/>
                        </a:rPr>
                        <a:t>1.08%</a:t>
                      </a:r>
                      <a:endParaRPr lang="en-GB" sz="1400">
                        <a:effectLst/>
                        <a:latin typeface="Calibri" panose="020F0502020204030204" pitchFamily="34" charset="0"/>
                        <a:ea typeface="Calibri" panose="020F0502020204030204" pitchFamily="34" charset="0"/>
                      </a:endParaRPr>
                    </a:p>
                  </a:txBody>
                  <a:tcPr marL="49530" marR="49530" marT="0" marB="0" anchor="b"/>
                </a:tc>
                <a:tc>
                  <a:txBody>
                    <a:bodyPr/>
                    <a:lstStyle/>
                    <a:p>
                      <a:pPr algn="ctr"/>
                      <a:r>
                        <a:rPr lang="en-GB" sz="1400">
                          <a:effectLst/>
                        </a:rPr>
                        <a:t>2.86%</a:t>
                      </a:r>
                      <a:endParaRPr lang="en-GB" sz="1400">
                        <a:effectLst/>
                        <a:latin typeface="Calibri" panose="020F0502020204030204" pitchFamily="34" charset="0"/>
                        <a:ea typeface="Calibri" panose="020F0502020204030204" pitchFamily="34" charset="0"/>
                      </a:endParaRPr>
                    </a:p>
                  </a:txBody>
                  <a:tcPr marL="49530" marR="49530" marT="0" marB="0" anchor="b"/>
                </a:tc>
                <a:tc>
                  <a:txBody>
                    <a:bodyPr/>
                    <a:lstStyle/>
                    <a:p>
                      <a:pPr algn="ctr"/>
                      <a:r>
                        <a:rPr lang="en-GB" sz="1400">
                          <a:effectLst/>
                        </a:rPr>
                        <a:t>3.39%</a:t>
                      </a:r>
                      <a:endParaRPr lang="en-GB" sz="1400">
                        <a:effectLst/>
                        <a:latin typeface="Calibri" panose="020F0502020204030204" pitchFamily="34" charset="0"/>
                        <a:ea typeface="Calibri" panose="020F0502020204030204" pitchFamily="34" charset="0"/>
                      </a:endParaRPr>
                    </a:p>
                  </a:txBody>
                  <a:tcPr marL="49530" marR="49530" marT="0" marB="0" anchor="b"/>
                </a:tc>
                <a:tc>
                  <a:txBody>
                    <a:bodyPr/>
                    <a:lstStyle/>
                    <a:p>
                      <a:pPr algn="ctr"/>
                      <a:r>
                        <a:rPr lang="en-GB" sz="1400" dirty="0">
                          <a:effectLst/>
                        </a:rPr>
                        <a:t>5.71%</a:t>
                      </a:r>
                      <a:endParaRPr lang="en-GB" sz="1400" dirty="0">
                        <a:effectLst/>
                        <a:latin typeface="Calibri" panose="020F0502020204030204" pitchFamily="34" charset="0"/>
                        <a:ea typeface="Calibri" panose="020F0502020204030204" pitchFamily="34" charset="0"/>
                      </a:endParaRPr>
                    </a:p>
                  </a:txBody>
                  <a:tcPr marL="49530" marR="49530" marT="0" marB="0" anchor="b"/>
                </a:tc>
                <a:tc>
                  <a:txBody>
                    <a:bodyPr/>
                    <a:lstStyle/>
                    <a:p>
                      <a:pPr algn="ctr"/>
                      <a:r>
                        <a:rPr lang="en-GB" sz="1400">
                          <a:effectLst/>
                        </a:rPr>
                        <a:t>7.21%</a:t>
                      </a:r>
                      <a:endParaRPr lang="en-GB" sz="1400">
                        <a:effectLst/>
                        <a:latin typeface="Calibri" panose="020F0502020204030204" pitchFamily="34" charset="0"/>
                        <a:ea typeface="Calibri" panose="020F0502020204030204" pitchFamily="34" charset="0"/>
                      </a:endParaRPr>
                    </a:p>
                  </a:txBody>
                  <a:tcPr marL="49530" marR="49530" marT="0" marB="0" anchor="b"/>
                </a:tc>
                <a:extLst>
                  <a:ext uri="{0D108BD9-81ED-4DB2-BD59-A6C34878D82A}">
                    <a16:rowId xmlns:a16="http://schemas.microsoft.com/office/drawing/2014/main" val="4154041470"/>
                  </a:ext>
                </a:extLst>
              </a:tr>
              <a:tr h="296952">
                <a:tc>
                  <a:txBody>
                    <a:bodyPr/>
                    <a:lstStyle/>
                    <a:p>
                      <a:pPr algn="ctr"/>
                      <a:r>
                        <a:rPr lang="en-GB" sz="1400">
                          <a:effectLst/>
                        </a:rPr>
                        <a:t>Special</a:t>
                      </a:r>
                      <a:endParaRPr lang="en-GB" sz="1400">
                        <a:effectLst/>
                        <a:latin typeface="Calibri" panose="020F0502020204030204" pitchFamily="34" charset="0"/>
                        <a:ea typeface="Calibri" panose="020F0502020204030204" pitchFamily="34" charset="0"/>
                      </a:endParaRPr>
                    </a:p>
                  </a:txBody>
                  <a:tcPr marL="49530" marR="49530" marT="0" marB="0" anchor="b"/>
                </a:tc>
                <a:tc>
                  <a:txBody>
                    <a:bodyPr/>
                    <a:lstStyle/>
                    <a:p>
                      <a:pPr algn="ctr"/>
                      <a:r>
                        <a:rPr lang="en-GB" sz="1400">
                          <a:effectLst/>
                        </a:rPr>
                        <a:t>0.00%</a:t>
                      </a:r>
                      <a:endParaRPr lang="en-GB" sz="1400">
                        <a:effectLst/>
                        <a:latin typeface="Calibri" panose="020F0502020204030204" pitchFamily="34" charset="0"/>
                        <a:ea typeface="Calibri" panose="020F0502020204030204" pitchFamily="34" charset="0"/>
                      </a:endParaRPr>
                    </a:p>
                  </a:txBody>
                  <a:tcPr marL="49530" marR="49530" marT="0" marB="0" anchor="b"/>
                </a:tc>
                <a:tc>
                  <a:txBody>
                    <a:bodyPr/>
                    <a:lstStyle/>
                    <a:p>
                      <a:pPr algn="ctr"/>
                      <a:r>
                        <a:rPr lang="en-GB" sz="1400">
                          <a:effectLst/>
                        </a:rPr>
                        <a:t>100.00%</a:t>
                      </a:r>
                      <a:endParaRPr lang="en-GB" sz="1400">
                        <a:effectLst/>
                        <a:latin typeface="Calibri" panose="020F0502020204030204" pitchFamily="34" charset="0"/>
                        <a:ea typeface="Calibri" panose="020F0502020204030204" pitchFamily="34" charset="0"/>
                      </a:endParaRPr>
                    </a:p>
                  </a:txBody>
                  <a:tcPr marL="49530" marR="49530" marT="0" marB="0" anchor="b"/>
                </a:tc>
                <a:tc>
                  <a:txBody>
                    <a:bodyPr/>
                    <a:lstStyle/>
                    <a:p>
                      <a:pPr algn="ctr"/>
                      <a:r>
                        <a:rPr lang="en-GB" sz="1400">
                          <a:effectLst/>
                        </a:rPr>
                        <a:t>100.00%</a:t>
                      </a:r>
                      <a:endParaRPr lang="en-GB" sz="1400">
                        <a:effectLst/>
                        <a:latin typeface="Calibri" panose="020F0502020204030204" pitchFamily="34" charset="0"/>
                        <a:ea typeface="Calibri" panose="020F0502020204030204" pitchFamily="34" charset="0"/>
                      </a:endParaRPr>
                    </a:p>
                  </a:txBody>
                  <a:tcPr marL="49530" marR="49530" marT="0" marB="0" anchor="b"/>
                </a:tc>
                <a:tc>
                  <a:txBody>
                    <a:bodyPr/>
                    <a:lstStyle/>
                    <a:p>
                      <a:pPr algn="ctr"/>
                      <a:r>
                        <a:rPr lang="en-GB" sz="1400" dirty="0">
                          <a:effectLst/>
                        </a:rPr>
                        <a:t>0.00%</a:t>
                      </a:r>
                      <a:endParaRPr lang="en-GB" sz="1400" dirty="0">
                        <a:effectLst/>
                        <a:latin typeface="Calibri" panose="020F0502020204030204" pitchFamily="34" charset="0"/>
                        <a:ea typeface="Calibri" panose="020F0502020204030204" pitchFamily="34" charset="0"/>
                      </a:endParaRPr>
                    </a:p>
                  </a:txBody>
                  <a:tcPr marL="49530" marR="49530" marT="0" marB="0" anchor="b"/>
                </a:tc>
                <a:tc>
                  <a:txBody>
                    <a:bodyPr/>
                    <a:lstStyle/>
                    <a:p>
                      <a:pPr algn="ctr"/>
                      <a:r>
                        <a:rPr lang="en-GB" sz="1400">
                          <a:effectLst/>
                        </a:rPr>
                        <a:t>100.00%</a:t>
                      </a:r>
                      <a:endParaRPr lang="en-GB" sz="1400">
                        <a:effectLst/>
                        <a:latin typeface="Calibri" panose="020F0502020204030204" pitchFamily="34" charset="0"/>
                        <a:ea typeface="Calibri" panose="020F0502020204030204" pitchFamily="34" charset="0"/>
                      </a:endParaRPr>
                    </a:p>
                  </a:txBody>
                  <a:tcPr marL="49530" marR="49530" marT="0" marB="0" anchor="b"/>
                </a:tc>
                <a:extLst>
                  <a:ext uri="{0D108BD9-81ED-4DB2-BD59-A6C34878D82A}">
                    <a16:rowId xmlns:a16="http://schemas.microsoft.com/office/drawing/2014/main" val="3834589311"/>
                  </a:ext>
                </a:extLst>
              </a:tr>
              <a:tr h="296952">
                <a:tc>
                  <a:txBody>
                    <a:bodyPr/>
                    <a:lstStyle/>
                    <a:p>
                      <a:pPr algn="ctr"/>
                      <a:r>
                        <a:rPr lang="en-GB" sz="1400">
                          <a:effectLst/>
                        </a:rPr>
                        <a:t>Total</a:t>
                      </a:r>
                      <a:endParaRPr lang="en-GB" sz="1400">
                        <a:effectLst/>
                        <a:latin typeface="Calibri" panose="020F0502020204030204" pitchFamily="34" charset="0"/>
                        <a:ea typeface="Calibri" panose="020F0502020204030204" pitchFamily="34" charset="0"/>
                      </a:endParaRPr>
                    </a:p>
                  </a:txBody>
                  <a:tcPr marL="49530" marR="49530" marT="0" marB="0" anchor="b"/>
                </a:tc>
                <a:tc>
                  <a:txBody>
                    <a:bodyPr/>
                    <a:lstStyle/>
                    <a:p>
                      <a:pPr algn="ctr"/>
                      <a:r>
                        <a:rPr lang="en-GB" sz="1400">
                          <a:effectLst/>
                        </a:rPr>
                        <a:t>5.88%</a:t>
                      </a:r>
                      <a:endParaRPr lang="en-GB" sz="1400">
                        <a:effectLst/>
                        <a:latin typeface="Calibri" panose="020F0502020204030204" pitchFamily="34" charset="0"/>
                        <a:ea typeface="Calibri" panose="020F0502020204030204" pitchFamily="34" charset="0"/>
                      </a:endParaRPr>
                    </a:p>
                  </a:txBody>
                  <a:tcPr marL="49530" marR="49530" marT="0" marB="0" anchor="b"/>
                </a:tc>
                <a:tc>
                  <a:txBody>
                    <a:bodyPr/>
                    <a:lstStyle/>
                    <a:p>
                      <a:pPr algn="ctr"/>
                      <a:r>
                        <a:rPr lang="en-GB" sz="1400">
                          <a:effectLst/>
                        </a:rPr>
                        <a:t>5.69%</a:t>
                      </a:r>
                      <a:endParaRPr lang="en-GB" sz="1400">
                        <a:effectLst/>
                        <a:latin typeface="Calibri" panose="020F0502020204030204" pitchFamily="34" charset="0"/>
                        <a:ea typeface="Calibri" panose="020F0502020204030204" pitchFamily="34" charset="0"/>
                      </a:endParaRPr>
                    </a:p>
                  </a:txBody>
                  <a:tcPr marL="49530" marR="49530" marT="0" marB="0" anchor="b"/>
                </a:tc>
                <a:tc>
                  <a:txBody>
                    <a:bodyPr/>
                    <a:lstStyle/>
                    <a:p>
                      <a:pPr algn="ctr"/>
                      <a:r>
                        <a:rPr lang="en-GB" sz="1400">
                          <a:effectLst/>
                        </a:rPr>
                        <a:t>4.48%</a:t>
                      </a:r>
                      <a:endParaRPr lang="en-GB" sz="1400">
                        <a:effectLst/>
                        <a:latin typeface="Calibri" panose="020F0502020204030204" pitchFamily="34" charset="0"/>
                        <a:ea typeface="Calibri" panose="020F0502020204030204" pitchFamily="34" charset="0"/>
                      </a:endParaRPr>
                    </a:p>
                  </a:txBody>
                  <a:tcPr marL="49530" marR="49530" marT="0" marB="0" anchor="b"/>
                </a:tc>
                <a:tc>
                  <a:txBody>
                    <a:bodyPr/>
                    <a:lstStyle/>
                    <a:p>
                      <a:pPr algn="ctr"/>
                      <a:r>
                        <a:rPr lang="en-GB" sz="1400" dirty="0">
                          <a:effectLst/>
                        </a:rPr>
                        <a:t>11.25%</a:t>
                      </a:r>
                      <a:endParaRPr lang="en-GB" sz="1400" dirty="0">
                        <a:effectLst/>
                        <a:latin typeface="Calibri" panose="020F0502020204030204" pitchFamily="34" charset="0"/>
                        <a:ea typeface="Calibri" panose="020F0502020204030204" pitchFamily="34" charset="0"/>
                      </a:endParaRPr>
                    </a:p>
                  </a:txBody>
                  <a:tcPr marL="49530" marR="49530" marT="0" marB="0" anchor="b"/>
                </a:tc>
                <a:tc>
                  <a:txBody>
                    <a:bodyPr/>
                    <a:lstStyle/>
                    <a:p>
                      <a:pPr algn="ctr"/>
                      <a:r>
                        <a:rPr lang="en-GB" sz="1400" dirty="0">
                          <a:effectLst/>
                        </a:rPr>
                        <a:t>10.92%</a:t>
                      </a:r>
                      <a:endParaRPr lang="en-GB" sz="1400" dirty="0">
                        <a:effectLst/>
                        <a:latin typeface="Calibri" panose="020F0502020204030204" pitchFamily="34" charset="0"/>
                        <a:ea typeface="Calibri" panose="020F0502020204030204" pitchFamily="34" charset="0"/>
                      </a:endParaRPr>
                    </a:p>
                  </a:txBody>
                  <a:tcPr marL="49530" marR="49530" marT="0" marB="0" anchor="b"/>
                </a:tc>
                <a:extLst>
                  <a:ext uri="{0D108BD9-81ED-4DB2-BD59-A6C34878D82A}">
                    <a16:rowId xmlns:a16="http://schemas.microsoft.com/office/drawing/2014/main" val="2051013469"/>
                  </a:ext>
                </a:extLst>
              </a:tr>
            </a:tbl>
          </a:graphicData>
        </a:graphic>
      </p:graphicFrame>
      <p:pic>
        <p:nvPicPr>
          <p:cNvPr id="4" name="Picture 3" descr="Slide background superimp_v2.jpg">
            <a:extLst>
              <a:ext uri="{FF2B5EF4-FFF2-40B4-BE49-F238E27FC236}">
                <a16:creationId xmlns:a16="http://schemas.microsoft.com/office/drawing/2014/main" id="{608B4E5A-A8CF-D0AB-1D60-281359B69D93}"/>
              </a:ext>
            </a:extLst>
          </p:cNvPr>
          <p:cNvPicPr>
            <a:picLocks noChangeAspect="1"/>
          </p:cNvPicPr>
          <p:nvPr/>
        </p:nvPicPr>
        <p:blipFill rotWithShape="1">
          <a:blip r:embed="rId2">
            <a:extLst>
              <a:ext uri="{28A0092B-C50C-407E-A947-70E740481C1C}">
                <a14:useLocalDpi xmlns:a14="http://schemas.microsoft.com/office/drawing/2010/main" val="0"/>
              </a:ext>
            </a:extLst>
          </a:blip>
          <a:srcRect l="45885"/>
          <a:stretch/>
        </p:blipFill>
        <p:spPr>
          <a:xfrm>
            <a:off x="6060557" y="2093976"/>
            <a:ext cx="2651983" cy="4096512"/>
          </a:xfrm>
          <a:prstGeom prst="rect">
            <a:avLst/>
          </a:prstGeom>
        </p:spPr>
      </p:pic>
    </p:spTree>
    <p:extLst>
      <p:ext uri="{BB962C8B-B14F-4D97-AF65-F5344CB8AC3E}">
        <p14:creationId xmlns:p14="http://schemas.microsoft.com/office/powerpoint/2010/main" val="20567307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B534D3-03F6-3C4E-8FA7-EADB4B883775}"/>
              </a:ext>
            </a:extLst>
          </p:cNvPr>
          <p:cNvSpPr>
            <a:spLocks noGrp="1"/>
          </p:cNvSpPr>
          <p:nvPr>
            <p:ph type="ctrTitle"/>
          </p:nvPr>
        </p:nvSpPr>
        <p:spPr/>
        <p:txBody>
          <a:bodyPr anchor="b">
            <a:normAutofit/>
          </a:bodyPr>
          <a:lstStyle/>
          <a:p>
            <a:r>
              <a:rPr lang="en-GB" sz="4700" dirty="0"/>
              <a:t>Suspension Guidance 2022</a:t>
            </a:r>
          </a:p>
        </p:txBody>
      </p:sp>
      <p:sp>
        <p:nvSpPr>
          <p:cNvPr id="5" name="Subtitle 4">
            <a:extLst>
              <a:ext uri="{FF2B5EF4-FFF2-40B4-BE49-F238E27FC236}">
                <a16:creationId xmlns:a16="http://schemas.microsoft.com/office/drawing/2014/main" id="{05DC0091-C2CC-CE4D-2D6C-18BBD5A1AE43}"/>
              </a:ext>
            </a:extLst>
          </p:cNvPr>
          <p:cNvSpPr>
            <a:spLocks noGrp="1"/>
          </p:cNvSpPr>
          <p:nvPr>
            <p:ph type="subTitle" idx="1"/>
          </p:nvPr>
        </p:nvSpPr>
        <p:spPr/>
        <p:txBody>
          <a:bodyPr/>
          <a:lstStyle/>
          <a:p>
            <a:r>
              <a:rPr lang="en-GB" dirty="0"/>
              <a:t>2022 </a:t>
            </a:r>
          </a:p>
          <a:p>
            <a:r>
              <a:rPr lang="en-GB" dirty="0"/>
              <a:t>UPDATES</a:t>
            </a:r>
          </a:p>
        </p:txBody>
      </p:sp>
      <p:pic>
        <p:nvPicPr>
          <p:cNvPr id="4" name="Picture 3" descr="Slide background superimp_v2.jpg">
            <a:extLst>
              <a:ext uri="{FF2B5EF4-FFF2-40B4-BE49-F238E27FC236}">
                <a16:creationId xmlns:a16="http://schemas.microsoft.com/office/drawing/2014/main" id="{608B4E5A-A8CF-D0AB-1D60-281359B69D93}"/>
              </a:ext>
            </a:extLst>
          </p:cNvPr>
          <p:cNvPicPr>
            <a:picLocks noChangeAspect="1"/>
          </p:cNvPicPr>
          <p:nvPr/>
        </p:nvPicPr>
        <p:blipFill rotWithShape="1">
          <a:blip r:embed="rId2">
            <a:extLst>
              <a:ext uri="{28A0092B-C50C-407E-A947-70E740481C1C}">
                <a14:useLocalDpi xmlns:a14="http://schemas.microsoft.com/office/drawing/2010/main" val="0"/>
              </a:ext>
            </a:extLst>
          </a:blip>
          <a:srcRect l="45885"/>
          <a:stretch/>
        </p:blipFill>
        <p:spPr>
          <a:xfrm>
            <a:off x="6565479" y="2093976"/>
            <a:ext cx="2149152" cy="4096512"/>
          </a:xfrm>
          <a:prstGeom prst="rect">
            <a:avLst/>
          </a:prstGeom>
        </p:spPr>
      </p:pic>
    </p:spTree>
    <p:extLst>
      <p:ext uri="{BB962C8B-B14F-4D97-AF65-F5344CB8AC3E}">
        <p14:creationId xmlns:p14="http://schemas.microsoft.com/office/powerpoint/2010/main" val="16912840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8">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9369" y="1681544"/>
            <a:ext cx="8229600" cy="18288"/>
          </a:xfrm>
          <a:custGeom>
            <a:avLst/>
            <a:gdLst>
              <a:gd name="connsiteX0" fmla="*/ 0 w 8229600"/>
              <a:gd name="connsiteY0" fmla="*/ 0 h 18288"/>
              <a:gd name="connsiteX1" fmla="*/ 521208 w 8229600"/>
              <a:gd name="connsiteY1" fmla="*/ 0 h 18288"/>
              <a:gd name="connsiteX2" fmla="*/ 1371600 w 8229600"/>
              <a:gd name="connsiteY2" fmla="*/ 0 h 18288"/>
              <a:gd name="connsiteX3" fmla="*/ 2221992 w 8229600"/>
              <a:gd name="connsiteY3" fmla="*/ 0 h 18288"/>
              <a:gd name="connsiteX4" fmla="*/ 3072384 w 8229600"/>
              <a:gd name="connsiteY4" fmla="*/ 0 h 18288"/>
              <a:gd name="connsiteX5" fmla="*/ 3511296 w 8229600"/>
              <a:gd name="connsiteY5" fmla="*/ 0 h 18288"/>
              <a:gd name="connsiteX6" fmla="*/ 4114800 w 8229600"/>
              <a:gd name="connsiteY6" fmla="*/ 0 h 18288"/>
              <a:gd name="connsiteX7" fmla="*/ 4553712 w 8229600"/>
              <a:gd name="connsiteY7" fmla="*/ 0 h 18288"/>
              <a:gd name="connsiteX8" fmla="*/ 5239512 w 8229600"/>
              <a:gd name="connsiteY8" fmla="*/ 0 h 18288"/>
              <a:gd name="connsiteX9" fmla="*/ 5843016 w 8229600"/>
              <a:gd name="connsiteY9" fmla="*/ 0 h 18288"/>
              <a:gd name="connsiteX10" fmla="*/ 6611112 w 8229600"/>
              <a:gd name="connsiteY10" fmla="*/ 0 h 18288"/>
              <a:gd name="connsiteX11" fmla="*/ 7461504 w 8229600"/>
              <a:gd name="connsiteY11" fmla="*/ 0 h 18288"/>
              <a:gd name="connsiteX12" fmla="*/ 8229600 w 8229600"/>
              <a:gd name="connsiteY12" fmla="*/ 0 h 18288"/>
              <a:gd name="connsiteX13" fmla="*/ 8229600 w 8229600"/>
              <a:gd name="connsiteY13" fmla="*/ 18288 h 18288"/>
              <a:gd name="connsiteX14" fmla="*/ 7461504 w 8229600"/>
              <a:gd name="connsiteY14" fmla="*/ 18288 h 18288"/>
              <a:gd name="connsiteX15" fmla="*/ 6940296 w 8229600"/>
              <a:gd name="connsiteY15" fmla="*/ 18288 h 18288"/>
              <a:gd name="connsiteX16" fmla="*/ 6419088 w 8229600"/>
              <a:gd name="connsiteY16" fmla="*/ 18288 h 18288"/>
              <a:gd name="connsiteX17" fmla="*/ 5650992 w 8229600"/>
              <a:gd name="connsiteY17" fmla="*/ 18288 h 18288"/>
              <a:gd name="connsiteX18" fmla="*/ 5129784 w 8229600"/>
              <a:gd name="connsiteY18" fmla="*/ 18288 h 18288"/>
              <a:gd name="connsiteX19" fmla="*/ 4690872 w 8229600"/>
              <a:gd name="connsiteY19" fmla="*/ 18288 h 18288"/>
              <a:gd name="connsiteX20" fmla="*/ 4087368 w 8229600"/>
              <a:gd name="connsiteY20" fmla="*/ 18288 h 18288"/>
              <a:gd name="connsiteX21" fmla="*/ 3401568 w 8229600"/>
              <a:gd name="connsiteY21" fmla="*/ 18288 h 18288"/>
              <a:gd name="connsiteX22" fmla="*/ 2798064 w 8229600"/>
              <a:gd name="connsiteY22" fmla="*/ 18288 h 18288"/>
              <a:gd name="connsiteX23" fmla="*/ 2276856 w 8229600"/>
              <a:gd name="connsiteY23" fmla="*/ 18288 h 18288"/>
              <a:gd name="connsiteX24" fmla="*/ 1426464 w 8229600"/>
              <a:gd name="connsiteY24" fmla="*/ 18288 h 18288"/>
              <a:gd name="connsiteX25" fmla="*/ 740664 w 8229600"/>
              <a:gd name="connsiteY25" fmla="*/ 18288 h 18288"/>
              <a:gd name="connsiteX26" fmla="*/ 0 w 8229600"/>
              <a:gd name="connsiteY26" fmla="*/ 18288 h 18288"/>
              <a:gd name="connsiteX27" fmla="*/ 0 w 8229600"/>
              <a:gd name="connsiteY27" fmla="*/ 0 h 18288"/>
              <a:gd name="connsiteX0" fmla="*/ 0 w 8229600"/>
              <a:gd name="connsiteY0" fmla="*/ 0 h 18288"/>
              <a:gd name="connsiteX1" fmla="*/ 521208 w 8229600"/>
              <a:gd name="connsiteY1" fmla="*/ 0 h 18288"/>
              <a:gd name="connsiteX2" fmla="*/ 960120 w 8229600"/>
              <a:gd name="connsiteY2" fmla="*/ 0 h 18288"/>
              <a:gd name="connsiteX3" fmla="*/ 1481328 w 8229600"/>
              <a:gd name="connsiteY3" fmla="*/ 0 h 18288"/>
              <a:gd name="connsiteX4" fmla="*/ 2167128 w 8229600"/>
              <a:gd name="connsiteY4" fmla="*/ 0 h 18288"/>
              <a:gd name="connsiteX5" fmla="*/ 2935224 w 8229600"/>
              <a:gd name="connsiteY5" fmla="*/ 0 h 18288"/>
              <a:gd name="connsiteX6" fmla="*/ 3785616 w 8229600"/>
              <a:gd name="connsiteY6" fmla="*/ 0 h 18288"/>
              <a:gd name="connsiteX7" fmla="*/ 4636008 w 8229600"/>
              <a:gd name="connsiteY7" fmla="*/ 0 h 18288"/>
              <a:gd name="connsiteX8" fmla="*/ 5239512 w 8229600"/>
              <a:gd name="connsiteY8" fmla="*/ 0 h 18288"/>
              <a:gd name="connsiteX9" fmla="*/ 6007608 w 8229600"/>
              <a:gd name="connsiteY9" fmla="*/ 0 h 18288"/>
              <a:gd name="connsiteX10" fmla="*/ 6693408 w 8229600"/>
              <a:gd name="connsiteY10" fmla="*/ 0 h 18288"/>
              <a:gd name="connsiteX11" fmla="*/ 7296912 w 8229600"/>
              <a:gd name="connsiteY11" fmla="*/ 0 h 18288"/>
              <a:gd name="connsiteX12" fmla="*/ 8229600 w 8229600"/>
              <a:gd name="connsiteY12" fmla="*/ 0 h 18288"/>
              <a:gd name="connsiteX13" fmla="*/ 8229600 w 8229600"/>
              <a:gd name="connsiteY13" fmla="*/ 18288 h 18288"/>
              <a:gd name="connsiteX14" fmla="*/ 7626096 w 8229600"/>
              <a:gd name="connsiteY14" fmla="*/ 18288 h 18288"/>
              <a:gd name="connsiteX15" fmla="*/ 7022592 w 8229600"/>
              <a:gd name="connsiteY15" fmla="*/ 18288 h 18288"/>
              <a:gd name="connsiteX16" fmla="*/ 6172200 w 8229600"/>
              <a:gd name="connsiteY16" fmla="*/ 18288 h 18288"/>
              <a:gd name="connsiteX17" fmla="*/ 5650992 w 8229600"/>
              <a:gd name="connsiteY17" fmla="*/ 18288 h 18288"/>
              <a:gd name="connsiteX18" fmla="*/ 4882896 w 8229600"/>
              <a:gd name="connsiteY18" fmla="*/ 18288 h 18288"/>
              <a:gd name="connsiteX19" fmla="*/ 4443984 w 8229600"/>
              <a:gd name="connsiteY19" fmla="*/ 18288 h 18288"/>
              <a:gd name="connsiteX20" fmla="*/ 3758184 w 8229600"/>
              <a:gd name="connsiteY20" fmla="*/ 18288 h 18288"/>
              <a:gd name="connsiteX21" fmla="*/ 3236976 w 8229600"/>
              <a:gd name="connsiteY21" fmla="*/ 18288 h 18288"/>
              <a:gd name="connsiteX22" fmla="*/ 2386584 w 8229600"/>
              <a:gd name="connsiteY22" fmla="*/ 18288 h 18288"/>
              <a:gd name="connsiteX23" fmla="*/ 1947672 w 8229600"/>
              <a:gd name="connsiteY23" fmla="*/ 18288 h 18288"/>
              <a:gd name="connsiteX24" fmla="*/ 1261872 w 8229600"/>
              <a:gd name="connsiteY24" fmla="*/ 18288 h 18288"/>
              <a:gd name="connsiteX25" fmla="*/ 822960 w 8229600"/>
              <a:gd name="connsiteY25" fmla="*/ 18288 h 18288"/>
              <a:gd name="connsiteX26" fmla="*/ 0 w 8229600"/>
              <a:gd name="connsiteY26" fmla="*/ 18288 h 18288"/>
              <a:gd name="connsiteX27" fmla="*/ 0 w 8229600"/>
              <a:gd name="connsiteY2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8229600" h="18288" fill="none" extrusionOk="0">
                <a:moveTo>
                  <a:pt x="0" y="0"/>
                </a:moveTo>
                <a:cubicBezTo>
                  <a:pt x="215278" y="6969"/>
                  <a:pt x="340572" y="21894"/>
                  <a:pt x="521208" y="0"/>
                </a:cubicBezTo>
                <a:cubicBezTo>
                  <a:pt x="745939" y="29643"/>
                  <a:pt x="1127486" y="-40512"/>
                  <a:pt x="1371600" y="0"/>
                </a:cubicBezTo>
                <a:cubicBezTo>
                  <a:pt x="1567490" y="28416"/>
                  <a:pt x="1945702" y="13075"/>
                  <a:pt x="2221992" y="0"/>
                </a:cubicBezTo>
                <a:cubicBezTo>
                  <a:pt x="2446218" y="-17340"/>
                  <a:pt x="2853686" y="-7924"/>
                  <a:pt x="3072384" y="0"/>
                </a:cubicBezTo>
                <a:cubicBezTo>
                  <a:pt x="3286960" y="20656"/>
                  <a:pt x="3324417" y="20174"/>
                  <a:pt x="3511296" y="0"/>
                </a:cubicBezTo>
                <a:cubicBezTo>
                  <a:pt x="3710690" y="-39182"/>
                  <a:pt x="3945457" y="-64074"/>
                  <a:pt x="4114800" y="0"/>
                </a:cubicBezTo>
                <a:cubicBezTo>
                  <a:pt x="4336079" y="28138"/>
                  <a:pt x="4420759" y="12117"/>
                  <a:pt x="4553712" y="0"/>
                </a:cubicBezTo>
                <a:cubicBezTo>
                  <a:pt x="4688252" y="-2224"/>
                  <a:pt x="5047430" y="19664"/>
                  <a:pt x="5239512" y="0"/>
                </a:cubicBezTo>
                <a:cubicBezTo>
                  <a:pt x="5424392" y="-49610"/>
                  <a:pt x="5708717" y="13540"/>
                  <a:pt x="5843016" y="0"/>
                </a:cubicBezTo>
                <a:cubicBezTo>
                  <a:pt x="6005788" y="32949"/>
                  <a:pt x="6198255" y="37080"/>
                  <a:pt x="6611112" y="0"/>
                </a:cubicBezTo>
                <a:cubicBezTo>
                  <a:pt x="6954152" y="635"/>
                  <a:pt x="7244390" y="18057"/>
                  <a:pt x="7461504" y="0"/>
                </a:cubicBezTo>
                <a:cubicBezTo>
                  <a:pt x="7693790" y="9882"/>
                  <a:pt x="7984486" y="17646"/>
                  <a:pt x="8229600" y="0"/>
                </a:cubicBezTo>
                <a:cubicBezTo>
                  <a:pt x="8228428" y="6016"/>
                  <a:pt x="8229853" y="9684"/>
                  <a:pt x="8229600" y="18288"/>
                </a:cubicBezTo>
                <a:cubicBezTo>
                  <a:pt x="7945777" y="19945"/>
                  <a:pt x="7812308" y="-8511"/>
                  <a:pt x="7461504" y="18288"/>
                </a:cubicBezTo>
                <a:cubicBezTo>
                  <a:pt x="7129391" y="53185"/>
                  <a:pt x="7087333" y="41906"/>
                  <a:pt x="6940296" y="18288"/>
                </a:cubicBezTo>
                <a:cubicBezTo>
                  <a:pt x="6810862" y="-23020"/>
                  <a:pt x="6701312" y="19361"/>
                  <a:pt x="6419088" y="18288"/>
                </a:cubicBezTo>
                <a:cubicBezTo>
                  <a:pt x="6152777" y="18855"/>
                  <a:pt x="5868611" y="48802"/>
                  <a:pt x="5650992" y="18288"/>
                </a:cubicBezTo>
                <a:cubicBezTo>
                  <a:pt x="5439747" y="15250"/>
                  <a:pt x="5334901" y="-1044"/>
                  <a:pt x="5129784" y="18288"/>
                </a:cubicBezTo>
                <a:cubicBezTo>
                  <a:pt x="4955906" y="40458"/>
                  <a:pt x="4793216" y="33888"/>
                  <a:pt x="4690872" y="18288"/>
                </a:cubicBezTo>
                <a:cubicBezTo>
                  <a:pt x="4552374" y="31087"/>
                  <a:pt x="4318742" y="6248"/>
                  <a:pt x="4087368" y="18288"/>
                </a:cubicBezTo>
                <a:cubicBezTo>
                  <a:pt x="3849418" y="32625"/>
                  <a:pt x="3751577" y="29688"/>
                  <a:pt x="3401568" y="18288"/>
                </a:cubicBezTo>
                <a:cubicBezTo>
                  <a:pt x="3067953" y="20409"/>
                  <a:pt x="3012425" y="26879"/>
                  <a:pt x="2798064" y="18288"/>
                </a:cubicBezTo>
                <a:cubicBezTo>
                  <a:pt x="2565154" y="16520"/>
                  <a:pt x="2426719" y="-31794"/>
                  <a:pt x="2276856" y="18288"/>
                </a:cubicBezTo>
                <a:cubicBezTo>
                  <a:pt x="2090980" y="4382"/>
                  <a:pt x="1702030" y="-8180"/>
                  <a:pt x="1426464" y="18288"/>
                </a:cubicBezTo>
                <a:cubicBezTo>
                  <a:pt x="1104481" y="69643"/>
                  <a:pt x="985013" y="-7690"/>
                  <a:pt x="740664" y="18288"/>
                </a:cubicBezTo>
                <a:cubicBezTo>
                  <a:pt x="507391" y="41643"/>
                  <a:pt x="191740" y="-11654"/>
                  <a:pt x="0" y="18288"/>
                </a:cubicBezTo>
                <a:cubicBezTo>
                  <a:pt x="714" y="9707"/>
                  <a:pt x="1025" y="3120"/>
                  <a:pt x="0" y="0"/>
                </a:cubicBezTo>
                <a:close/>
              </a:path>
              <a:path w="8229600" h="18288" stroke="0" extrusionOk="0">
                <a:moveTo>
                  <a:pt x="0" y="0"/>
                </a:moveTo>
                <a:cubicBezTo>
                  <a:pt x="270709" y="-27213"/>
                  <a:pt x="397128" y="23656"/>
                  <a:pt x="521208" y="0"/>
                </a:cubicBezTo>
                <a:cubicBezTo>
                  <a:pt x="631319" y="-5947"/>
                  <a:pt x="842157" y="28261"/>
                  <a:pt x="960120" y="0"/>
                </a:cubicBezTo>
                <a:cubicBezTo>
                  <a:pt x="1077930" y="6549"/>
                  <a:pt x="1318669" y="-15893"/>
                  <a:pt x="1481328" y="0"/>
                </a:cubicBezTo>
                <a:cubicBezTo>
                  <a:pt x="1659104" y="-21090"/>
                  <a:pt x="1870243" y="69945"/>
                  <a:pt x="2167128" y="0"/>
                </a:cubicBezTo>
                <a:cubicBezTo>
                  <a:pt x="2460684" y="-5519"/>
                  <a:pt x="2753885" y="-62993"/>
                  <a:pt x="2935224" y="0"/>
                </a:cubicBezTo>
                <a:cubicBezTo>
                  <a:pt x="3115119" y="56580"/>
                  <a:pt x="3535280" y="40687"/>
                  <a:pt x="3785616" y="0"/>
                </a:cubicBezTo>
                <a:cubicBezTo>
                  <a:pt x="4057881" y="25645"/>
                  <a:pt x="4308335" y="-2666"/>
                  <a:pt x="4636008" y="0"/>
                </a:cubicBezTo>
                <a:cubicBezTo>
                  <a:pt x="4987152" y="19805"/>
                  <a:pt x="5025979" y="14149"/>
                  <a:pt x="5239512" y="0"/>
                </a:cubicBezTo>
                <a:cubicBezTo>
                  <a:pt x="5437586" y="211"/>
                  <a:pt x="5752721" y="5618"/>
                  <a:pt x="6007608" y="0"/>
                </a:cubicBezTo>
                <a:cubicBezTo>
                  <a:pt x="6280137" y="-5132"/>
                  <a:pt x="6386079" y="-21510"/>
                  <a:pt x="6693408" y="0"/>
                </a:cubicBezTo>
                <a:cubicBezTo>
                  <a:pt x="6986580" y="4991"/>
                  <a:pt x="7015252" y="-18088"/>
                  <a:pt x="7296912" y="0"/>
                </a:cubicBezTo>
                <a:cubicBezTo>
                  <a:pt x="7569796" y="10390"/>
                  <a:pt x="7895472" y="71473"/>
                  <a:pt x="8229600" y="0"/>
                </a:cubicBezTo>
                <a:cubicBezTo>
                  <a:pt x="8230227" y="7450"/>
                  <a:pt x="8228885" y="11999"/>
                  <a:pt x="8229600" y="18288"/>
                </a:cubicBezTo>
                <a:cubicBezTo>
                  <a:pt x="8094333" y="-5252"/>
                  <a:pt x="7850928" y="37448"/>
                  <a:pt x="7626096" y="18288"/>
                </a:cubicBezTo>
                <a:cubicBezTo>
                  <a:pt x="7448378" y="-569"/>
                  <a:pt x="7315174" y="-1844"/>
                  <a:pt x="7022592" y="18288"/>
                </a:cubicBezTo>
                <a:cubicBezTo>
                  <a:pt x="6686163" y="50499"/>
                  <a:pt x="6352629" y="23510"/>
                  <a:pt x="6172200" y="18288"/>
                </a:cubicBezTo>
                <a:cubicBezTo>
                  <a:pt x="6015590" y="42345"/>
                  <a:pt x="5770309" y="21278"/>
                  <a:pt x="5650992" y="18288"/>
                </a:cubicBezTo>
                <a:cubicBezTo>
                  <a:pt x="5483975" y="12092"/>
                  <a:pt x="5165324" y="68948"/>
                  <a:pt x="4882896" y="18288"/>
                </a:cubicBezTo>
                <a:cubicBezTo>
                  <a:pt x="4568934" y="7053"/>
                  <a:pt x="4556334" y="27676"/>
                  <a:pt x="4443984" y="18288"/>
                </a:cubicBezTo>
                <a:cubicBezTo>
                  <a:pt x="4320775" y="10576"/>
                  <a:pt x="4034988" y="-3490"/>
                  <a:pt x="3758184" y="18288"/>
                </a:cubicBezTo>
                <a:cubicBezTo>
                  <a:pt x="3445155" y="-998"/>
                  <a:pt x="3367892" y="13824"/>
                  <a:pt x="3236976" y="18288"/>
                </a:cubicBezTo>
                <a:cubicBezTo>
                  <a:pt x="3093796" y="26408"/>
                  <a:pt x="2635824" y="24132"/>
                  <a:pt x="2386584" y="18288"/>
                </a:cubicBezTo>
                <a:cubicBezTo>
                  <a:pt x="2139815" y="-3297"/>
                  <a:pt x="2105958" y="25945"/>
                  <a:pt x="1947672" y="18288"/>
                </a:cubicBezTo>
                <a:cubicBezTo>
                  <a:pt x="1801011" y="-19911"/>
                  <a:pt x="1533636" y="14646"/>
                  <a:pt x="1261872" y="18288"/>
                </a:cubicBezTo>
                <a:cubicBezTo>
                  <a:pt x="989528" y="32227"/>
                  <a:pt x="1025848" y="14685"/>
                  <a:pt x="822960" y="18288"/>
                </a:cubicBezTo>
                <a:cubicBezTo>
                  <a:pt x="653456" y="20956"/>
                  <a:pt x="304027" y="8001"/>
                  <a:pt x="0" y="18288"/>
                </a:cubicBezTo>
                <a:cubicBezTo>
                  <a:pt x="-27" y="11611"/>
                  <a:pt x="-1713" y="5475"/>
                  <a:pt x="0" y="0"/>
                </a:cubicBezTo>
                <a:close/>
              </a:path>
              <a:path w="8229600" h="18288" fill="none" stroke="0" extrusionOk="0">
                <a:moveTo>
                  <a:pt x="0" y="0"/>
                </a:moveTo>
                <a:cubicBezTo>
                  <a:pt x="205130" y="6064"/>
                  <a:pt x="324007" y="6684"/>
                  <a:pt x="521208" y="0"/>
                </a:cubicBezTo>
                <a:cubicBezTo>
                  <a:pt x="695888" y="-14632"/>
                  <a:pt x="1101879" y="6017"/>
                  <a:pt x="1371600" y="0"/>
                </a:cubicBezTo>
                <a:cubicBezTo>
                  <a:pt x="1622968" y="4691"/>
                  <a:pt x="1936552" y="-7433"/>
                  <a:pt x="2221992" y="0"/>
                </a:cubicBezTo>
                <a:cubicBezTo>
                  <a:pt x="2498663" y="51226"/>
                  <a:pt x="2885875" y="-8757"/>
                  <a:pt x="3072384" y="0"/>
                </a:cubicBezTo>
                <a:cubicBezTo>
                  <a:pt x="3288944" y="24235"/>
                  <a:pt x="3331110" y="5443"/>
                  <a:pt x="3511296" y="0"/>
                </a:cubicBezTo>
                <a:cubicBezTo>
                  <a:pt x="3687973" y="-19690"/>
                  <a:pt x="3901025" y="-20092"/>
                  <a:pt x="4114800" y="0"/>
                </a:cubicBezTo>
                <a:cubicBezTo>
                  <a:pt x="4336102" y="32988"/>
                  <a:pt x="4416982" y="-5831"/>
                  <a:pt x="4553712" y="0"/>
                </a:cubicBezTo>
                <a:cubicBezTo>
                  <a:pt x="4674310" y="-5056"/>
                  <a:pt x="5080160" y="-12181"/>
                  <a:pt x="5239512" y="0"/>
                </a:cubicBezTo>
                <a:cubicBezTo>
                  <a:pt x="5419031" y="-38513"/>
                  <a:pt x="5691629" y="2226"/>
                  <a:pt x="5843016" y="0"/>
                </a:cubicBezTo>
                <a:cubicBezTo>
                  <a:pt x="5978317" y="-40553"/>
                  <a:pt x="6314754" y="9782"/>
                  <a:pt x="6611112" y="0"/>
                </a:cubicBezTo>
                <a:cubicBezTo>
                  <a:pt x="6973004" y="-17646"/>
                  <a:pt x="7175490" y="18489"/>
                  <a:pt x="7461504" y="0"/>
                </a:cubicBezTo>
                <a:cubicBezTo>
                  <a:pt x="7746737" y="-34159"/>
                  <a:pt x="7962178" y="39853"/>
                  <a:pt x="8229600" y="0"/>
                </a:cubicBezTo>
                <a:cubicBezTo>
                  <a:pt x="8228796" y="5852"/>
                  <a:pt x="8229698" y="10429"/>
                  <a:pt x="8229600" y="18288"/>
                </a:cubicBezTo>
                <a:cubicBezTo>
                  <a:pt x="7944174" y="-29104"/>
                  <a:pt x="7795646" y="-34405"/>
                  <a:pt x="7461504" y="18288"/>
                </a:cubicBezTo>
                <a:cubicBezTo>
                  <a:pt x="7129776" y="51087"/>
                  <a:pt x="7082769" y="31446"/>
                  <a:pt x="6940296" y="18288"/>
                </a:cubicBezTo>
                <a:cubicBezTo>
                  <a:pt x="6799665" y="-15875"/>
                  <a:pt x="6652769" y="31783"/>
                  <a:pt x="6419088" y="18288"/>
                </a:cubicBezTo>
                <a:cubicBezTo>
                  <a:pt x="6143970" y="52275"/>
                  <a:pt x="5863165" y="-16531"/>
                  <a:pt x="5650992" y="18288"/>
                </a:cubicBezTo>
                <a:cubicBezTo>
                  <a:pt x="5419172" y="40606"/>
                  <a:pt x="5309448" y="-405"/>
                  <a:pt x="5129784" y="18288"/>
                </a:cubicBezTo>
                <a:cubicBezTo>
                  <a:pt x="4947928" y="26023"/>
                  <a:pt x="4795021" y="5860"/>
                  <a:pt x="4690872" y="18288"/>
                </a:cubicBezTo>
                <a:cubicBezTo>
                  <a:pt x="4564358" y="-9579"/>
                  <a:pt x="4295485" y="-25280"/>
                  <a:pt x="4087368" y="18288"/>
                </a:cubicBezTo>
                <a:cubicBezTo>
                  <a:pt x="3871704" y="40406"/>
                  <a:pt x="3732927" y="-10898"/>
                  <a:pt x="3401568" y="18288"/>
                </a:cubicBezTo>
                <a:cubicBezTo>
                  <a:pt x="3075889" y="19660"/>
                  <a:pt x="3025898" y="44400"/>
                  <a:pt x="2798064" y="18288"/>
                </a:cubicBezTo>
                <a:cubicBezTo>
                  <a:pt x="2581856" y="-20869"/>
                  <a:pt x="2428311" y="-4900"/>
                  <a:pt x="2276856" y="18288"/>
                </a:cubicBezTo>
                <a:cubicBezTo>
                  <a:pt x="2098246" y="53283"/>
                  <a:pt x="1737531" y="55959"/>
                  <a:pt x="1426464" y="18288"/>
                </a:cubicBezTo>
                <a:cubicBezTo>
                  <a:pt x="1104708" y="26489"/>
                  <a:pt x="1006595" y="15928"/>
                  <a:pt x="740664" y="18288"/>
                </a:cubicBezTo>
                <a:cubicBezTo>
                  <a:pt x="480378" y="33084"/>
                  <a:pt x="202592" y="-12357"/>
                  <a:pt x="0" y="18288"/>
                </a:cubicBezTo>
                <a:cubicBezTo>
                  <a:pt x="888" y="9601"/>
                  <a:pt x="860" y="4150"/>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custGeom>
                    <a:avLst/>
                    <a:gdLst>
                      <a:gd name="connsiteX0" fmla="*/ 0 w 8229600"/>
                      <a:gd name="connsiteY0" fmla="*/ 0 h 18288"/>
                      <a:gd name="connsiteX1" fmla="*/ 521208 w 8229600"/>
                      <a:gd name="connsiteY1" fmla="*/ 0 h 18288"/>
                      <a:gd name="connsiteX2" fmla="*/ 1371600 w 8229600"/>
                      <a:gd name="connsiteY2" fmla="*/ 0 h 18288"/>
                      <a:gd name="connsiteX3" fmla="*/ 2221992 w 8229600"/>
                      <a:gd name="connsiteY3" fmla="*/ 0 h 18288"/>
                      <a:gd name="connsiteX4" fmla="*/ 3072384 w 8229600"/>
                      <a:gd name="connsiteY4" fmla="*/ 0 h 18288"/>
                      <a:gd name="connsiteX5" fmla="*/ 3511296 w 8229600"/>
                      <a:gd name="connsiteY5" fmla="*/ 0 h 18288"/>
                      <a:gd name="connsiteX6" fmla="*/ 4114800 w 8229600"/>
                      <a:gd name="connsiteY6" fmla="*/ 0 h 18288"/>
                      <a:gd name="connsiteX7" fmla="*/ 4553712 w 8229600"/>
                      <a:gd name="connsiteY7" fmla="*/ 0 h 18288"/>
                      <a:gd name="connsiteX8" fmla="*/ 5239512 w 8229600"/>
                      <a:gd name="connsiteY8" fmla="*/ 0 h 18288"/>
                      <a:gd name="connsiteX9" fmla="*/ 5843016 w 8229600"/>
                      <a:gd name="connsiteY9" fmla="*/ 0 h 18288"/>
                      <a:gd name="connsiteX10" fmla="*/ 6611112 w 8229600"/>
                      <a:gd name="connsiteY10" fmla="*/ 0 h 18288"/>
                      <a:gd name="connsiteX11" fmla="*/ 7461504 w 8229600"/>
                      <a:gd name="connsiteY11" fmla="*/ 0 h 18288"/>
                      <a:gd name="connsiteX12" fmla="*/ 8229600 w 8229600"/>
                      <a:gd name="connsiteY12" fmla="*/ 0 h 18288"/>
                      <a:gd name="connsiteX13" fmla="*/ 8229600 w 8229600"/>
                      <a:gd name="connsiteY13" fmla="*/ 18288 h 18288"/>
                      <a:gd name="connsiteX14" fmla="*/ 7461504 w 8229600"/>
                      <a:gd name="connsiteY14" fmla="*/ 18288 h 18288"/>
                      <a:gd name="connsiteX15" fmla="*/ 6940296 w 8229600"/>
                      <a:gd name="connsiteY15" fmla="*/ 18288 h 18288"/>
                      <a:gd name="connsiteX16" fmla="*/ 6419088 w 8229600"/>
                      <a:gd name="connsiteY16" fmla="*/ 18288 h 18288"/>
                      <a:gd name="connsiteX17" fmla="*/ 5650992 w 8229600"/>
                      <a:gd name="connsiteY17" fmla="*/ 18288 h 18288"/>
                      <a:gd name="connsiteX18" fmla="*/ 5129784 w 8229600"/>
                      <a:gd name="connsiteY18" fmla="*/ 18288 h 18288"/>
                      <a:gd name="connsiteX19" fmla="*/ 4690872 w 8229600"/>
                      <a:gd name="connsiteY19" fmla="*/ 18288 h 18288"/>
                      <a:gd name="connsiteX20" fmla="*/ 4087368 w 8229600"/>
                      <a:gd name="connsiteY20" fmla="*/ 18288 h 18288"/>
                      <a:gd name="connsiteX21" fmla="*/ 3401568 w 8229600"/>
                      <a:gd name="connsiteY21" fmla="*/ 18288 h 18288"/>
                      <a:gd name="connsiteX22" fmla="*/ 2798064 w 8229600"/>
                      <a:gd name="connsiteY22" fmla="*/ 18288 h 18288"/>
                      <a:gd name="connsiteX23" fmla="*/ 2276856 w 8229600"/>
                      <a:gd name="connsiteY23" fmla="*/ 18288 h 18288"/>
                      <a:gd name="connsiteX24" fmla="*/ 1426464 w 8229600"/>
                      <a:gd name="connsiteY24" fmla="*/ 18288 h 18288"/>
                      <a:gd name="connsiteX25" fmla="*/ 740664 w 8229600"/>
                      <a:gd name="connsiteY25" fmla="*/ 18288 h 18288"/>
                      <a:gd name="connsiteX26" fmla="*/ 0 w 8229600"/>
                      <a:gd name="connsiteY26" fmla="*/ 18288 h 18288"/>
                      <a:gd name="connsiteX27" fmla="*/ 0 w 8229600"/>
                      <a:gd name="connsiteY2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8229600" h="18288" fill="none" extrusionOk="0">
                        <a:moveTo>
                          <a:pt x="0" y="0"/>
                        </a:moveTo>
                        <a:cubicBezTo>
                          <a:pt x="227594" y="-4267"/>
                          <a:pt x="329693" y="13251"/>
                          <a:pt x="521208" y="0"/>
                        </a:cubicBezTo>
                        <a:cubicBezTo>
                          <a:pt x="712723" y="-13251"/>
                          <a:pt x="1137373" y="-13618"/>
                          <a:pt x="1371600" y="0"/>
                        </a:cubicBezTo>
                        <a:cubicBezTo>
                          <a:pt x="1605827" y="13618"/>
                          <a:pt x="1975382" y="-27374"/>
                          <a:pt x="2221992" y="0"/>
                        </a:cubicBezTo>
                        <a:cubicBezTo>
                          <a:pt x="2468602" y="27374"/>
                          <a:pt x="2863316" y="-20517"/>
                          <a:pt x="3072384" y="0"/>
                        </a:cubicBezTo>
                        <a:cubicBezTo>
                          <a:pt x="3281452" y="20517"/>
                          <a:pt x="3331438" y="10793"/>
                          <a:pt x="3511296" y="0"/>
                        </a:cubicBezTo>
                        <a:cubicBezTo>
                          <a:pt x="3691154" y="-10793"/>
                          <a:pt x="3906405" y="-29737"/>
                          <a:pt x="4114800" y="0"/>
                        </a:cubicBezTo>
                        <a:cubicBezTo>
                          <a:pt x="4323195" y="29737"/>
                          <a:pt x="4428852" y="-2234"/>
                          <a:pt x="4553712" y="0"/>
                        </a:cubicBezTo>
                        <a:cubicBezTo>
                          <a:pt x="4678572" y="2234"/>
                          <a:pt x="5065629" y="29368"/>
                          <a:pt x="5239512" y="0"/>
                        </a:cubicBezTo>
                        <a:cubicBezTo>
                          <a:pt x="5413395" y="-29368"/>
                          <a:pt x="5703888" y="11839"/>
                          <a:pt x="5843016" y="0"/>
                        </a:cubicBezTo>
                        <a:cubicBezTo>
                          <a:pt x="5982144" y="-11839"/>
                          <a:pt x="6260765" y="24719"/>
                          <a:pt x="6611112" y="0"/>
                        </a:cubicBezTo>
                        <a:cubicBezTo>
                          <a:pt x="6961459" y="-24719"/>
                          <a:pt x="7228293" y="32959"/>
                          <a:pt x="7461504" y="0"/>
                        </a:cubicBezTo>
                        <a:cubicBezTo>
                          <a:pt x="7694715" y="-32959"/>
                          <a:pt x="7990029" y="-3422"/>
                          <a:pt x="8229600" y="0"/>
                        </a:cubicBezTo>
                        <a:cubicBezTo>
                          <a:pt x="8228940" y="5812"/>
                          <a:pt x="8229447" y="9773"/>
                          <a:pt x="8229600" y="18288"/>
                        </a:cubicBezTo>
                        <a:cubicBezTo>
                          <a:pt x="7940706" y="-9293"/>
                          <a:pt x="7792584" y="-16009"/>
                          <a:pt x="7461504" y="18288"/>
                        </a:cubicBezTo>
                        <a:cubicBezTo>
                          <a:pt x="7130424" y="52585"/>
                          <a:pt x="7080072" y="43845"/>
                          <a:pt x="6940296" y="18288"/>
                        </a:cubicBezTo>
                        <a:cubicBezTo>
                          <a:pt x="6800520" y="-7269"/>
                          <a:pt x="6672872" y="26671"/>
                          <a:pt x="6419088" y="18288"/>
                        </a:cubicBezTo>
                        <a:cubicBezTo>
                          <a:pt x="6165304" y="9905"/>
                          <a:pt x="5869721" y="4987"/>
                          <a:pt x="5650992" y="18288"/>
                        </a:cubicBezTo>
                        <a:cubicBezTo>
                          <a:pt x="5432263" y="31589"/>
                          <a:pt x="5308310" y="3023"/>
                          <a:pt x="5129784" y="18288"/>
                        </a:cubicBezTo>
                        <a:cubicBezTo>
                          <a:pt x="4951258" y="33553"/>
                          <a:pt x="4799696" y="15357"/>
                          <a:pt x="4690872" y="18288"/>
                        </a:cubicBezTo>
                        <a:cubicBezTo>
                          <a:pt x="4582048" y="21219"/>
                          <a:pt x="4311124" y="-7836"/>
                          <a:pt x="4087368" y="18288"/>
                        </a:cubicBezTo>
                        <a:cubicBezTo>
                          <a:pt x="3863612" y="44412"/>
                          <a:pt x="3730288" y="13374"/>
                          <a:pt x="3401568" y="18288"/>
                        </a:cubicBezTo>
                        <a:cubicBezTo>
                          <a:pt x="3072848" y="23202"/>
                          <a:pt x="3020684" y="32425"/>
                          <a:pt x="2798064" y="18288"/>
                        </a:cubicBezTo>
                        <a:cubicBezTo>
                          <a:pt x="2575444" y="4151"/>
                          <a:pt x="2440915" y="-7352"/>
                          <a:pt x="2276856" y="18288"/>
                        </a:cubicBezTo>
                        <a:cubicBezTo>
                          <a:pt x="2112797" y="43928"/>
                          <a:pt x="1726502" y="-9560"/>
                          <a:pt x="1426464" y="18288"/>
                        </a:cubicBezTo>
                        <a:cubicBezTo>
                          <a:pt x="1126426" y="46136"/>
                          <a:pt x="992925" y="21016"/>
                          <a:pt x="740664" y="18288"/>
                        </a:cubicBezTo>
                        <a:cubicBezTo>
                          <a:pt x="488403" y="15560"/>
                          <a:pt x="195650" y="-16061"/>
                          <a:pt x="0" y="18288"/>
                        </a:cubicBezTo>
                        <a:cubicBezTo>
                          <a:pt x="348" y="9455"/>
                          <a:pt x="654" y="3983"/>
                          <a:pt x="0" y="0"/>
                        </a:cubicBezTo>
                        <a:close/>
                      </a:path>
                      <a:path w="8229600" h="18288" stroke="0" extrusionOk="0">
                        <a:moveTo>
                          <a:pt x="0" y="0"/>
                        </a:moveTo>
                        <a:cubicBezTo>
                          <a:pt x="259263" y="-9445"/>
                          <a:pt x="404731" y="4427"/>
                          <a:pt x="521208" y="0"/>
                        </a:cubicBezTo>
                        <a:cubicBezTo>
                          <a:pt x="637685" y="-4427"/>
                          <a:pt x="839187" y="564"/>
                          <a:pt x="960120" y="0"/>
                        </a:cubicBezTo>
                        <a:cubicBezTo>
                          <a:pt x="1081053" y="-564"/>
                          <a:pt x="1313469" y="-16481"/>
                          <a:pt x="1481328" y="0"/>
                        </a:cubicBezTo>
                        <a:cubicBezTo>
                          <a:pt x="1649187" y="16481"/>
                          <a:pt x="1885247" y="26161"/>
                          <a:pt x="2167128" y="0"/>
                        </a:cubicBezTo>
                        <a:cubicBezTo>
                          <a:pt x="2449009" y="-26161"/>
                          <a:pt x="2761875" y="-22202"/>
                          <a:pt x="2935224" y="0"/>
                        </a:cubicBezTo>
                        <a:cubicBezTo>
                          <a:pt x="3108573" y="22202"/>
                          <a:pt x="3540687" y="-2863"/>
                          <a:pt x="3785616" y="0"/>
                        </a:cubicBezTo>
                        <a:cubicBezTo>
                          <a:pt x="4030545" y="2863"/>
                          <a:pt x="4280774" y="-12442"/>
                          <a:pt x="4636008" y="0"/>
                        </a:cubicBezTo>
                        <a:cubicBezTo>
                          <a:pt x="4991242" y="12442"/>
                          <a:pt x="5025483" y="16914"/>
                          <a:pt x="5239512" y="0"/>
                        </a:cubicBezTo>
                        <a:cubicBezTo>
                          <a:pt x="5453541" y="-16914"/>
                          <a:pt x="5754008" y="16592"/>
                          <a:pt x="6007608" y="0"/>
                        </a:cubicBezTo>
                        <a:cubicBezTo>
                          <a:pt x="6261208" y="-16592"/>
                          <a:pt x="6407957" y="-11909"/>
                          <a:pt x="6693408" y="0"/>
                        </a:cubicBezTo>
                        <a:cubicBezTo>
                          <a:pt x="6978859" y="11909"/>
                          <a:pt x="7015437" y="-20890"/>
                          <a:pt x="7296912" y="0"/>
                        </a:cubicBezTo>
                        <a:cubicBezTo>
                          <a:pt x="7578387" y="20890"/>
                          <a:pt x="7859622" y="46406"/>
                          <a:pt x="8229600" y="0"/>
                        </a:cubicBezTo>
                        <a:cubicBezTo>
                          <a:pt x="8230508" y="6337"/>
                          <a:pt x="8228722" y="11778"/>
                          <a:pt x="8229600" y="18288"/>
                        </a:cubicBezTo>
                        <a:cubicBezTo>
                          <a:pt x="8075287" y="35054"/>
                          <a:pt x="7821366" y="21850"/>
                          <a:pt x="7626096" y="18288"/>
                        </a:cubicBezTo>
                        <a:cubicBezTo>
                          <a:pt x="7430826" y="14726"/>
                          <a:pt x="7320004" y="-9669"/>
                          <a:pt x="7022592" y="18288"/>
                        </a:cubicBezTo>
                        <a:cubicBezTo>
                          <a:pt x="6725180" y="46245"/>
                          <a:pt x="6348804" y="-14025"/>
                          <a:pt x="6172200" y="18288"/>
                        </a:cubicBezTo>
                        <a:cubicBezTo>
                          <a:pt x="5995596" y="50601"/>
                          <a:pt x="5788102" y="22890"/>
                          <a:pt x="5650992" y="18288"/>
                        </a:cubicBezTo>
                        <a:cubicBezTo>
                          <a:pt x="5513882" y="13686"/>
                          <a:pt x="5198399" y="29121"/>
                          <a:pt x="4882896" y="18288"/>
                        </a:cubicBezTo>
                        <a:cubicBezTo>
                          <a:pt x="4567393" y="7455"/>
                          <a:pt x="4557008" y="26965"/>
                          <a:pt x="4443984" y="18288"/>
                        </a:cubicBezTo>
                        <a:cubicBezTo>
                          <a:pt x="4330960" y="9611"/>
                          <a:pt x="4061674" y="28891"/>
                          <a:pt x="3758184" y="18288"/>
                        </a:cubicBezTo>
                        <a:cubicBezTo>
                          <a:pt x="3454694" y="7685"/>
                          <a:pt x="3380392" y="19119"/>
                          <a:pt x="3236976" y="18288"/>
                        </a:cubicBezTo>
                        <a:cubicBezTo>
                          <a:pt x="3093560" y="17457"/>
                          <a:pt x="2632116" y="37607"/>
                          <a:pt x="2386584" y="18288"/>
                        </a:cubicBezTo>
                        <a:cubicBezTo>
                          <a:pt x="2141052" y="-1031"/>
                          <a:pt x="2110884" y="28777"/>
                          <a:pt x="1947672" y="18288"/>
                        </a:cubicBezTo>
                        <a:cubicBezTo>
                          <a:pt x="1784460" y="7799"/>
                          <a:pt x="1535467" y="461"/>
                          <a:pt x="1261872" y="18288"/>
                        </a:cubicBezTo>
                        <a:cubicBezTo>
                          <a:pt x="988277" y="36115"/>
                          <a:pt x="1021096" y="10375"/>
                          <a:pt x="822960" y="18288"/>
                        </a:cubicBezTo>
                        <a:cubicBezTo>
                          <a:pt x="624824" y="26201"/>
                          <a:pt x="298309" y="1283"/>
                          <a:pt x="0" y="18288"/>
                        </a:cubicBezTo>
                        <a:cubicBezTo>
                          <a:pt x="-633" y="12278"/>
                          <a:pt x="-757" y="5867"/>
                          <a:pt x="0" y="0"/>
                        </a:cubicBezTo>
                        <a:close/>
                      </a:path>
                    </a:pathLst>
                  </a:cu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7C77243B-6D9A-795D-71D8-5CF63338CD81}"/>
              </a:ext>
            </a:extLst>
          </p:cNvPr>
          <p:cNvSpPr txBox="1"/>
          <p:nvPr/>
        </p:nvSpPr>
        <p:spPr>
          <a:xfrm>
            <a:off x="429369" y="1780953"/>
            <a:ext cx="5035164" cy="4800600"/>
          </a:xfrm>
          <a:prstGeom prst="rect">
            <a:avLst/>
          </a:prstGeom>
        </p:spPr>
        <p:txBody>
          <a:bodyPr vert="horz" lIns="91440" tIns="45720" rIns="91440" bIns="45720" rtlCol="0" anchor="t">
            <a:noAutofit/>
          </a:bodyPr>
          <a:lstStyle/>
          <a:p>
            <a:pPr marL="342900" lvl="0" indent="-228600" algn="just" defTabSz="914400">
              <a:lnSpc>
                <a:spcPct val="90000"/>
              </a:lnSpc>
              <a:spcAft>
                <a:spcPts val="800"/>
              </a:spcAft>
              <a:buSzPts val="1000"/>
              <a:buFont typeface="Arial" panose="020B0604020202020204" pitchFamily="34" charset="0"/>
              <a:buChar char="•"/>
              <a:tabLst>
                <a:tab pos="228600" algn="l"/>
              </a:tabLst>
            </a:pPr>
            <a:r>
              <a:rPr lang="en-US" sz="1200" dirty="0">
                <a:effectLst/>
              </a:rPr>
              <a:t>The term ‘fixed-period exclusion’ has been changed to ‘suspension’ throughout</a:t>
            </a:r>
          </a:p>
          <a:p>
            <a:pPr marL="342900" lvl="0" indent="-228600" algn="just" defTabSz="914400">
              <a:lnSpc>
                <a:spcPct val="90000"/>
              </a:lnSpc>
              <a:spcAft>
                <a:spcPts val="800"/>
              </a:spcAft>
              <a:buSzPts val="1000"/>
              <a:buFont typeface="Arial" panose="020B0604020202020204" pitchFamily="34" charset="0"/>
              <a:buChar char="•"/>
              <a:tabLst>
                <a:tab pos="228600" algn="l"/>
              </a:tabLst>
            </a:pPr>
            <a:r>
              <a:rPr lang="en-US" sz="1200" dirty="0">
                <a:effectLst/>
              </a:rPr>
              <a:t>Schools should not adopt a ‘no exclusion’ policy </a:t>
            </a:r>
            <a:r>
              <a:rPr lang="en-US" sz="1200" b="1" dirty="0">
                <a:effectLst/>
              </a:rPr>
              <a:t>which may present safeguarding issues and expose staff and pupils to unreasonable risks.</a:t>
            </a:r>
            <a:r>
              <a:rPr lang="en-US" sz="1200" dirty="0">
                <a:effectLst/>
              </a:rPr>
              <a:t> The DfE will consider whether suspension for safeguarding reasons is appropriate</a:t>
            </a:r>
          </a:p>
          <a:p>
            <a:pPr marL="342900" lvl="0" indent="-228600" algn="just" defTabSz="914400">
              <a:lnSpc>
                <a:spcPct val="90000"/>
              </a:lnSpc>
              <a:spcAft>
                <a:spcPts val="800"/>
              </a:spcAft>
              <a:buSzPts val="1000"/>
              <a:buFont typeface="Arial" panose="020B0604020202020204" pitchFamily="34" charset="0"/>
              <a:buChar char="•"/>
              <a:tabLst>
                <a:tab pos="228600" algn="l"/>
              </a:tabLst>
            </a:pPr>
            <a:r>
              <a:rPr lang="en-US" sz="1200" dirty="0">
                <a:effectLst/>
              </a:rPr>
              <a:t>There is more detailed guidance on off-rolling and unlawful exclusions </a:t>
            </a:r>
            <a:r>
              <a:rPr lang="en-US" sz="1200" b="1" dirty="0">
                <a:effectLst/>
              </a:rPr>
              <a:t>Para 17-21 exclusions guidance</a:t>
            </a:r>
            <a:endParaRPr lang="en-US" sz="1200" dirty="0">
              <a:effectLst/>
            </a:endParaRPr>
          </a:p>
          <a:p>
            <a:pPr marL="342900" lvl="0" indent="-228600" algn="just" defTabSz="914400">
              <a:lnSpc>
                <a:spcPct val="90000"/>
              </a:lnSpc>
              <a:spcAft>
                <a:spcPts val="800"/>
              </a:spcAft>
              <a:buSzPts val="1000"/>
              <a:buFont typeface="Arial" panose="020B0604020202020204" pitchFamily="34" charset="0"/>
              <a:buChar char="•"/>
              <a:tabLst>
                <a:tab pos="228600" algn="l"/>
              </a:tabLst>
            </a:pPr>
            <a:r>
              <a:rPr lang="en-US" sz="1200" dirty="0">
                <a:effectLst/>
              </a:rPr>
              <a:t>Schools should consider other guidance alongside the exclusion guidance </a:t>
            </a:r>
            <a:r>
              <a:rPr lang="en-US" sz="1200" b="1" dirty="0" err="1">
                <a:effectLst/>
              </a:rPr>
              <a:t>Behaviour</a:t>
            </a:r>
            <a:r>
              <a:rPr lang="en-US" sz="1200" b="1" dirty="0">
                <a:effectLst/>
              </a:rPr>
              <a:t> in Schools Guidance, LLBI, KCSIE</a:t>
            </a:r>
            <a:endParaRPr lang="en-US" sz="1200" dirty="0">
              <a:effectLst/>
            </a:endParaRPr>
          </a:p>
          <a:p>
            <a:pPr marL="342900" lvl="0" indent="-228600" algn="just" defTabSz="914400">
              <a:lnSpc>
                <a:spcPct val="90000"/>
              </a:lnSpc>
              <a:spcAft>
                <a:spcPts val="800"/>
              </a:spcAft>
              <a:buSzPts val="1000"/>
              <a:buFont typeface="Arial" panose="020B0604020202020204" pitchFamily="34" charset="0"/>
              <a:buChar char="•"/>
              <a:tabLst>
                <a:tab pos="228600" algn="l"/>
              </a:tabLst>
            </a:pPr>
            <a:r>
              <a:rPr lang="en-US" sz="1200" dirty="0">
                <a:effectLst/>
              </a:rPr>
              <a:t>Headteachers will retain the power to end suspensions early and withdraw exclusions</a:t>
            </a:r>
          </a:p>
          <a:p>
            <a:pPr marL="342900" lvl="0" indent="-228600" algn="just" defTabSz="914400">
              <a:lnSpc>
                <a:spcPct val="90000"/>
              </a:lnSpc>
              <a:spcAft>
                <a:spcPts val="800"/>
              </a:spcAft>
              <a:buSzPts val="1000"/>
              <a:buFont typeface="Arial" panose="020B0604020202020204" pitchFamily="34" charset="0"/>
              <a:buChar char="•"/>
              <a:tabLst>
                <a:tab pos="228600" algn="l"/>
              </a:tabLst>
            </a:pPr>
            <a:r>
              <a:rPr lang="en-US" sz="1200" dirty="0">
                <a:effectLst/>
              </a:rPr>
              <a:t>Headteachers will need to inform social workers and virtual school heads (VSHs) about exclusions </a:t>
            </a:r>
            <a:r>
              <a:rPr lang="en-US" sz="1200" b="1" dirty="0">
                <a:effectLst/>
              </a:rPr>
              <a:t>regardless of the length without delay. Applies to LA also</a:t>
            </a:r>
            <a:endParaRPr lang="en-US" sz="1200" dirty="0">
              <a:effectLst/>
            </a:endParaRPr>
          </a:p>
          <a:p>
            <a:pPr marL="342900" lvl="0" indent="-228600" algn="just" defTabSz="914400">
              <a:lnSpc>
                <a:spcPct val="90000"/>
              </a:lnSpc>
              <a:spcAft>
                <a:spcPts val="800"/>
              </a:spcAft>
              <a:buSzPts val="1000"/>
              <a:buFont typeface="Arial" panose="020B0604020202020204" pitchFamily="34" charset="0"/>
              <a:buChar char="•"/>
              <a:tabLst>
                <a:tab pos="228600" algn="l"/>
              </a:tabLst>
            </a:pPr>
            <a:r>
              <a:rPr lang="en-US" sz="1200" dirty="0">
                <a:effectLst/>
              </a:rPr>
              <a:t>Section on Pupils with Disabilities and SEN </a:t>
            </a:r>
            <a:r>
              <a:rPr lang="en-US" sz="1200" dirty="0" err="1">
                <a:effectLst/>
              </a:rPr>
              <a:t>inc</a:t>
            </a:r>
            <a:r>
              <a:rPr lang="en-US" sz="1200" dirty="0">
                <a:effectLst/>
              </a:rPr>
              <a:t> those with EHCP’s and those with SW or are </a:t>
            </a:r>
            <a:r>
              <a:rPr lang="en-US" sz="1200" dirty="0" err="1">
                <a:effectLst/>
              </a:rPr>
              <a:t>Cic</a:t>
            </a:r>
            <a:r>
              <a:rPr lang="en-US" sz="1200" dirty="0">
                <a:effectLst/>
              </a:rPr>
              <a:t> or previous </a:t>
            </a:r>
            <a:r>
              <a:rPr lang="en-US" sz="1200" dirty="0" err="1">
                <a:effectLst/>
              </a:rPr>
              <a:t>Cic</a:t>
            </a:r>
            <a:r>
              <a:rPr lang="en-US" sz="1200" b="1" dirty="0">
                <a:effectLst/>
              </a:rPr>
              <a:t> Para 53-61</a:t>
            </a:r>
            <a:endParaRPr lang="en-US" sz="1200" dirty="0">
              <a:effectLst/>
            </a:endParaRPr>
          </a:p>
          <a:p>
            <a:pPr marL="342900" lvl="0" indent="-228600" algn="just" defTabSz="914400">
              <a:lnSpc>
                <a:spcPct val="90000"/>
              </a:lnSpc>
              <a:spcAft>
                <a:spcPts val="800"/>
              </a:spcAft>
              <a:buSzPts val="1000"/>
              <a:buFont typeface="Arial" panose="020B0604020202020204" pitchFamily="34" charset="0"/>
              <a:buChar char="•"/>
              <a:tabLst>
                <a:tab pos="228600" algn="l"/>
              </a:tabLst>
            </a:pPr>
            <a:r>
              <a:rPr lang="en-US" sz="1200" dirty="0">
                <a:effectLst/>
              </a:rPr>
              <a:t>Good practice guidance on the use of off-site direction and managed moves is included </a:t>
            </a:r>
            <a:r>
              <a:rPr lang="en-US" sz="1200" b="1" dirty="0">
                <a:effectLst/>
              </a:rPr>
              <a:t>Para 35-51 exclusions guidance</a:t>
            </a:r>
            <a:endParaRPr lang="en-US" sz="1200" dirty="0">
              <a:effectLst/>
            </a:endParaRPr>
          </a:p>
          <a:p>
            <a:pPr marL="342900" lvl="0" indent="-228600" algn="just" defTabSz="914400">
              <a:lnSpc>
                <a:spcPct val="90000"/>
              </a:lnSpc>
              <a:spcAft>
                <a:spcPts val="800"/>
              </a:spcAft>
              <a:buSzPts val="1000"/>
              <a:buFont typeface="Arial" panose="020B0604020202020204" pitchFamily="34" charset="0"/>
              <a:buChar char="•"/>
              <a:tabLst>
                <a:tab pos="228600" algn="l"/>
              </a:tabLst>
            </a:pPr>
            <a:r>
              <a:rPr lang="en-US" sz="1200" dirty="0">
                <a:effectLst/>
              </a:rPr>
              <a:t>The need to reintegrate returning pupils effectively has been emphasized. </a:t>
            </a:r>
            <a:r>
              <a:rPr lang="en-US" sz="1200" b="1" dirty="0">
                <a:effectLst/>
              </a:rPr>
              <a:t>Para 26-30 exclusions guidance</a:t>
            </a:r>
            <a:endParaRPr lang="en-US" sz="1200" dirty="0">
              <a:effectLst/>
            </a:endParaRPr>
          </a:p>
          <a:p>
            <a:pPr marL="342900" lvl="0" indent="-228600" algn="just" defTabSz="914400">
              <a:lnSpc>
                <a:spcPct val="90000"/>
              </a:lnSpc>
              <a:spcAft>
                <a:spcPts val="800"/>
              </a:spcAft>
              <a:buSzPts val="1000"/>
              <a:buFont typeface="Arial" panose="020B0604020202020204" pitchFamily="34" charset="0"/>
              <a:buChar char="•"/>
              <a:tabLst>
                <a:tab pos="228600" algn="l"/>
              </a:tabLst>
            </a:pPr>
            <a:r>
              <a:rPr lang="en-US" sz="1200" dirty="0">
                <a:effectLst/>
              </a:rPr>
              <a:t>There is guidance for governors on using data on suspensions and exclusions, </a:t>
            </a:r>
            <a:r>
              <a:rPr lang="en-US" sz="1200" b="1" dirty="0">
                <a:effectLst/>
              </a:rPr>
              <a:t> exclusions guidance</a:t>
            </a:r>
            <a:endParaRPr lang="en-US" sz="1200" dirty="0">
              <a:effectLst/>
            </a:endParaRPr>
          </a:p>
        </p:txBody>
      </p:sp>
      <p:pic>
        <p:nvPicPr>
          <p:cNvPr id="4" name="Picture 3" descr="Slide background superimp_v2.jpg">
            <a:extLst>
              <a:ext uri="{FF2B5EF4-FFF2-40B4-BE49-F238E27FC236}">
                <a16:creationId xmlns:a16="http://schemas.microsoft.com/office/drawing/2014/main" id="{420F7BA8-3139-031F-0E7B-637298A58677}"/>
              </a:ext>
            </a:extLst>
          </p:cNvPr>
          <p:cNvPicPr>
            <a:picLocks noChangeAspect="1"/>
          </p:cNvPicPr>
          <p:nvPr/>
        </p:nvPicPr>
        <p:blipFill rotWithShape="1">
          <a:blip r:embed="rId2">
            <a:extLst>
              <a:ext uri="{28A0092B-C50C-407E-A947-70E740481C1C}">
                <a14:useLocalDpi xmlns:a14="http://schemas.microsoft.com/office/drawing/2010/main" val="0"/>
              </a:ext>
            </a:extLst>
          </a:blip>
          <a:srcRect l="45885"/>
          <a:stretch/>
        </p:blipFill>
        <p:spPr>
          <a:xfrm>
            <a:off x="5756743" y="2093976"/>
            <a:ext cx="2955798" cy="4096512"/>
          </a:xfrm>
          <a:prstGeom prst="rect">
            <a:avLst/>
          </a:prstGeom>
        </p:spPr>
      </p:pic>
    </p:spTree>
    <p:extLst>
      <p:ext uri="{BB962C8B-B14F-4D97-AF65-F5344CB8AC3E}">
        <p14:creationId xmlns:p14="http://schemas.microsoft.com/office/powerpoint/2010/main" val="10560033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665DBBEF-238B-476B-96AB-8AAC3224EC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9B534D3-03F6-3C4E-8FA7-EADB4B883775}"/>
              </a:ext>
            </a:extLst>
          </p:cNvPr>
          <p:cNvSpPr>
            <a:spLocks noGrp="1"/>
          </p:cNvSpPr>
          <p:nvPr>
            <p:ph type="title" idx="4294967295"/>
          </p:nvPr>
        </p:nvSpPr>
        <p:spPr>
          <a:xfrm>
            <a:off x="479161" y="639193"/>
            <a:ext cx="2678858" cy="3573516"/>
          </a:xfrm>
        </p:spPr>
        <p:txBody>
          <a:bodyPr vert="horz" lIns="91440" tIns="45720" rIns="91440" bIns="45720" rtlCol="0" anchor="b">
            <a:normAutofit/>
          </a:bodyPr>
          <a:lstStyle/>
          <a:p>
            <a:pPr algn="l" defTabSz="914400">
              <a:lnSpc>
                <a:spcPct val="90000"/>
              </a:lnSpc>
            </a:pPr>
            <a:br>
              <a:rPr lang="en-US" sz="3600" kern="1200" dirty="0">
                <a:solidFill>
                  <a:schemeClr val="tx1"/>
                </a:solidFill>
                <a:latin typeface="+mj-lt"/>
                <a:ea typeface="+mj-ea"/>
                <a:cs typeface="+mj-cs"/>
              </a:rPr>
            </a:br>
            <a:r>
              <a:rPr lang="en-US" sz="3600" kern="1200" dirty="0">
                <a:solidFill>
                  <a:schemeClr val="tx1"/>
                </a:solidFill>
                <a:latin typeface="+mj-lt"/>
                <a:ea typeface="+mj-ea"/>
                <a:cs typeface="+mj-cs"/>
              </a:rPr>
              <a:t>Early Intervention</a:t>
            </a:r>
          </a:p>
        </p:txBody>
      </p:sp>
      <p:sp>
        <p:nvSpPr>
          <p:cNvPr id="25" name="sketch line">
            <a:extLst>
              <a:ext uri="{FF2B5EF4-FFF2-40B4-BE49-F238E27FC236}">
                <a16:creationId xmlns:a16="http://schemas.microsoft.com/office/drawing/2014/main" id="{3FCFB1DE-0B7E-48CC-BA90-B2AB0889F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2458" y="4409267"/>
            <a:ext cx="2441321" cy="18288"/>
          </a:xfrm>
          <a:custGeom>
            <a:avLst/>
            <a:gdLst>
              <a:gd name="connsiteX0" fmla="*/ 0 w 2441321"/>
              <a:gd name="connsiteY0" fmla="*/ 0 h 18288"/>
              <a:gd name="connsiteX1" fmla="*/ 585917 w 2441321"/>
              <a:gd name="connsiteY1" fmla="*/ 0 h 18288"/>
              <a:gd name="connsiteX2" fmla="*/ 1196247 w 2441321"/>
              <a:gd name="connsiteY2" fmla="*/ 0 h 18288"/>
              <a:gd name="connsiteX3" fmla="*/ 1806578 w 2441321"/>
              <a:gd name="connsiteY3" fmla="*/ 0 h 18288"/>
              <a:gd name="connsiteX4" fmla="*/ 2441321 w 2441321"/>
              <a:gd name="connsiteY4" fmla="*/ 0 h 18288"/>
              <a:gd name="connsiteX5" fmla="*/ 2441321 w 2441321"/>
              <a:gd name="connsiteY5" fmla="*/ 18288 h 18288"/>
              <a:gd name="connsiteX6" fmla="*/ 1830991 w 2441321"/>
              <a:gd name="connsiteY6" fmla="*/ 18288 h 18288"/>
              <a:gd name="connsiteX7" fmla="*/ 1269487 w 2441321"/>
              <a:gd name="connsiteY7" fmla="*/ 18288 h 18288"/>
              <a:gd name="connsiteX8" fmla="*/ 707983 w 2441321"/>
              <a:gd name="connsiteY8" fmla="*/ 18288 h 18288"/>
              <a:gd name="connsiteX9" fmla="*/ 0 w 2441321"/>
              <a:gd name="connsiteY9" fmla="*/ 18288 h 18288"/>
              <a:gd name="connsiteX10" fmla="*/ 0 w 2441321"/>
              <a:gd name="connsiteY10" fmla="*/ 0 h 18288"/>
              <a:gd name="connsiteX0" fmla="*/ 0 w 2441321"/>
              <a:gd name="connsiteY0" fmla="*/ 0 h 18288"/>
              <a:gd name="connsiteX1" fmla="*/ 585917 w 2441321"/>
              <a:gd name="connsiteY1" fmla="*/ 0 h 18288"/>
              <a:gd name="connsiteX2" fmla="*/ 1123008 w 2441321"/>
              <a:gd name="connsiteY2" fmla="*/ 0 h 18288"/>
              <a:gd name="connsiteX3" fmla="*/ 1782164 w 2441321"/>
              <a:gd name="connsiteY3" fmla="*/ 0 h 18288"/>
              <a:gd name="connsiteX4" fmla="*/ 2441321 w 2441321"/>
              <a:gd name="connsiteY4" fmla="*/ 0 h 18288"/>
              <a:gd name="connsiteX5" fmla="*/ 2441321 w 2441321"/>
              <a:gd name="connsiteY5" fmla="*/ 18288 h 18288"/>
              <a:gd name="connsiteX6" fmla="*/ 1879817 w 2441321"/>
              <a:gd name="connsiteY6" fmla="*/ 18288 h 18288"/>
              <a:gd name="connsiteX7" fmla="*/ 1318313 w 2441321"/>
              <a:gd name="connsiteY7" fmla="*/ 18288 h 18288"/>
              <a:gd name="connsiteX8" fmla="*/ 659157 w 2441321"/>
              <a:gd name="connsiteY8" fmla="*/ 18288 h 18288"/>
              <a:gd name="connsiteX9" fmla="*/ 0 w 2441321"/>
              <a:gd name="connsiteY9" fmla="*/ 18288 h 18288"/>
              <a:gd name="connsiteX10" fmla="*/ 0 w 2441321"/>
              <a:gd name="connsiteY10"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41321" h="18288" fill="none" extrusionOk="0">
                <a:moveTo>
                  <a:pt x="0" y="0"/>
                </a:moveTo>
                <a:cubicBezTo>
                  <a:pt x="280302" y="-6619"/>
                  <a:pt x="363201" y="4913"/>
                  <a:pt x="585917" y="0"/>
                </a:cubicBezTo>
                <a:cubicBezTo>
                  <a:pt x="832357" y="-10107"/>
                  <a:pt x="996738" y="-34312"/>
                  <a:pt x="1196247" y="0"/>
                </a:cubicBezTo>
                <a:cubicBezTo>
                  <a:pt x="1357180" y="16623"/>
                  <a:pt x="1575042" y="-11041"/>
                  <a:pt x="1806578" y="0"/>
                </a:cubicBezTo>
                <a:cubicBezTo>
                  <a:pt x="2016334" y="246"/>
                  <a:pt x="2239353" y="-8732"/>
                  <a:pt x="2441321" y="0"/>
                </a:cubicBezTo>
                <a:cubicBezTo>
                  <a:pt x="2441188" y="8366"/>
                  <a:pt x="2440365" y="10017"/>
                  <a:pt x="2441321" y="18288"/>
                </a:cubicBezTo>
                <a:cubicBezTo>
                  <a:pt x="2159375" y="49009"/>
                  <a:pt x="2054495" y="45666"/>
                  <a:pt x="1830991" y="18288"/>
                </a:cubicBezTo>
                <a:cubicBezTo>
                  <a:pt x="1615846" y="7509"/>
                  <a:pt x="1521674" y="-5422"/>
                  <a:pt x="1269487" y="18288"/>
                </a:cubicBezTo>
                <a:cubicBezTo>
                  <a:pt x="1019660" y="53960"/>
                  <a:pt x="886911" y="42351"/>
                  <a:pt x="707983" y="18288"/>
                </a:cubicBezTo>
                <a:cubicBezTo>
                  <a:pt x="523434" y="27321"/>
                  <a:pt x="307885" y="34316"/>
                  <a:pt x="0" y="18288"/>
                </a:cubicBezTo>
                <a:cubicBezTo>
                  <a:pt x="-595" y="11182"/>
                  <a:pt x="-5" y="6307"/>
                  <a:pt x="0" y="0"/>
                </a:cubicBezTo>
                <a:close/>
              </a:path>
              <a:path w="2441321" h="18288" stroke="0" extrusionOk="0">
                <a:moveTo>
                  <a:pt x="0" y="0"/>
                </a:moveTo>
                <a:cubicBezTo>
                  <a:pt x="212126" y="-10265"/>
                  <a:pt x="442910" y="-11728"/>
                  <a:pt x="585917" y="0"/>
                </a:cubicBezTo>
                <a:cubicBezTo>
                  <a:pt x="724579" y="21751"/>
                  <a:pt x="879365" y="-33198"/>
                  <a:pt x="1123008" y="0"/>
                </a:cubicBezTo>
                <a:cubicBezTo>
                  <a:pt x="1377247" y="11220"/>
                  <a:pt x="1597861" y="-34280"/>
                  <a:pt x="1782164" y="0"/>
                </a:cubicBezTo>
                <a:cubicBezTo>
                  <a:pt x="1975975" y="-3055"/>
                  <a:pt x="2116392" y="-15531"/>
                  <a:pt x="2441321" y="0"/>
                </a:cubicBezTo>
                <a:cubicBezTo>
                  <a:pt x="2441666" y="6144"/>
                  <a:pt x="2441358" y="10525"/>
                  <a:pt x="2441321" y="18288"/>
                </a:cubicBezTo>
                <a:cubicBezTo>
                  <a:pt x="2180658" y="18322"/>
                  <a:pt x="2084222" y="5934"/>
                  <a:pt x="1879817" y="18288"/>
                </a:cubicBezTo>
                <a:cubicBezTo>
                  <a:pt x="1668182" y="16222"/>
                  <a:pt x="1551159" y="-6477"/>
                  <a:pt x="1318313" y="18288"/>
                </a:cubicBezTo>
                <a:cubicBezTo>
                  <a:pt x="1059871" y="56395"/>
                  <a:pt x="901959" y="23831"/>
                  <a:pt x="659157" y="18288"/>
                </a:cubicBezTo>
                <a:cubicBezTo>
                  <a:pt x="444692" y="28483"/>
                  <a:pt x="245032" y="39882"/>
                  <a:pt x="0" y="18288"/>
                </a:cubicBezTo>
                <a:cubicBezTo>
                  <a:pt x="-11" y="10485"/>
                  <a:pt x="-221" y="3288"/>
                  <a:pt x="0" y="0"/>
                </a:cubicBezTo>
                <a:close/>
              </a:path>
              <a:path w="2441321" h="18288" fill="none" stroke="0" extrusionOk="0">
                <a:moveTo>
                  <a:pt x="0" y="0"/>
                </a:moveTo>
                <a:cubicBezTo>
                  <a:pt x="265389" y="-22361"/>
                  <a:pt x="344845" y="-65"/>
                  <a:pt x="585917" y="0"/>
                </a:cubicBezTo>
                <a:cubicBezTo>
                  <a:pt x="858472" y="13102"/>
                  <a:pt x="949265" y="-8078"/>
                  <a:pt x="1196247" y="0"/>
                </a:cubicBezTo>
                <a:cubicBezTo>
                  <a:pt x="1379248" y="30707"/>
                  <a:pt x="1585336" y="24963"/>
                  <a:pt x="1806578" y="0"/>
                </a:cubicBezTo>
                <a:cubicBezTo>
                  <a:pt x="1986731" y="-19207"/>
                  <a:pt x="2264933" y="16601"/>
                  <a:pt x="2441321" y="0"/>
                </a:cubicBezTo>
                <a:cubicBezTo>
                  <a:pt x="2441440" y="8687"/>
                  <a:pt x="2440452" y="9944"/>
                  <a:pt x="2441321" y="18288"/>
                </a:cubicBezTo>
                <a:cubicBezTo>
                  <a:pt x="2149099" y="27348"/>
                  <a:pt x="2027305" y="56470"/>
                  <a:pt x="1830991" y="18288"/>
                </a:cubicBezTo>
                <a:cubicBezTo>
                  <a:pt x="1614571" y="-18764"/>
                  <a:pt x="1500998" y="10727"/>
                  <a:pt x="1269487" y="18288"/>
                </a:cubicBezTo>
                <a:cubicBezTo>
                  <a:pt x="1042399" y="37834"/>
                  <a:pt x="927922" y="45822"/>
                  <a:pt x="707983" y="18288"/>
                </a:cubicBezTo>
                <a:cubicBezTo>
                  <a:pt x="502575" y="-5380"/>
                  <a:pt x="350393" y="34499"/>
                  <a:pt x="0" y="18288"/>
                </a:cubicBezTo>
                <a:cubicBezTo>
                  <a:pt x="-394" y="12154"/>
                  <a:pt x="907" y="6688"/>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custGeom>
                    <a:avLst/>
                    <a:gdLst>
                      <a:gd name="connsiteX0" fmla="*/ 0 w 2441321"/>
                      <a:gd name="connsiteY0" fmla="*/ 0 h 18288"/>
                      <a:gd name="connsiteX1" fmla="*/ 585917 w 2441321"/>
                      <a:gd name="connsiteY1" fmla="*/ 0 h 18288"/>
                      <a:gd name="connsiteX2" fmla="*/ 1196247 w 2441321"/>
                      <a:gd name="connsiteY2" fmla="*/ 0 h 18288"/>
                      <a:gd name="connsiteX3" fmla="*/ 1806578 w 2441321"/>
                      <a:gd name="connsiteY3" fmla="*/ 0 h 18288"/>
                      <a:gd name="connsiteX4" fmla="*/ 2441321 w 2441321"/>
                      <a:gd name="connsiteY4" fmla="*/ 0 h 18288"/>
                      <a:gd name="connsiteX5" fmla="*/ 2441321 w 2441321"/>
                      <a:gd name="connsiteY5" fmla="*/ 18288 h 18288"/>
                      <a:gd name="connsiteX6" fmla="*/ 1830991 w 2441321"/>
                      <a:gd name="connsiteY6" fmla="*/ 18288 h 18288"/>
                      <a:gd name="connsiteX7" fmla="*/ 1269487 w 2441321"/>
                      <a:gd name="connsiteY7" fmla="*/ 18288 h 18288"/>
                      <a:gd name="connsiteX8" fmla="*/ 707983 w 2441321"/>
                      <a:gd name="connsiteY8" fmla="*/ 18288 h 18288"/>
                      <a:gd name="connsiteX9" fmla="*/ 0 w 2441321"/>
                      <a:gd name="connsiteY9" fmla="*/ 18288 h 18288"/>
                      <a:gd name="connsiteX10" fmla="*/ 0 w 2441321"/>
                      <a:gd name="connsiteY10"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41321" h="18288" fill="none" extrusionOk="0">
                        <a:moveTo>
                          <a:pt x="0" y="0"/>
                        </a:moveTo>
                        <a:cubicBezTo>
                          <a:pt x="273217" y="-17533"/>
                          <a:pt x="355785" y="-4171"/>
                          <a:pt x="585917" y="0"/>
                        </a:cubicBezTo>
                        <a:cubicBezTo>
                          <a:pt x="816049" y="4171"/>
                          <a:pt x="991446" y="-9419"/>
                          <a:pt x="1196247" y="0"/>
                        </a:cubicBezTo>
                        <a:cubicBezTo>
                          <a:pt x="1401048" y="9419"/>
                          <a:pt x="1589984" y="-731"/>
                          <a:pt x="1806578" y="0"/>
                        </a:cubicBezTo>
                        <a:cubicBezTo>
                          <a:pt x="2023172" y="731"/>
                          <a:pt x="2247754" y="8393"/>
                          <a:pt x="2441321" y="0"/>
                        </a:cubicBezTo>
                        <a:cubicBezTo>
                          <a:pt x="2441167" y="8655"/>
                          <a:pt x="2440437" y="9975"/>
                          <a:pt x="2441321" y="18288"/>
                        </a:cubicBezTo>
                        <a:cubicBezTo>
                          <a:pt x="2169723" y="30506"/>
                          <a:pt x="2045712" y="39140"/>
                          <a:pt x="1830991" y="18288"/>
                        </a:cubicBezTo>
                        <a:cubicBezTo>
                          <a:pt x="1616270" y="-2564"/>
                          <a:pt x="1505876" y="3949"/>
                          <a:pt x="1269487" y="18288"/>
                        </a:cubicBezTo>
                        <a:cubicBezTo>
                          <a:pt x="1033098" y="32627"/>
                          <a:pt x="908661" y="41191"/>
                          <a:pt x="707983" y="18288"/>
                        </a:cubicBezTo>
                        <a:cubicBezTo>
                          <a:pt x="507305" y="-4615"/>
                          <a:pt x="333592" y="20759"/>
                          <a:pt x="0" y="18288"/>
                        </a:cubicBezTo>
                        <a:cubicBezTo>
                          <a:pt x="-688" y="11716"/>
                          <a:pt x="875" y="6357"/>
                          <a:pt x="0" y="0"/>
                        </a:cubicBezTo>
                        <a:close/>
                      </a:path>
                      <a:path w="2441321" h="18288" stroke="0" extrusionOk="0">
                        <a:moveTo>
                          <a:pt x="0" y="0"/>
                        </a:moveTo>
                        <a:cubicBezTo>
                          <a:pt x="207071" y="-14617"/>
                          <a:pt x="444194" y="-15606"/>
                          <a:pt x="585917" y="0"/>
                        </a:cubicBezTo>
                        <a:cubicBezTo>
                          <a:pt x="727640" y="15606"/>
                          <a:pt x="904326" y="-79"/>
                          <a:pt x="1123008" y="0"/>
                        </a:cubicBezTo>
                        <a:cubicBezTo>
                          <a:pt x="1341690" y="79"/>
                          <a:pt x="1600014" y="10401"/>
                          <a:pt x="1782164" y="0"/>
                        </a:cubicBezTo>
                        <a:cubicBezTo>
                          <a:pt x="1964314" y="-10401"/>
                          <a:pt x="2143537" y="-21488"/>
                          <a:pt x="2441321" y="0"/>
                        </a:cubicBezTo>
                        <a:cubicBezTo>
                          <a:pt x="2441735" y="5928"/>
                          <a:pt x="2441551" y="11133"/>
                          <a:pt x="2441321" y="18288"/>
                        </a:cubicBezTo>
                        <a:cubicBezTo>
                          <a:pt x="2166745" y="28773"/>
                          <a:pt x="2078726" y="15476"/>
                          <a:pt x="1879817" y="18288"/>
                        </a:cubicBezTo>
                        <a:cubicBezTo>
                          <a:pt x="1680908" y="21100"/>
                          <a:pt x="1548770" y="-4127"/>
                          <a:pt x="1318313" y="18288"/>
                        </a:cubicBezTo>
                        <a:cubicBezTo>
                          <a:pt x="1087856" y="40703"/>
                          <a:pt x="894613" y="3927"/>
                          <a:pt x="659157" y="18288"/>
                        </a:cubicBezTo>
                        <a:cubicBezTo>
                          <a:pt x="423701" y="32649"/>
                          <a:pt x="246611" y="33975"/>
                          <a:pt x="0" y="18288"/>
                        </a:cubicBezTo>
                        <a:cubicBezTo>
                          <a:pt x="-348" y="10388"/>
                          <a:pt x="-12" y="3969"/>
                          <a:pt x="0" y="0"/>
                        </a:cubicBezTo>
                        <a:close/>
                      </a:path>
                    </a:pathLst>
                  </a:cu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Slide background superimp_v2.jpg">
            <a:extLst>
              <a:ext uri="{FF2B5EF4-FFF2-40B4-BE49-F238E27FC236}">
                <a16:creationId xmlns:a16="http://schemas.microsoft.com/office/drawing/2014/main" id="{608B4E5A-A8CF-D0AB-1D60-281359B69D93}"/>
              </a:ext>
            </a:extLst>
          </p:cNvPr>
          <p:cNvPicPr>
            <a:picLocks noChangeAspect="1"/>
          </p:cNvPicPr>
          <p:nvPr/>
        </p:nvPicPr>
        <p:blipFill rotWithShape="1">
          <a:blip r:embed="rId2">
            <a:extLst>
              <a:ext uri="{28A0092B-C50C-407E-A947-70E740481C1C}">
                <a14:useLocalDpi xmlns:a14="http://schemas.microsoft.com/office/drawing/2010/main" val="0"/>
              </a:ext>
            </a:extLst>
          </a:blip>
          <a:srcRect t="10092" r="-2" b="20394"/>
          <a:stretch/>
        </p:blipFill>
        <p:spPr>
          <a:xfrm>
            <a:off x="3474774" y="2018511"/>
            <a:ext cx="5410962" cy="2820977"/>
          </a:xfrm>
          <a:prstGeom prst="rect">
            <a:avLst/>
          </a:prstGeom>
        </p:spPr>
      </p:pic>
    </p:spTree>
    <p:extLst>
      <p:ext uri="{BB962C8B-B14F-4D97-AF65-F5344CB8AC3E}">
        <p14:creationId xmlns:p14="http://schemas.microsoft.com/office/powerpoint/2010/main" val="2972548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8">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9369" y="1681544"/>
            <a:ext cx="8229600" cy="18288"/>
          </a:xfrm>
          <a:custGeom>
            <a:avLst/>
            <a:gdLst>
              <a:gd name="connsiteX0" fmla="*/ 0 w 8229600"/>
              <a:gd name="connsiteY0" fmla="*/ 0 h 18288"/>
              <a:gd name="connsiteX1" fmla="*/ 521208 w 8229600"/>
              <a:gd name="connsiteY1" fmla="*/ 0 h 18288"/>
              <a:gd name="connsiteX2" fmla="*/ 1371600 w 8229600"/>
              <a:gd name="connsiteY2" fmla="*/ 0 h 18288"/>
              <a:gd name="connsiteX3" fmla="*/ 2221992 w 8229600"/>
              <a:gd name="connsiteY3" fmla="*/ 0 h 18288"/>
              <a:gd name="connsiteX4" fmla="*/ 3072384 w 8229600"/>
              <a:gd name="connsiteY4" fmla="*/ 0 h 18288"/>
              <a:gd name="connsiteX5" fmla="*/ 3511296 w 8229600"/>
              <a:gd name="connsiteY5" fmla="*/ 0 h 18288"/>
              <a:gd name="connsiteX6" fmla="*/ 4114800 w 8229600"/>
              <a:gd name="connsiteY6" fmla="*/ 0 h 18288"/>
              <a:gd name="connsiteX7" fmla="*/ 4553712 w 8229600"/>
              <a:gd name="connsiteY7" fmla="*/ 0 h 18288"/>
              <a:gd name="connsiteX8" fmla="*/ 5239512 w 8229600"/>
              <a:gd name="connsiteY8" fmla="*/ 0 h 18288"/>
              <a:gd name="connsiteX9" fmla="*/ 5843016 w 8229600"/>
              <a:gd name="connsiteY9" fmla="*/ 0 h 18288"/>
              <a:gd name="connsiteX10" fmla="*/ 6611112 w 8229600"/>
              <a:gd name="connsiteY10" fmla="*/ 0 h 18288"/>
              <a:gd name="connsiteX11" fmla="*/ 7461504 w 8229600"/>
              <a:gd name="connsiteY11" fmla="*/ 0 h 18288"/>
              <a:gd name="connsiteX12" fmla="*/ 8229600 w 8229600"/>
              <a:gd name="connsiteY12" fmla="*/ 0 h 18288"/>
              <a:gd name="connsiteX13" fmla="*/ 8229600 w 8229600"/>
              <a:gd name="connsiteY13" fmla="*/ 18288 h 18288"/>
              <a:gd name="connsiteX14" fmla="*/ 7461504 w 8229600"/>
              <a:gd name="connsiteY14" fmla="*/ 18288 h 18288"/>
              <a:gd name="connsiteX15" fmla="*/ 6940296 w 8229600"/>
              <a:gd name="connsiteY15" fmla="*/ 18288 h 18288"/>
              <a:gd name="connsiteX16" fmla="*/ 6419088 w 8229600"/>
              <a:gd name="connsiteY16" fmla="*/ 18288 h 18288"/>
              <a:gd name="connsiteX17" fmla="*/ 5650992 w 8229600"/>
              <a:gd name="connsiteY17" fmla="*/ 18288 h 18288"/>
              <a:gd name="connsiteX18" fmla="*/ 5129784 w 8229600"/>
              <a:gd name="connsiteY18" fmla="*/ 18288 h 18288"/>
              <a:gd name="connsiteX19" fmla="*/ 4690872 w 8229600"/>
              <a:gd name="connsiteY19" fmla="*/ 18288 h 18288"/>
              <a:gd name="connsiteX20" fmla="*/ 4087368 w 8229600"/>
              <a:gd name="connsiteY20" fmla="*/ 18288 h 18288"/>
              <a:gd name="connsiteX21" fmla="*/ 3401568 w 8229600"/>
              <a:gd name="connsiteY21" fmla="*/ 18288 h 18288"/>
              <a:gd name="connsiteX22" fmla="*/ 2798064 w 8229600"/>
              <a:gd name="connsiteY22" fmla="*/ 18288 h 18288"/>
              <a:gd name="connsiteX23" fmla="*/ 2276856 w 8229600"/>
              <a:gd name="connsiteY23" fmla="*/ 18288 h 18288"/>
              <a:gd name="connsiteX24" fmla="*/ 1426464 w 8229600"/>
              <a:gd name="connsiteY24" fmla="*/ 18288 h 18288"/>
              <a:gd name="connsiteX25" fmla="*/ 740664 w 8229600"/>
              <a:gd name="connsiteY25" fmla="*/ 18288 h 18288"/>
              <a:gd name="connsiteX26" fmla="*/ 0 w 8229600"/>
              <a:gd name="connsiteY26" fmla="*/ 18288 h 18288"/>
              <a:gd name="connsiteX27" fmla="*/ 0 w 8229600"/>
              <a:gd name="connsiteY27" fmla="*/ 0 h 18288"/>
              <a:gd name="connsiteX0" fmla="*/ 0 w 8229600"/>
              <a:gd name="connsiteY0" fmla="*/ 0 h 18288"/>
              <a:gd name="connsiteX1" fmla="*/ 521208 w 8229600"/>
              <a:gd name="connsiteY1" fmla="*/ 0 h 18288"/>
              <a:gd name="connsiteX2" fmla="*/ 960120 w 8229600"/>
              <a:gd name="connsiteY2" fmla="*/ 0 h 18288"/>
              <a:gd name="connsiteX3" fmla="*/ 1481328 w 8229600"/>
              <a:gd name="connsiteY3" fmla="*/ 0 h 18288"/>
              <a:gd name="connsiteX4" fmla="*/ 2167128 w 8229600"/>
              <a:gd name="connsiteY4" fmla="*/ 0 h 18288"/>
              <a:gd name="connsiteX5" fmla="*/ 2935224 w 8229600"/>
              <a:gd name="connsiteY5" fmla="*/ 0 h 18288"/>
              <a:gd name="connsiteX6" fmla="*/ 3785616 w 8229600"/>
              <a:gd name="connsiteY6" fmla="*/ 0 h 18288"/>
              <a:gd name="connsiteX7" fmla="*/ 4636008 w 8229600"/>
              <a:gd name="connsiteY7" fmla="*/ 0 h 18288"/>
              <a:gd name="connsiteX8" fmla="*/ 5239512 w 8229600"/>
              <a:gd name="connsiteY8" fmla="*/ 0 h 18288"/>
              <a:gd name="connsiteX9" fmla="*/ 6007608 w 8229600"/>
              <a:gd name="connsiteY9" fmla="*/ 0 h 18288"/>
              <a:gd name="connsiteX10" fmla="*/ 6693408 w 8229600"/>
              <a:gd name="connsiteY10" fmla="*/ 0 h 18288"/>
              <a:gd name="connsiteX11" fmla="*/ 7296912 w 8229600"/>
              <a:gd name="connsiteY11" fmla="*/ 0 h 18288"/>
              <a:gd name="connsiteX12" fmla="*/ 8229600 w 8229600"/>
              <a:gd name="connsiteY12" fmla="*/ 0 h 18288"/>
              <a:gd name="connsiteX13" fmla="*/ 8229600 w 8229600"/>
              <a:gd name="connsiteY13" fmla="*/ 18288 h 18288"/>
              <a:gd name="connsiteX14" fmla="*/ 7626096 w 8229600"/>
              <a:gd name="connsiteY14" fmla="*/ 18288 h 18288"/>
              <a:gd name="connsiteX15" fmla="*/ 7022592 w 8229600"/>
              <a:gd name="connsiteY15" fmla="*/ 18288 h 18288"/>
              <a:gd name="connsiteX16" fmla="*/ 6172200 w 8229600"/>
              <a:gd name="connsiteY16" fmla="*/ 18288 h 18288"/>
              <a:gd name="connsiteX17" fmla="*/ 5650992 w 8229600"/>
              <a:gd name="connsiteY17" fmla="*/ 18288 h 18288"/>
              <a:gd name="connsiteX18" fmla="*/ 4882896 w 8229600"/>
              <a:gd name="connsiteY18" fmla="*/ 18288 h 18288"/>
              <a:gd name="connsiteX19" fmla="*/ 4443984 w 8229600"/>
              <a:gd name="connsiteY19" fmla="*/ 18288 h 18288"/>
              <a:gd name="connsiteX20" fmla="*/ 3758184 w 8229600"/>
              <a:gd name="connsiteY20" fmla="*/ 18288 h 18288"/>
              <a:gd name="connsiteX21" fmla="*/ 3236976 w 8229600"/>
              <a:gd name="connsiteY21" fmla="*/ 18288 h 18288"/>
              <a:gd name="connsiteX22" fmla="*/ 2386584 w 8229600"/>
              <a:gd name="connsiteY22" fmla="*/ 18288 h 18288"/>
              <a:gd name="connsiteX23" fmla="*/ 1947672 w 8229600"/>
              <a:gd name="connsiteY23" fmla="*/ 18288 h 18288"/>
              <a:gd name="connsiteX24" fmla="*/ 1261872 w 8229600"/>
              <a:gd name="connsiteY24" fmla="*/ 18288 h 18288"/>
              <a:gd name="connsiteX25" fmla="*/ 822960 w 8229600"/>
              <a:gd name="connsiteY25" fmla="*/ 18288 h 18288"/>
              <a:gd name="connsiteX26" fmla="*/ 0 w 8229600"/>
              <a:gd name="connsiteY26" fmla="*/ 18288 h 18288"/>
              <a:gd name="connsiteX27" fmla="*/ 0 w 8229600"/>
              <a:gd name="connsiteY2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8229600" h="18288" fill="none" extrusionOk="0">
                <a:moveTo>
                  <a:pt x="0" y="0"/>
                </a:moveTo>
                <a:cubicBezTo>
                  <a:pt x="215278" y="6969"/>
                  <a:pt x="340572" y="21894"/>
                  <a:pt x="521208" y="0"/>
                </a:cubicBezTo>
                <a:cubicBezTo>
                  <a:pt x="745939" y="29643"/>
                  <a:pt x="1127486" y="-40512"/>
                  <a:pt x="1371600" y="0"/>
                </a:cubicBezTo>
                <a:cubicBezTo>
                  <a:pt x="1567490" y="28416"/>
                  <a:pt x="1945702" y="13075"/>
                  <a:pt x="2221992" y="0"/>
                </a:cubicBezTo>
                <a:cubicBezTo>
                  <a:pt x="2446218" y="-17340"/>
                  <a:pt x="2853686" y="-7924"/>
                  <a:pt x="3072384" y="0"/>
                </a:cubicBezTo>
                <a:cubicBezTo>
                  <a:pt x="3286960" y="20656"/>
                  <a:pt x="3324417" y="20174"/>
                  <a:pt x="3511296" y="0"/>
                </a:cubicBezTo>
                <a:cubicBezTo>
                  <a:pt x="3710690" y="-39182"/>
                  <a:pt x="3945457" y="-64074"/>
                  <a:pt x="4114800" y="0"/>
                </a:cubicBezTo>
                <a:cubicBezTo>
                  <a:pt x="4336079" y="28138"/>
                  <a:pt x="4420759" y="12117"/>
                  <a:pt x="4553712" y="0"/>
                </a:cubicBezTo>
                <a:cubicBezTo>
                  <a:pt x="4688252" y="-2224"/>
                  <a:pt x="5047430" y="19664"/>
                  <a:pt x="5239512" y="0"/>
                </a:cubicBezTo>
                <a:cubicBezTo>
                  <a:pt x="5424392" y="-49610"/>
                  <a:pt x="5708717" y="13540"/>
                  <a:pt x="5843016" y="0"/>
                </a:cubicBezTo>
                <a:cubicBezTo>
                  <a:pt x="6005788" y="32949"/>
                  <a:pt x="6198255" y="37080"/>
                  <a:pt x="6611112" y="0"/>
                </a:cubicBezTo>
                <a:cubicBezTo>
                  <a:pt x="6954152" y="635"/>
                  <a:pt x="7244390" y="18057"/>
                  <a:pt x="7461504" y="0"/>
                </a:cubicBezTo>
                <a:cubicBezTo>
                  <a:pt x="7693790" y="9882"/>
                  <a:pt x="7984486" y="17646"/>
                  <a:pt x="8229600" y="0"/>
                </a:cubicBezTo>
                <a:cubicBezTo>
                  <a:pt x="8228428" y="6016"/>
                  <a:pt x="8229853" y="9684"/>
                  <a:pt x="8229600" y="18288"/>
                </a:cubicBezTo>
                <a:cubicBezTo>
                  <a:pt x="7945777" y="19945"/>
                  <a:pt x="7812308" y="-8511"/>
                  <a:pt x="7461504" y="18288"/>
                </a:cubicBezTo>
                <a:cubicBezTo>
                  <a:pt x="7129391" y="53185"/>
                  <a:pt x="7087333" y="41906"/>
                  <a:pt x="6940296" y="18288"/>
                </a:cubicBezTo>
                <a:cubicBezTo>
                  <a:pt x="6810862" y="-23020"/>
                  <a:pt x="6701312" y="19361"/>
                  <a:pt x="6419088" y="18288"/>
                </a:cubicBezTo>
                <a:cubicBezTo>
                  <a:pt x="6152777" y="18855"/>
                  <a:pt x="5868611" y="48802"/>
                  <a:pt x="5650992" y="18288"/>
                </a:cubicBezTo>
                <a:cubicBezTo>
                  <a:pt x="5439747" y="15250"/>
                  <a:pt x="5334901" y="-1044"/>
                  <a:pt x="5129784" y="18288"/>
                </a:cubicBezTo>
                <a:cubicBezTo>
                  <a:pt x="4955906" y="40458"/>
                  <a:pt x="4793216" y="33888"/>
                  <a:pt x="4690872" y="18288"/>
                </a:cubicBezTo>
                <a:cubicBezTo>
                  <a:pt x="4552374" y="31087"/>
                  <a:pt x="4318742" y="6248"/>
                  <a:pt x="4087368" y="18288"/>
                </a:cubicBezTo>
                <a:cubicBezTo>
                  <a:pt x="3849418" y="32625"/>
                  <a:pt x="3751577" y="29688"/>
                  <a:pt x="3401568" y="18288"/>
                </a:cubicBezTo>
                <a:cubicBezTo>
                  <a:pt x="3067953" y="20409"/>
                  <a:pt x="3012425" y="26879"/>
                  <a:pt x="2798064" y="18288"/>
                </a:cubicBezTo>
                <a:cubicBezTo>
                  <a:pt x="2565154" y="16520"/>
                  <a:pt x="2426719" y="-31794"/>
                  <a:pt x="2276856" y="18288"/>
                </a:cubicBezTo>
                <a:cubicBezTo>
                  <a:pt x="2090980" y="4382"/>
                  <a:pt x="1702030" y="-8180"/>
                  <a:pt x="1426464" y="18288"/>
                </a:cubicBezTo>
                <a:cubicBezTo>
                  <a:pt x="1104481" y="69643"/>
                  <a:pt x="985013" y="-7690"/>
                  <a:pt x="740664" y="18288"/>
                </a:cubicBezTo>
                <a:cubicBezTo>
                  <a:pt x="507391" y="41643"/>
                  <a:pt x="191740" y="-11654"/>
                  <a:pt x="0" y="18288"/>
                </a:cubicBezTo>
                <a:cubicBezTo>
                  <a:pt x="714" y="9707"/>
                  <a:pt x="1025" y="3120"/>
                  <a:pt x="0" y="0"/>
                </a:cubicBezTo>
                <a:close/>
              </a:path>
              <a:path w="8229600" h="18288" stroke="0" extrusionOk="0">
                <a:moveTo>
                  <a:pt x="0" y="0"/>
                </a:moveTo>
                <a:cubicBezTo>
                  <a:pt x="270709" y="-27213"/>
                  <a:pt x="397128" y="23656"/>
                  <a:pt x="521208" y="0"/>
                </a:cubicBezTo>
                <a:cubicBezTo>
                  <a:pt x="631319" y="-5947"/>
                  <a:pt x="842157" y="28261"/>
                  <a:pt x="960120" y="0"/>
                </a:cubicBezTo>
                <a:cubicBezTo>
                  <a:pt x="1077930" y="6549"/>
                  <a:pt x="1318669" y="-15893"/>
                  <a:pt x="1481328" y="0"/>
                </a:cubicBezTo>
                <a:cubicBezTo>
                  <a:pt x="1659104" y="-21090"/>
                  <a:pt x="1870243" y="69945"/>
                  <a:pt x="2167128" y="0"/>
                </a:cubicBezTo>
                <a:cubicBezTo>
                  <a:pt x="2460684" y="-5519"/>
                  <a:pt x="2753885" y="-62993"/>
                  <a:pt x="2935224" y="0"/>
                </a:cubicBezTo>
                <a:cubicBezTo>
                  <a:pt x="3115119" y="56580"/>
                  <a:pt x="3535280" y="40687"/>
                  <a:pt x="3785616" y="0"/>
                </a:cubicBezTo>
                <a:cubicBezTo>
                  <a:pt x="4057881" y="25645"/>
                  <a:pt x="4308335" y="-2666"/>
                  <a:pt x="4636008" y="0"/>
                </a:cubicBezTo>
                <a:cubicBezTo>
                  <a:pt x="4987152" y="19805"/>
                  <a:pt x="5025979" y="14149"/>
                  <a:pt x="5239512" y="0"/>
                </a:cubicBezTo>
                <a:cubicBezTo>
                  <a:pt x="5437586" y="211"/>
                  <a:pt x="5752721" y="5618"/>
                  <a:pt x="6007608" y="0"/>
                </a:cubicBezTo>
                <a:cubicBezTo>
                  <a:pt x="6280137" y="-5132"/>
                  <a:pt x="6386079" y="-21510"/>
                  <a:pt x="6693408" y="0"/>
                </a:cubicBezTo>
                <a:cubicBezTo>
                  <a:pt x="6986580" y="4991"/>
                  <a:pt x="7015252" y="-18088"/>
                  <a:pt x="7296912" y="0"/>
                </a:cubicBezTo>
                <a:cubicBezTo>
                  <a:pt x="7569796" y="10390"/>
                  <a:pt x="7895472" y="71473"/>
                  <a:pt x="8229600" y="0"/>
                </a:cubicBezTo>
                <a:cubicBezTo>
                  <a:pt x="8230227" y="7450"/>
                  <a:pt x="8228885" y="11999"/>
                  <a:pt x="8229600" y="18288"/>
                </a:cubicBezTo>
                <a:cubicBezTo>
                  <a:pt x="8094333" y="-5252"/>
                  <a:pt x="7850928" y="37448"/>
                  <a:pt x="7626096" y="18288"/>
                </a:cubicBezTo>
                <a:cubicBezTo>
                  <a:pt x="7448378" y="-569"/>
                  <a:pt x="7315174" y="-1844"/>
                  <a:pt x="7022592" y="18288"/>
                </a:cubicBezTo>
                <a:cubicBezTo>
                  <a:pt x="6686163" y="50499"/>
                  <a:pt x="6352629" y="23510"/>
                  <a:pt x="6172200" y="18288"/>
                </a:cubicBezTo>
                <a:cubicBezTo>
                  <a:pt x="6015590" y="42345"/>
                  <a:pt x="5770309" y="21278"/>
                  <a:pt x="5650992" y="18288"/>
                </a:cubicBezTo>
                <a:cubicBezTo>
                  <a:pt x="5483975" y="12092"/>
                  <a:pt x="5165324" y="68948"/>
                  <a:pt x="4882896" y="18288"/>
                </a:cubicBezTo>
                <a:cubicBezTo>
                  <a:pt x="4568934" y="7053"/>
                  <a:pt x="4556334" y="27676"/>
                  <a:pt x="4443984" y="18288"/>
                </a:cubicBezTo>
                <a:cubicBezTo>
                  <a:pt x="4320775" y="10576"/>
                  <a:pt x="4034988" y="-3490"/>
                  <a:pt x="3758184" y="18288"/>
                </a:cubicBezTo>
                <a:cubicBezTo>
                  <a:pt x="3445155" y="-998"/>
                  <a:pt x="3367892" y="13824"/>
                  <a:pt x="3236976" y="18288"/>
                </a:cubicBezTo>
                <a:cubicBezTo>
                  <a:pt x="3093796" y="26408"/>
                  <a:pt x="2635824" y="24132"/>
                  <a:pt x="2386584" y="18288"/>
                </a:cubicBezTo>
                <a:cubicBezTo>
                  <a:pt x="2139815" y="-3297"/>
                  <a:pt x="2105958" y="25945"/>
                  <a:pt x="1947672" y="18288"/>
                </a:cubicBezTo>
                <a:cubicBezTo>
                  <a:pt x="1801011" y="-19911"/>
                  <a:pt x="1533636" y="14646"/>
                  <a:pt x="1261872" y="18288"/>
                </a:cubicBezTo>
                <a:cubicBezTo>
                  <a:pt x="989528" y="32227"/>
                  <a:pt x="1025848" y="14685"/>
                  <a:pt x="822960" y="18288"/>
                </a:cubicBezTo>
                <a:cubicBezTo>
                  <a:pt x="653456" y="20956"/>
                  <a:pt x="304027" y="8001"/>
                  <a:pt x="0" y="18288"/>
                </a:cubicBezTo>
                <a:cubicBezTo>
                  <a:pt x="-27" y="11611"/>
                  <a:pt x="-1713" y="5475"/>
                  <a:pt x="0" y="0"/>
                </a:cubicBezTo>
                <a:close/>
              </a:path>
              <a:path w="8229600" h="18288" fill="none" stroke="0" extrusionOk="0">
                <a:moveTo>
                  <a:pt x="0" y="0"/>
                </a:moveTo>
                <a:cubicBezTo>
                  <a:pt x="205130" y="6064"/>
                  <a:pt x="324007" y="6684"/>
                  <a:pt x="521208" y="0"/>
                </a:cubicBezTo>
                <a:cubicBezTo>
                  <a:pt x="695888" y="-14632"/>
                  <a:pt x="1101879" y="6017"/>
                  <a:pt x="1371600" y="0"/>
                </a:cubicBezTo>
                <a:cubicBezTo>
                  <a:pt x="1622968" y="4691"/>
                  <a:pt x="1936552" y="-7433"/>
                  <a:pt x="2221992" y="0"/>
                </a:cubicBezTo>
                <a:cubicBezTo>
                  <a:pt x="2498663" y="51226"/>
                  <a:pt x="2885875" y="-8757"/>
                  <a:pt x="3072384" y="0"/>
                </a:cubicBezTo>
                <a:cubicBezTo>
                  <a:pt x="3288944" y="24235"/>
                  <a:pt x="3331110" y="5443"/>
                  <a:pt x="3511296" y="0"/>
                </a:cubicBezTo>
                <a:cubicBezTo>
                  <a:pt x="3687973" y="-19690"/>
                  <a:pt x="3901025" y="-20092"/>
                  <a:pt x="4114800" y="0"/>
                </a:cubicBezTo>
                <a:cubicBezTo>
                  <a:pt x="4336102" y="32988"/>
                  <a:pt x="4416982" y="-5831"/>
                  <a:pt x="4553712" y="0"/>
                </a:cubicBezTo>
                <a:cubicBezTo>
                  <a:pt x="4674310" y="-5056"/>
                  <a:pt x="5080160" y="-12181"/>
                  <a:pt x="5239512" y="0"/>
                </a:cubicBezTo>
                <a:cubicBezTo>
                  <a:pt x="5419031" y="-38513"/>
                  <a:pt x="5691629" y="2226"/>
                  <a:pt x="5843016" y="0"/>
                </a:cubicBezTo>
                <a:cubicBezTo>
                  <a:pt x="5978317" y="-40553"/>
                  <a:pt x="6314754" y="9782"/>
                  <a:pt x="6611112" y="0"/>
                </a:cubicBezTo>
                <a:cubicBezTo>
                  <a:pt x="6973004" y="-17646"/>
                  <a:pt x="7175490" y="18489"/>
                  <a:pt x="7461504" y="0"/>
                </a:cubicBezTo>
                <a:cubicBezTo>
                  <a:pt x="7746737" y="-34159"/>
                  <a:pt x="7962178" y="39853"/>
                  <a:pt x="8229600" y="0"/>
                </a:cubicBezTo>
                <a:cubicBezTo>
                  <a:pt x="8228796" y="5852"/>
                  <a:pt x="8229698" y="10429"/>
                  <a:pt x="8229600" y="18288"/>
                </a:cubicBezTo>
                <a:cubicBezTo>
                  <a:pt x="7944174" y="-29104"/>
                  <a:pt x="7795646" y="-34405"/>
                  <a:pt x="7461504" y="18288"/>
                </a:cubicBezTo>
                <a:cubicBezTo>
                  <a:pt x="7129776" y="51087"/>
                  <a:pt x="7082769" y="31446"/>
                  <a:pt x="6940296" y="18288"/>
                </a:cubicBezTo>
                <a:cubicBezTo>
                  <a:pt x="6799665" y="-15875"/>
                  <a:pt x="6652769" y="31783"/>
                  <a:pt x="6419088" y="18288"/>
                </a:cubicBezTo>
                <a:cubicBezTo>
                  <a:pt x="6143970" y="52275"/>
                  <a:pt x="5863165" y="-16531"/>
                  <a:pt x="5650992" y="18288"/>
                </a:cubicBezTo>
                <a:cubicBezTo>
                  <a:pt x="5419172" y="40606"/>
                  <a:pt x="5309448" y="-405"/>
                  <a:pt x="5129784" y="18288"/>
                </a:cubicBezTo>
                <a:cubicBezTo>
                  <a:pt x="4947928" y="26023"/>
                  <a:pt x="4795021" y="5860"/>
                  <a:pt x="4690872" y="18288"/>
                </a:cubicBezTo>
                <a:cubicBezTo>
                  <a:pt x="4564358" y="-9579"/>
                  <a:pt x="4295485" y="-25280"/>
                  <a:pt x="4087368" y="18288"/>
                </a:cubicBezTo>
                <a:cubicBezTo>
                  <a:pt x="3871704" y="40406"/>
                  <a:pt x="3732927" y="-10898"/>
                  <a:pt x="3401568" y="18288"/>
                </a:cubicBezTo>
                <a:cubicBezTo>
                  <a:pt x="3075889" y="19660"/>
                  <a:pt x="3025898" y="44400"/>
                  <a:pt x="2798064" y="18288"/>
                </a:cubicBezTo>
                <a:cubicBezTo>
                  <a:pt x="2581856" y="-20869"/>
                  <a:pt x="2428311" y="-4900"/>
                  <a:pt x="2276856" y="18288"/>
                </a:cubicBezTo>
                <a:cubicBezTo>
                  <a:pt x="2098246" y="53283"/>
                  <a:pt x="1737531" y="55959"/>
                  <a:pt x="1426464" y="18288"/>
                </a:cubicBezTo>
                <a:cubicBezTo>
                  <a:pt x="1104708" y="26489"/>
                  <a:pt x="1006595" y="15928"/>
                  <a:pt x="740664" y="18288"/>
                </a:cubicBezTo>
                <a:cubicBezTo>
                  <a:pt x="480378" y="33084"/>
                  <a:pt x="202592" y="-12357"/>
                  <a:pt x="0" y="18288"/>
                </a:cubicBezTo>
                <a:cubicBezTo>
                  <a:pt x="888" y="9601"/>
                  <a:pt x="860" y="4150"/>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custGeom>
                    <a:avLst/>
                    <a:gdLst>
                      <a:gd name="connsiteX0" fmla="*/ 0 w 8229600"/>
                      <a:gd name="connsiteY0" fmla="*/ 0 h 18288"/>
                      <a:gd name="connsiteX1" fmla="*/ 521208 w 8229600"/>
                      <a:gd name="connsiteY1" fmla="*/ 0 h 18288"/>
                      <a:gd name="connsiteX2" fmla="*/ 1371600 w 8229600"/>
                      <a:gd name="connsiteY2" fmla="*/ 0 h 18288"/>
                      <a:gd name="connsiteX3" fmla="*/ 2221992 w 8229600"/>
                      <a:gd name="connsiteY3" fmla="*/ 0 h 18288"/>
                      <a:gd name="connsiteX4" fmla="*/ 3072384 w 8229600"/>
                      <a:gd name="connsiteY4" fmla="*/ 0 h 18288"/>
                      <a:gd name="connsiteX5" fmla="*/ 3511296 w 8229600"/>
                      <a:gd name="connsiteY5" fmla="*/ 0 h 18288"/>
                      <a:gd name="connsiteX6" fmla="*/ 4114800 w 8229600"/>
                      <a:gd name="connsiteY6" fmla="*/ 0 h 18288"/>
                      <a:gd name="connsiteX7" fmla="*/ 4553712 w 8229600"/>
                      <a:gd name="connsiteY7" fmla="*/ 0 h 18288"/>
                      <a:gd name="connsiteX8" fmla="*/ 5239512 w 8229600"/>
                      <a:gd name="connsiteY8" fmla="*/ 0 h 18288"/>
                      <a:gd name="connsiteX9" fmla="*/ 5843016 w 8229600"/>
                      <a:gd name="connsiteY9" fmla="*/ 0 h 18288"/>
                      <a:gd name="connsiteX10" fmla="*/ 6611112 w 8229600"/>
                      <a:gd name="connsiteY10" fmla="*/ 0 h 18288"/>
                      <a:gd name="connsiteX11" fmla="*/ 7461504 w 8229600"/>
                      <a:gd name="connsiteY11" fmla="*/ 0 h 18288"/>
                      <a:gd name="connsiteX12" fmla="*/ 8229600 w 8229600"/>
                      <a:gd name="connsiteY12" fmla="*/ 0 h 18288"/>
                      <a:gd name="connsiteX13" fmla="*/ 8229600 w 8229600"/>
                      <a:gd name="connsiteY13" fmla="*/ 18288 h 18288"/>
                      <a:gd name="connsiteX14" fmla="*/ 7461504 w 8229600"/>
                      <a:gd name="connsiteY14" fmla="*/ 18288 h 18288"/>
                      <a:gd name="connsiteX15" fmla="*/ 6940296 w 8229600"/>
                      <a:gd name="connsiteY15" fmla="*/ 18288 h 18288"/>
                      <a:gd name="connsiteX16" fmla="*/ 6419088 w 8229600"/>
                      <a:gd name="connsiteY16" fmla="*/ 18288 h 18288"/>
                      <a:gd name="connsiteX17" fmla="*/ 5650992 w 8229600"/>
                      <a:gd name="connsiteY17" fmla="*/ 18288 h 18288"/>
                      <a:gd name="connsiteX18" fmla="*/ 5129784 w 8229600"/>
                      <a:gd name="connsiteY18" fmla="*/ 18288 h 18288"/>
                      <a:gd name="connsiteX19" fmla="*/ 4690872 w 8229600"/>
                      <a:gd name="connsiteY19" fmla="*/ 18288 h 18288"/>
                      <a:gd name="connsiteX20" fmla="*/ 4087368 w 8229600"/>
                      <a:gd name="connsiteY20" fmla="*/ 18288 h 18288"/>
                      <a:gd name="connsiteX21" fmla="*/ 3401568 w 8229600"/>
                      <a:gd name="connsiteY21" fmla="*/ 18288 h 18288"/>
                      <a:gd name="connsiteX22" fmla="*/ 2798064 w 8229600"/>
                      <a:gd name="connsiteY22" fmla="*/ 18288 h 18288"/>
                      <a:gd name="connsiteX23" fmla="*/ 2276856 w 8229600"/>
                      <a:gd name="connsiteY23" fmla="*/ 18288 h 18288"/>
                      <a:gd name="connsiteX24" fmla="*/ 1426464 w 8229600"/>
                      <a:gd name="connsiteY24" fmla="*/ 18288 h 18288"/>
                      <a:gd name="connsiteX25" fmla="*/ 740664 w 8229600"/>
                      <a:gd name="connsiteY25" fmla="*/ 18288 h 18288"/>
                      <a:gd name="connsiteX26" fmla="*/ 0 w 8229600"/>
                      <a:gd name="connsiteY26" fmla="*/ 18288 h 18288"/>
                      <a:gd name="connsiteX27" fmla="*/ 0 w 8229600"/>
                      <a:gd name="connsiteY2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8229600" h="18288" fill="none" extrusionOk="0">
                        <a:moveTo>
                          <a:pt x="0" y="0"/>
                        </a:moveTo>
                        <a:cubicBezTo>
                          <a:pt x="227594" y="-4267"/>
                          <a:pt x="329693" y="13251"/>
                          <a:pt x="521208" y="0"/>
                        </a:cubicBezTo>
                        <a:cubicBezTo>
                          <a:pt x="712723" y="-13251"/>
                          <a:pt x="1137373" y="-13618"/>
                          <a:pt x="1371600" y="0"/>
                        </a:cubicBezTo>
                        <a:cubicBezTo>
                          <a:pt x="1605827" y="13618"/>
                          <a:pt x="1975382" y="-27374"/>
                          <a:pt x="2221992" y="0"/>
                        </a:cubicBezTo>
                        <a:cubicBezTo>
                          <a:pt x="2468602" y="27374"/>
                          <a:pt x="2863316" y="-20517"/>
                          <a:pt x="3072384" y="0"/>
                        </a:cubicBezTo>
                        <a:cubicBezTo>
                          <a:pt x="3281452" y="20517"/>
                          <a:pt x="3331438" y="10793"/>
                          <a:pt x="3511296" y="0"/>
                        </a:cubicBezTo>
                        <a:cubicBezTo>
                          <a:pt x="3691154" y="-10793"/>
                          <a:pt x="3906405" y="-29737"/>
                          <a:pt x="4114800" y="0"/>
                        </a:cubicBezTo>
                        <a:cubicBezTo>
                          <a:pt x="4323195" y="29737"/>
                          <a:pt x="4428852" y="-2234"/>
                          <a:pt x="4553712" y="0"/>
                        </a:cubicBezTo>
                        <a:cubicBezTo>
                          <a:pt x="4678572" y="2234"/>
                          <a:pt x="5065629" y="29368"/>
                          <a:pt x="5239512" y="0"/>
                        </a:cubicBezTo>
                        <a:cubicBezTo>
                          <a:pt x="5413395" y="-29368"/>
                          <a:pt x="5703888" y="11839"/>
                          <a:pt x="5843016" y="0"/>
                        </a:cubicBezTo>
                        <a:cubicBezTo>
                          <a:pt x="5982144" y="-11839"/>
                          <a:pt x="6260765" y="24719"/>
                          <a:pt x="6611112" y="0"/>
                        </a:cubicBezTo>
                        <a:cubicBezTo>
                          <a:pt x="6961459" y="-24719"/>
                          <a:pt x="7228293" y="32959"/>
                          <a:pt x="7461504" y="0"/>
                        </a:cubicBezTo>
                        <a:cubicBezTo>
                          <a:pt x="7694715" y="-32959"/>
                          <a:pt x="7990029" y="-3422"/>
                          <a:pt x="8229600" y="0"/>
                        </a:cubicBezTo>
                        <a:cubicBezTo>
                          <a:pt x="8228940" y="5812"/>
                          <a:pt x="8229447" y="9773"/>
                          <a:pt x="8229600" y="18288"/>
                        </a:cubicBezTo>
                        <a:cubicBezTo>
                          <a:pt x="7940706" y="-9293"/>
                          <a:pt x="7792584" y="-16009"/>
                          <a:pt x="7461504" y="18288"/>
                        </a:cubicBezTo>
                        <a:cubicBezTo>
                          <a:pt x="7130424" y="52585"/>
                          <a:pt x="7080072" y="43845"/>
                          <a:pt x="6940296" y="18288"/>
                        </a:cubicBezTo>
                        <a:cubicBezTo>
                          <a:pt x="6800520" y="-7269"/>
                          <a:pt x="6672872" y="26671"/>
                          <a:pt x="6419088" y="18288"/>
                        </a:cubicBezTo>
                        <a:cubicBezTo>
                          <a:pt x="6165304" y="9905"/>
                          <a:pt x="5869721" y="4987"/>
                          <a:pt x="5650992" y="18288"/>
                        </a:cubicBezTo>
                        <a:cubicBezTo>
                          <a:pt x="5432263" y="31589"/>
                          <a:pt x="5308310" y="3023"/>
                          <a:pt x="5129784" y="18288"/>
                        </a:cubicBezTo>
                        <a:cubicBezTo>
                          <a:pt x="4951258" y="33553"/>
                          <a:pt x="4799696" y="15357"/>
                          <a:pt x="4690872" y="18288"/>
                        </a:cubicBezTo>
                        <a:cubicBezTo>
                          <a:pt x="4582048" y="21219"/>
                          <a:pt x="4311124" y="-7836"/>
                          <a:pt x="4087368" y="18288"/>
                        </a:cubicBezTo>
                        <a:cubicBezTo>
                          <a:pt x="3863612" y="44412"/>
                          <a:pt x="3730288" y="13374"/>
                          <a:pt x="3401568" y="18288"/>
                        </a:cubicBezTo>
                        <a:cubicBezTo>
                          <a:pt x="3072848" y="23202"/>
                          <a:pt x="3020684" y="32425"/>
                          <a:pt x="2798064" y="18288"/>
                        </a:cubicBezTo>
                        <a:cubicBezTo>
                          <a:pt x="2575444" y="4151"/>
                          <a:pt x="2440915" y="-7352"/>
                          <a:pt x="2276856" y="18288"/>
                        </a:cubicBezTo>
                        <a:cubicBezTo>
                          <a:pt x="2112797" y="43928"/>
                          <a:pt x="1726502" y="-9560"/>
                          <a:pt x="1426464" y="18288"/>
                        </a:cubicBezTo>
                        <a:cubicBezTo>
                          <a:pt x="1126426" y="46136"/>
                          <a:pt x="992925" y="21016"/>
                          <a:pt x="740664" y="18288"/>
                        </a:cubicBezTo>
                        <a:cubicBezTo>
                          <a:pt x="488403" y="15560"/>
                          <a:pt x="195650" y="-16061"/>
                          <a:pt x="0" y="18288"/>
                        </a:cubicBezTo>
                        <a:cubicBezTo>
                          <a:pt x="348" y="9455"/>
                          <a:pt x="654" y="3983"/>
                          <a:pt x="0" y="0"/>
                        </a:cubicBezTo>
                        <a:close/>
                      </a:path>
                      <a:path w="8229600" h="18288" stroke="0" extrusionOk="0">
                        <a:moveTo>
                          <a:pt x="0" y="0"/>
                        </a:moveTo>
                        <a:cubicBezTo>
                          <a:pt x="259263" y="-9445"/>
                          <a:pt x="404731" y="4427"/>
                          <a:pt x="521208" y="0"/>
                        </a:cubicBezTo>
                        <a:cubicBezTo>
                          <a:pt x="637685" y="-4427"/>
                          <a:pt x="839187" y="564"/>
                          <a:pt x="960120" y="0"/>
                        </a:cubicBezTo>
                        <a:cubicBezTo>
                          <a:pt x="1081053" y="-564"/>
                          <a:pt x="1313469" y="-16481"/>
                          <a:pt x="1481328" y="0"/>
                        </a:cubicBezTo>
                        <a:cubicBezTo>
                          <a:pt x="1649187" y="16481"/>
                          <a:pt x="1885247" y="26161"/>
                          <a:pt x="2167128" y="0"/>
                        </a:cubicBezTo>
                        <a:cubicBezTo>
                          <a:pt x="2449009" y="-26161"/>
                          <a:pt x="2761875" y="-22202"/>
                          <a:pt x="2935224" y="0"/>
                        </a:cubicBezTo>
                        <a:cubicBezTo>
                          <a:pt x="3108573" y="22202"/>
                          <a:pt x="3540687" y="-2863"/>
                          <a:pt x="3785616" y="0"/>
                        </a:cubicBezTo>
                        <a:cubicBezTo>
                          <a:pt x="4030545" y="2863"/>
                          <a:pt x="4280774" y="-12442"/>
                          <a:pt x="4636008" y="0"/>
                        </a:cubicBezTo>
                        <a:cubicBezTo>
                          <a:pt x="4991242" y="12442"/>
                          <a:pt x="5025483" y="16914"/>
                          <a:pt x="5239512" y="0"/>
                        </a:cubicBezTo>
                        <a:cubicBezTo>
                          <a:pt x="5453541" y="-16914"/>
                          <a:pt x="5754008" y="16592"/>
                          <a:pt x="6007608" y="0"/>
                        </a:cubicBezTo>
                        <a:cubicBezTo>
                          <a:pt x="6261208" y="-16592"/>
                          <a:pt x="6407957" y="-11909"/>
                          <a:pt x="6693408" y="0"/>
                        </a:cubicBezTo>
                        <a:cubicBezTo>
                          <a:pt x="6978859" y="11909"/>
                          <a:pt x="7015437" y="-20890"/>
                          <a:pt x="7296912" y="0"/>
                        </a:cubicBezTo>
                        <a:cubicBezTo>
                          <a:pt x="7578387" y="20890"/>
                          <a:pt x="7859622" y="46406"/>
                          <a:pt x="8229600" y="0"/>
                        </a:cubicBezTo>
                        <a:cubicBezTo>
                          <a:pt x="8230508" y="6337"/>
                          <a:pt x="8228722" y="11778"/>
                          <a:pt x="8229600" y="18288"/>
                        </a:cubicBezTo>
                        <a:cubicBezTo>
                          <a:pt x="8075287" y="35054"/>
                          <a:pt x="7821366" y="21850"/>
                          <a:pt x="7626096" y="18288"/>
                        </a:cubicBezTo>
                        <a:cubicBezTo>
                          <a:pt x="7430826" y="14726"/>
                          <a:pt x="7320004" y="-9669"/>
                          <a:pt x="7022592" y="18288"/>
                        </a:cubicBezTo>
                        <a:cubicBezTo>
                          <a:pt x="6725180" y="46245"/>
                          <a:pt x="6348804" y="-14025"/>
                          <a:pt x="6172200" y="18288"/>
                        </a:cubicBezTo>
                        <a:cubicBezTo>
                          <a:pt x="5995596" y="50601"/>
                          <a:pt x="5788102" y="22890"/>
                          <a:pt x="5650992" y="18288"/>
                        </a:cubicBezTo>
                        <a:cubicBezTo>
                          <a:pt x="5513882" y="13686"/>
                          <a:pt x="5198399" y="29121"/>
                          <a:pt x="4882896" y="18288"/>
                        </a:cubicBezTo>
                        <a:cubicBezTo>
                          <a:pt x="4567393" y="7455"/>
                          <a:pt x="4557008" y="26965"/>
                          <a:pt x="4443984" y="18288"/>
                        </a:cubicBezTo>
                        <a:cubicBezTo>
                          <a:pt x="4330960" y="9611"/>
                          <a:pt x="4061674" y="28891"/>
                          <a:pt x="3758184" y="18288"/>
                        </a:cubicBezTo>
                        <a:cubicBezTo>
                          <a:pt x="3454694" y="7685"/>
                          <a:pt x="3380392" y="19119"/>
                          <a:pt x="3236976" y="18288"/>
                        </a:cubicBezTo>
                        <a:cubicBezTo>
                          <a:pt x="3093560" y="17457"/>
                          <a:pt x="2632116" y="37607"/>
                          <a:pt x="2386584" y="18288"/>
                        </a:cubicBezTo>
                        <a:cubicBezTo>
                          <a:pt x="2141052" y="-1031"/>
                          <a:pt x="2110884" y="28777"/>
                          <a:pt x="1947672" y="18288"/>
                        </a:cubicBezTo>
                        <a:cubicBezTo>
                          <a:pt x="1784460" y="7799"/>
                          <a:pt x="1535467" y="461"/>
                          <a:pt x="1261872" y="18288"/>
                        </a:cubicBezTo>
                        <a:cubicBezTo>
                          <a:pt x="988277" y="36115"/>
                          <a:pt x="1021096" y="10375"/>
                          <a:pt x="822960" y="18288"/>
                        </a:cubicBezTo>
                        <a:cubicBezTo>
                          <a:pt x="624824" y="26201"/>
                          <a:pt x="298309" y="1283"/>
                          <a:pt x="0" y="18288"/>
                        </a:cubicBezTo>
                        <a:cubicBezTo>
                          <a:pt x="-633" y="12278"/>
                          <a:pt x="-757" y="5867"/>
                          <a:pt x="0" y="0"/>
                        </a:cubicBezTo>
                        <a:close/>
                      </a:path>
                    </a:pathLst>
                  </a:cu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7C77243B-6D9A-795D-71D8-5CF63338CD81}"/>
              </a:ext>
            </a:extLst>
          </p:cNvPr>
          <p:cNvSpPr txBox="1"/>
          <p:nvPr/>
        </p:nvSpPr>
        <p:spPr>
          <a:xfrm>
            <a:off x="429369" y="1847088"/>
            <a:ext cx="5035164" cy="4867372"/>
          </a:xfrm>
          <a:prstGeom prst="rect">
            <a:avLst/>
          </a:prstGeom>
        </p:spPr>
        <p:txBody>
          <a:bodyPr vert="horz" lIns="91440" tIns="45720" rIns="91440" bIns="45720" rtlCol="0" anchor="t">
            <a:noAutofit/>
          </a:bodyPr>
          <a:lstStyle/>
          <a:p>
            <a:pPr marL="342900" lvl="0" indent="-228600" defTabSz="914400">
              <a:lnSpc>
                <a:spcPct val="90000"/>
              </a:lnSpc>
              <a:spcAft>
                <a:spcPts val="800"/>
              </a:spcAft>
              <a:buSzPts val="1000"/>
              <a:buFont typeface="Arial" panose="020B0604020202020204" pitchFamily="34" charset="0"/>
              <a:buChar char="•"/>
              <a:tabLst>
                <a:tab pos="228600" algn="l"/>
              </a:tabLst>
            </a:pPr>
            <a:r>
              <a:rPr lang="en-US" sz="1200" dirty="0">
                <a:effectLst/>
              </a:rPr>
              <a:t>Use the Lincolnshire Ladder of Behavior Intervention (LLB) 16 weeks of  PSP and consider a referral to BOSS</a:t>
            </a:r>
          </a:p>
          <a:p>
            <a:pPr marL="342900" lvl="0" indent="-228600" defTabSz="914400">
              <a:lnSpc>
                <a:spcPct val="90000"/>
              </a:lnSpc>
              <a:spcAft>
                <a:spcPts val="800"/>
              </a:spcAft>
              <a:buSzPts val="1000"/>
              <a:buFont typeface="Arial" panose="020B0604020202020204" pitchFamily="34" charset="0"/>
              <a:buChar char="•"/>
              <a:tabLst>
                <a:tab pos="228600" algn="l"/>
              </a:tabLst>
            </a:pPr>
            <a:r>
              <a:rPr lang="en-US" sz="1200" dirty="0"/>
              <a:t>Engage proactively with parents in supporting the behavior of pupils with additional needs</a:t>
            </a:r>
          </a:p>
          <a:p>
            <a:pPr marL="342900" lvl="0" indent="-228600" defTabSz="914400">
              <a:lnSpc>
                <a:spcPct val="90000"/>
              </a:lnSpc>
              <a:spcAft>
                <a:spcPts val="800"/>
              </a:spcAft>
              <a:buSzPts val="1000"/>
              <a:buFont typeface="Arial" panose="020B0604020202020204" pitchFamily="34" charset="0"/>
              <a:buChar char="•"/>
              <a:tabLst>
                <a:tab pos="228600" algn="l"/>
              </a:tabLst>
            </a:pPr>
            <a:r>
              <a:rPr lang="en-US" sz="1200" dirty="0">
                <a:effectLst/>
              </a:rPr>
              <a:t>Access external support specialists as appropriate fo</a:t>
            </a:r>
            <a:r>
              <a:rPr lang="en-US" sz="1200" dirty="0"/>
              <a:t>r those identified with SEN</a:t>
            </a:r>
          </a:p>
          <a:p>
            <a:pPr marL="342900" lvl="0" indent="-228600" defTabSz="914400">
              <a:lnSpc>
                <a:spcPct val="90000"/>
              </a:lnSpc>
              <a:spcAft>
                <a:spcPts val="800"/>
              </a:spcAft>
              <a:buSzPts val="1000"/>
              <a:buFont typeface="Arial" panose="020B0604020202020204" pitchFamily="34" charset="0"/>
              <a:buChar char="•"/>
              <a:tabLst>
                <a:tab pos="228600" algn="l"/>
              </a:tabLst>
            </a:pPr>
            <a:r>
              <a:rPr lang="en-US" sz="1200" dirty="0">
                <a:effectLst/>
              </a:rPr>
              <a:t>For those </a:t>
            </a:r>
            <a:r>
              <a:rPr lang="en-US" sz="1200" dirty="0"/>
              <a:t>young people with a Social Worker (SW) over half are in need to due to abuse/neglect. Education is often an important protective factor offering a safe space. </a:t>
            </a:r>
            <a:r>
              <a:rPr lang="en-US" sz="1200" dirty="0">
                <a:effectLst/>
              </a:rPr>
              <a:t>When they’re not in school they may become more vulnerable to harm. Strategies taking into account both this important reality and the need for a calm/safe environment for all pupils and staff should be devised.</a:t>
            </a:r>
          </a:p>
          <a:p>
            <a:pPr marL="342900" lvl="0" indent="-228600" defTabSz="914400">
              <a:lnSpc>
                <a:spcPct val="90000"/>
              </a:lnSpc>
              <a:spcAft>
                <a:spcPts val="800"/>
              </a:spcAft>
              <a:buSzPts val="1000"/>
              <a:buFont typeface="Arial" panose="020B0604020202020204" pitchFamily="34" charset="0"/>
              <a:buChar char="•"/>
              <a:tabLst>
                <a:tab pos="228600" algn="l"/>
              </a:tabLst>
            </a:pPr>
            <a:r>
              <a:rPr lang="en-US" sz="1200" dirty="0"/>
              <a:t>For those </a:t>
            </a:r>
            <a:r>
              <a:rPr lang="en-US" sz="1200" dirty="0" err="1"/>
              <a:t>CiC</a:t>
            </a:r>
            <a:r>
              <a:rPr lang="en-US" sz="1200" dirty="0"/>
              <a:t> contact the Virtual School (VS) to discuss what additional assessments and support can be put in place to reduce the need for suspension. PEP meetings should be logging any behavioral concerns at each meeting.</a:t>
            </a:r>
          </a:p>
          <a:p>
            <a:pPr marL="342900" lvl="0" indent="-228600" defTabSz="914400">
              <a:lnSpc>
                <a:spcPct val="90000"/>
              </a:lnSpc>
              <a:spcAft>
                <a:spcPts val="800"/>
              </a:spcAft>
              <a:buSzPts val="1000"/>
              <a:buFont typeface="Arial" panose="020B0604020202020204" pitchFamily="34" charset="0"/>
              <a:buChar char="•"/>
              <a:tabLst>
                <a:tab pos="228600" algn="l"/>
              </a:tabLst>
            </a:pPr>
            <a:r>
              <a:rPr lang="en-US" sz="1200" dirty="0">
                <a:effectLst/>
              </a:rPr>
              <a:t>Contact the SEND Caseworker for any young person with an EHCP as early as possible </a:t>
            </a:r>
            <a:r>
              <a:rPr lang="en-US" sz="1200" dirty="0"/>
              <a:t>to arrange a possible early annual review if appropriate</a:t>
            </a:r>
          </a:p>
          <a:p>
            <a:pPr marL="342900" lvl="0" indent="-228600" defTabSz="914400">
              <a:lnSpc>
                <a:spcPct val="90000"/>
              </a:lnSpc>
              <a:spcAft>
                <a:spcPts val="800"/>
              </a:spcAft>
              <a:buSzPts val="1000"/>
              <a:buFont typeface="Arial" panose="020B0604020202020204" pitchFamily="34" charset="0"/>
              <a:buChar char="•"/>
              <a:tabLst>
                <a:tab pos="228600" algn="l"/>
              </a:tabLst>
            </a:pPr>
            <a:r>
              <a:rPr lang="en-US" sz="1200" dirty="0">
                <a:effectLst/>
              </a:rPr>
              <a:t>Inclusive - considering the needs of all pupils/staff so they feel safe and that they belong</a:t>
            </a:r>
          </a:p>
          <a:p>
            <a:pPr marL="342900" lvl="0" indent="-228600" defTabSz="914400">
              <a:lnSpc>
                <a:spcPct val="90000"/>
              </a:lnSpc>
              <a:spcAft>
                <a:spcPts val="800"/>
              </a:spcAft>
              <a:buSzPts val="1000"/>
              <a:buFont typeface="Arial" panose="020B0604020202020204" pitchFamily="34" charset="0"/>
              <a:buChar char="•"/>
              <a:tabLst>
                <a:tab pos="228600" algn="l"/>
              </a:tabLst>
            </a:pPr>
            <a:r>
              <a:rPr lang="en-US" sz="1200" dirty="0"/>
              <a:t>Supportive- address how pupils will be supported to meet high standards of behavior</a:t>
            </a:r>
          </a:p>
          <a:p>
            <a:pPr marL="342900" lvl="0" indent="-228600" defTabSz="914400">
              <a:lnSpc>
                <a:spcPct val="90000"/>
              </a:lnSpc>
              <a:spcAft>
                <a:spcPts val="800"/>
              </a:spcAft>
              <a:buSzPts val="1000"/>
              <a:buFont typeface="Arial" panose="020B0604020202020204" pitchFamily="34" charset="0"/>
              <a:buChar char="•"/>
              <a:tabLst>
                <a:tab pos="228600" algn="l"/>
              </a:tabLst>
            </a:pPr>
            <a:r>
              <a:rPr lang="en-US" sz="1200" dirty="0">
                <a:effectLst/>
              </a:rPr>
              <a:t>Consistent – Sufficient detail to ensure consistent implementation of behavior expectations by </a:t>
            </a:r>
            <a:r>
              <a:rPr lang="en-US" sz="1200" i="1" dirty="0">
                <a:effectLst/>
              </a:rPr>
              <a:t>all</a:t>
            </a:r>
            <a:r>
              <a:rPr lang="en-US" sz="1200" dirty="0">
                <a:effectLst/>
              </a:rPr>
              <a:t> members of staff</a:t>
            </a:r>
          </a:p>
        </p:txBody>
      </p:sp>
      <p:pic>
        <p:nvPicPr>
          <p:cNvPr id="4" name="Picture 3" descr="Slide background superimp_v2.jpg">
            <a:extLst>
              <a:ext uri="{FF2B5EF4-FFF2-40B4-BE49-F238E27FC236}">
                <a16:creationId xmlns:a16="http://schemas.microsoft.com/office/drawing/2014/main" id="{420F7BA8-3139-031F-0E7B-637298A58677}"/>
              </a:ext>
            </a:extLst>
          </p:cNvPr>
          <p:cNvPicPr>
            <a:picLocks noChangeAspect="1"/>
          </p:cNvPicPr>
          <p:nvPr/>
        </p:nvPicPr>
        <p:blipFill rotWithShape="1">
          <a:blip r:embed="rId2">
            <a:extLst>
              <a:ext uri="{28A0092B-C50C-407E-A947-70E740481C1C}">
                <a14:useLocalDpi xmlns:a14="http://schemas.microsoft.com/office/drawing/2010/main" val="0"/>
              </a:ext>
            </a:extLst>
          </a:blip>
          <a:srcRect l="45885"/>
          <a:stretch/>
        </p:blipFill>
        <p:spPr>
          <a:xfrm>
            <a:off x="5756743" y="2093976"/>
            <a:ext cx="2955798" cy="4096512"/>
          </a:xfrm>
          <a:prstGeom prst="rect">
            <a:avLst/>
          </a:prstGeom>
        </p:spPr>
      </p:pic>
    </p:spTree>
    <p:extLst>
      <p:ext uri="{BB962C8B-B14F-4D97-AF65-F5344CB8AC3E}">
        <p14:creationId xmlns:p14="http://schemas.microsoft.com/office/powerpoint/2010/main" val="32445403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8">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9369" y="1681544"/>
            <a:ext cx="8229600" cy="18288"/>
          </a:xfrm>
          <a:custGeom>
            <a:avLst/>
            <a:gdLst>
              <a:gd name="connsiteX0" fmla="*/ 0 w 8229600"/>
              <a:gd name="connsiteY0" fmla="*/ 0 h 18288"/>
              <a:gd name="connsiteX1" fmla="*/ 521208 w 8229600"/>
              <a:gd name="connsiteY1" fmla="*/ 0 h 18288"/>
              <a:gd name="connsiteX2" fmla="*/ 1371600 w 8229600"/>
              <a:gd name="connsiteY2" fmla="*/ 0 h 18288"/>
              <a:gd name="connsiteX3" fmla="*/ 2221992 w 8229600"/>
              <a:gd name="connsiteY3" fmla="*/ 0 h 18288"/>
              <a:gd name="connsiteX4" fmla="*/ 3072384 w 8229600"/>
              <a:gd name="connsiteY4" fmla="*/ 0 h 18288"/>
              <a:gd name="connsiteX5" fmla="*/ 3511296 w 8229600"/>
              <a:gd name="connsiteY5" fmla="*/ 0 h 18288"/>
              <a:gd name="connsiteX6" fmla="*/ 4114800 w 8229600"/>
              <a:gd name="connsiteY6" fmla="*/ 0 h 18288"/>
              <a:gd name="connsiteX7" fmla="*/ 4553712 w 8229600"/>
              <a:gd name="connsiteY7" fmla="*/ 0 h 18288"/>
              <a:gd name="connsiteX8" fmla="*/ 5239512 w 8229600"/>
              <a:gd name="connsiteY8" fmla="*/ 0 h 18288"/>
              <a:gd name="connsiteX9" fmla="*/ 5843016 w 8229600"/>
              <a:gd name="connsiteY9" fmla="*/ 0 h 18288"/>
              <a:gd name="connsiteX10" fmla="*/ 6611112 w 8229600"/>
              <a:gd name="connsiteY10" fmla="*/ 0 h 18288"/>
              <a:gd name="connsiteX11" fmla="*/ 7461504 w 8229600"/>
              <a:gd name="connsiteY11" fmla="*/ 0 h 18288"/>
              <a:gd name="connsiteX12" fmla="*/ 8229600 w 8229600"/>
              <a:gd name="connsiteY12" fmla="*/ 0 h 18288"/>
              <a:gd name="connsiteX13" fmla="*/ 8229600 w 8229600"/>
              <a:gd name="connsiteY13" fmla="*/ 18288 h 18288"/>
              <a:gd name="connsiteX14" fmla="*/ 7461504 w 8229600"/>
              <a:gd name="connsiteY14" fmla="*/ 18288 h 18288"/>
              <a:gd name="connsiteX15" fmla="*/ 6940296 w 8229600"/>
              <a:gd name="connsiteY15" fmla="*/ 18288 h 18288"/>
              <a:gd name="connsiteX16" fmla="*/ 6419088 w 8229600"/>
              <a:gd name="connsiteY16" fmla="*/ 18288 h 18288"/>
              <a:gd name="connsiteX17" fmla="*/ 5650992 w 8229600"/>
              <a:gd name="connsiteY17" fmla="*/ 18288 h 18288"/>
              <a:gd name="connsiteX18" fmla="*/ 5129784 w 8229600"/>
              <a:gd name="connsiteY18" fmla="*/ 18288 h 18288"/>
              <a:gd name="connsiteX19" fmla="*/ 4690872 w 8229600"/>
              <a:gd name="connsiteY19" fmla="*/ 18288 h 18288"/>
              <a:gd name="connsiteX20" fmla="*/ 4087368 w 8229600"/>
              <a:gd name="connsiteY20" fmla="*/ 18288 h 18288"/>
              <a:gd name="connsiteX21" fmla="*/ 3401568 w 8229600"/>
              <a:gd name="connsiteY21" fmla="*/ 18288 h 18288"/>
              <a:gd name="connsiteX22" fmla="*/ 2798064 w 8229600"/>
              <a:gd name="connsiteY22" fmla="*/ 18288 h 18288"/>
              <a:gd name="connsiteX23" fmla="*/ 2276856 w 8229600"/>
              <a:gd name="connsiteY23" fmla="*/ 18288 h 18288"/>
              <a:gd name="connsiteX24" fmla="*/ 1426464 w 8229600"/>
              <a:gd name="connsiteY24" fmla="*/ 18288 h 18288"/>
              <a:gd name="connsiteX25" fmla="*/ 740664 w 8229600"/>
              <a:gd name="connsiteY25" fmla="*/ 18288 h 18288"/>
              <a:gd name="connsiteX26" fmla="*/ 0 w 8229600"/>
              <a:gd name="connsiteY26" fmla="*/ 18288 h 18288"/>
              <a:gd name="connsiteX27" fmla="*/ 0 w 8229600"/>
              <a:gd name="connsiteY27" fmla="*/ 0 h 18288"/>
              <a:gd name="connsiteX0" fmla="*/ 0 w 8229600"/>
              <a:gd name="connsiteY0" fmla="*/ 0 h 18288"/>
              <a:gd name="connsiteX1" fmla="*/ 521208 w 8229600"/>
              <a:gd name="connsiteY1" fmla="*/ 0 h 18288"/>
              <a:gd name="connsiteX2" fmla="*/ 960120 w 8229600"/>
              <a:gd name="connsiteY2" fmla="*/ 0 h 18288"/>
              <a:gd name="connsiteX3" fmla="*/ 1481328 w 8229600"/>
              <a:gd name="connsiteY3" fmla="*/ 0 h 18288"/>
              <a:gd name="connsiteX4" fmla="*/ 2167128 w 8229600"/>
              <a:gd name="connsiteY4" fmla="*/ 0 h 18288"/>
              <a:gd name="connsiteX5" fmla="*/ 2935224 w 8229600"/>
              <a:gd name="connsiteY5" fmla="*/ 0 h 18288"/>
              <a:gd name="connsiteX6" fmla="*/ 3785616 w 8229600"/>
              <a:gd name="connsiteY6" fmla="*/ 0 h 18288"/>
              <a:gd name="connsiteX7" fmla="*/ 4636008 w 8229600"/>
              <a:gd name="connsiteY7" fmla="*/ 0 h 18288"/>
              <a:gd name="connsiteX8" fmla="*/ 5239512 w 8229600"/>
              <a:gd name="connsiteY8" fmla="*/ 0 h 18288"/>
              <a:gd name="connsiteX9" fmla="*/ 6007608 w 8229600"/>
              <a:gd name="connsiteY9" fmla="*/ 0 h 18288"/>
              <a:gd name="connsiteX10" fmla="*/ 6693408 w 8229600"/>
              <a:gd name="connsiteY10" fmla="*/ 0 h 18288"/>
              <a:gd name="connsiteX11" fmla="*/ 7296912 w 8229600"/>
              <a:gd name="connsiteY11" fmla="*/ 0 h 18288"/>
              <a:gd name="connsiteX12" fmla="*/ 8229600 w 8229600"/>
              <a:gd name="connsiteY12" fmla="*/ 0 h 18288"/>
              <a:gd name="connsiteX13" fmla="*/ 8229600 w 8229600"/>
              <a:gd name="connsiteY13" fmla="*/ 18288 h 18288"/>
              <a:gd name="connsiteX14" fmla="*/ 7626096 w 8229600"/>
              <a:gd name="connsiteY14" fmla="*/ 18288 h 18288"/>
              <a:gd name="connsiteX15" fmla="*/ 7022592 w 8229600"/>
              <a:gd name="connsiteY15" fmla="*/ 18288 h 18288"/>
              <a:gd name="connsiteX16" fmla="*/ 6172200 w 8229600"/>
              <a:gd name="connsiteY16" fmla="*/ 18288 h 18288"/>
              <a:gd name="connsiteX17" fmla="*/ 5650992 w 8229600"/>
              <a:gd name="connsiteY17" fmla="*/ 18288 h 18288"/>
              <a:gd name="connsiteX18" fmla="*/ 4882896 w 8229600"/>
              <a:gd name="connsiteY18" fmla="*/ 18288 h 18288"/>
              <a:gd name="connsiteX19" fmla="*/ 4443984 w 8229600"/>
              <a:gd name="connsiteY19" fmla="*/ 18288 h 18288"/>
              <a:gd name="connsiteX20" fmla="*/ 3758184 w 8229600"/>
              <a:gd name="connsiteY20" fmla="*/ 18288 h 18288"/>
              <a:gd name="connsiteX21" fmla="*/ 3236976 w 8229600"/>
              <a:gd name="connsiteY21" fmla="*/ 18288 h 18288"/>
              <a:gd name="connsiteX22" fmla="*/ 2386584 w 8229600"/>
              <a:gd name="connsiteY22" fmla="*/ 18288 h 18288"/>
              <a:gd name="connsiteX23" fmla="*/ 1947672 w 8229600"/>
              <a:gd name="connsiteY23" fmla="*/ 18288 h 18288"/>
              <a:gd name="connsiteX24" fmla="*/ 1261872 w 8229600"/>
              <a:gd name="connsiteY24" fmla="*/ 18288 h 18288"/>
              <a:gd name="connsiteX25" fmla="*/ 822960 w 8229600"/>
              <a:gd name="connsiteY25" fmla="*/ 18288 h 18288"/>
              <a:gd name="connsiteX26" fmla="*/ 0 w 8229600"/>
              <a:gd name="connsiteY26" fmla="*/ 18288 h 18288"/>
              <a:gd name="connsiteX27" fmla="*/ 0 w 8229600"/>
              <a:gd name="connsiteY2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8229600" h="18288" fill="none" extrusionOk="0">
                <a:moveTo>
                  <a:pt x="0" y="0"/>
                </a:moveTo>
                <a:cubicBezTo>
                  <a:pt x="215278" y="6969"/>
                  <a:pt x="340572" y="21894"/>
                  <a:pt x="521208" y="0"/>
                </a:cubicBezTo>
                <a:cubicBezTo>
                  <a:pt x="745939" y="29643"/>
                  <a:pt x="1127486" y="-40512"/>
                  <a:pt x="1371600" y="0"/>
                </a:cubicBezTo>
                <a:cubicBezTo>
                  <a:pt x="1567490" y="28416"/>
                  <a:pt x="1945702" y="13075"/>
                  <a:pt x="2221992" y="0"/>
                </a:cubicBezTo>
                <a:cubicBezTo>
                  <a:pt x="2446218" y="-17340"/>
                  <a:pt x="2853686" y="-7924"/>
                  <a:pt x="3072384" y="0"/>
                </a:cubicBezTo>
                <a:cubicBezTo>
                  <a:pt x="3286960" y="20656"/>
                  <a:pt x="3324417" y="20174"/>
                  <a:pt x="3511296" y="0"/>
                </a:cubicBezTo>
                <a:cubicBezTo>
                  <a:pt x="3710690" y="-39182"/>
                  <a:pt x="3945457" y="-64074"/>
                  <a:pt x="4114800" y="0"/>
                </a:cubicBezTo>
                <a:cubicBezTo>
                  <a:pt x="4336079" y="28138"/>
                  <a:pt x="4420759" y="12117"/>
                  <a:pt x="4553712" y="0"/>
                </a:cubicBezTo>
                <a:cubicBezTo>
                  <a:pt x="4688252" y="-2224"/>
                  <a:pt x="5047430" y="19664"/>
                  <a:pt x="5239512" y="0"/>
                </a:cubicBezTo>
                <a:cubicBezTo>
                  <a:pt x="5424392" y="-49610"/>
                  <a:pt x="5708717" y="13540"/>
                  <a:pt x="5843016" y="0"/>
                </a:cubicBezTo>
                <a:cubicBezTo>
                  <a:pt x="6005788" y="32949"/>
                  <a:pt x="6198255" y="37080"/>
                  <a:pt x="6611112" y="0"/>
                </a:cubicBezTo>
                <a:cubicBezTo>
                  <a:pt x="6954152" y="635"/>
                  <a:pt x="7244390" y="18057"/>
                  <a:pt x="7461504" y="0"/>
                </a:cubicBezTo>
                <a:cubicBezTo>
                  <a:pt x="7693790" y="9882"/>
                  <a:pt x="7984486" y="17646"/>
                  <a:pt x="8229600" y="0"/>
                </a:cubicBezTo>
                <a:cubicBezTo>
                  <a:pt x="8228428" y="6016"/>
                  <a:pt x="8229853" y="9684"/>
                  <a:pt x="8229600" y="18288"/>
                </a:cubicBezTo>
                <a:cubicBezTo>
                  <a:pt x="7945777" y="19945"/>
                  <a:pt x="7812308" y="-8511"/>
                  <a:pt x="7461504" y="18288"/>
                </a:cubicBezTo>
                <a:cubicBezTo>
                  <a:pt x="7129391" y="53185"/>
                  <a:pt x="7087333" y="41906"/>
                  <a:pt x="6940296" y="18288"/>
                </a:cubicBezTo>
                <a:cubicBezTo>
                  <a:pt x="6810862" y="-23020"/>
                  <a:pt x="6701312" y="19361"/>
                  <a:pt x="6419088" y="18288"/>
                </a:cubicBezTo>
                <a:cubicBezTo>
                  <a:pt x="6152777" y="18855"/>
                  <a:pt x="5868611" y="48802"/>
                  <a:pt x="5650992" y="18288"/>
                </a:cubicBezTo>
                <a:cubicBezTo>
                  <a:pt x="5439747" y="15250"/>
                  <a:pt x="5334901" y="-1044"/>
                  <a:pt x="5129784" y="18288"/>
                </a:cubicBezTo>
                <a:cubicBezTo>
                  <a:pt x="4955906" y="40458"/>
                  <a:pt x="4793216" y="33888"/>
                  <a:pt x="4690872" y="18288"/>
                </a:cubicBezTo>
                <a:cubicBezTo>
                  <a:pt x="4552374" y="31087"/>
                  <a:pt x="4318742" y="6248"/>
                  <a:pt x="4087368" y="18288"/>
                </a:cubicBezTo>
                <a:cubicBezTo>
                  <a:pt x="3849418" y="32625"/>
                  <a:pt x="3751577" y="29688"/>
                  <a:pt x="3401568" y="18288"/>
                </a:cubicBezTo>
                <a:cubicBezTo>
                  <a:pt x="3067953" y="20409"/>
                  <a:pt x="3012425" y="26879"/>
                  <a:pt x="2798064" y="18288"/>
                </a:cubicBezTo>
                <a:cubicBezTo>
                  <a:pt x="2565154" y="16520"/>
                  <a:pt x="2426719" y="-31794"/>
                  <a:pt x="2276856" y="18288"/>
                </a:cubicBezTo>
                <a:cubicBezTo>
                  <a:pt x="2090980" y="4382"/>
                  <a:pt x="1702030" y="-8180"/>
                  <a:pt x="1426464" y="18288"/>
                </a:cubicBezTo>
                <a:cubicBezTo>
                  <a:pt x="1104481" y="69643"/>
                  <a:pt x="985013" y="-7690"/>
                  <a:pt x="740664" y="18288"/>
                </a:cubicBezTo>
                <a:cubicBezTo>
                  <a:pt x="507391" y="41643"/>
                  <a:pt x="191740" y="-11654"/>
                  <a:pt x="0" y="18288"/>
                </a:cubicBezTo>
                <a:cubicBezTo>
                  <a:pt x="714" y="9707"/>
                  <a:pt x="1025" y="3120"/>
                  <a:pt x="0" y="0"/>
                </a:cubicBezTo>
                <a:close/>
              </a:path>
              <a:path w="8229600" h="18288" stroke="0" extrusionOk="0">
                <a:moveTo>
                  <a:pt x="0" y="0"/>
                </a:moveTo>
                <a:cubicBezTo>
                  <a:pt x="270709" y="-27213"/>
                  <a:pt x="397128" y="23656"/>
                  <a:pt x="521208" y="0"/>
                </a:cubicBezTo>
                <a:cubicBezTo>
                  <a:pt x="631319" y="-5947"/>
                  <a:pt x="842157" y="28261"/>
                  <a:pt x="960120" y="0"/>
                </a:cubicBezTo>
                <a:cubicBezTo>
                  <a:pt x="1077930" y="6549"/>
                  <a:pt x="1318669" y="-15893"/>
                  <a:pt x="1481328" y="0"/>
                </a:cubicBezTo>
                <a:cubicBezTo>
                  <a:pt x="1659104" y="-21090"/>
                  <a:pt x="1870243" y="69945"/>
                  <a:pt x="2167128" y="0"/>
                </a:cubicBezTo>
                <a:cubicBezTo>
                  <a:pt x="2460684" y="-5519"/>
                  <a:pt x="2753885" y="-62993"/>
                  <a:pt x="2935224" y="0"/>
                </a:cubicBezTo>
                <a:cubicBezTo>
                  <a:pt x="3115119" y="56580"/>
                  <a:pt x="3535280" y="40687"/>
                  <a:pt x="3785616" y="0"/>
                </a:cubicBezTo>
                <a:cubicBezTo>
                  <a:pt x="4057881" y="25645"/>
                  <a:pt x="4308335" y="-2666"/>
                  <a:pt x="4636008" y="0"/>
                </a:cubicBezTo>
                <a:cubicBezTo>
                  <a:pt x="4987152" y="19805"/>
                  <a:pt x="5025979" y="14149"/>
                  <a:pt x="5239512" y="0"/>
                </a:cubicBezTo>
                <a:cubicBezTo>
                  <a:pt x="5437586" y="211"/>
                  <a:pt x="5752721" y="5618"/>
                  <a:pt x="6007608" y="0"/>
                </a:cubicBezTo>
                <a:cubicBezTo>
                  <a:pt x="6280137" y="-5132"/>
                  <a:pt x="6386079" y="-21510"/>
                  <a:pt x="6693408" y="0"/>
                </a:cubicBezTo>
                <a:cubicBezTo>
                  <a:pt x="6986580" y="4991"/>
                  <a:pt x="7015252" y="-18088"/>
                  <a:pt x="7296912" y="0"/>
                </a:cubicBezTo>
                <a:cubicBezTo>
                  <a:pt x="7569796" y="10390"/>
                  <a:pt x="7895472" y="71473"/>
                  <a:pt x="8229600" y="0"/>
                </a:cubicBezTo>
                <a:cubicBezTo>
                  <a:pt x="8230227" y="7450"/>
                  <a:pt x="8228885" y="11999"/>
                  <a:pt x="8229600" y="18288"/>
                </a:cubicBezTo>
                <a:cubicBezTo>
                  <a:pt x="8094333" y="-5252"/>
                  <a:pt x="7850928" y="37448"/>
                  <a:pt x="7626096" y="18288"/>
                </a:cubicBezTo>
                <a:cubicBezTo>
                  <a:pt x="7448378" y="-569"/>
                  <a:pt x="7315174" y="-1844"/>
                  <a:pt x="7022592" y="18288"/>
                </a:cubicBezTo>
                <a:cubicBezTo>
                  <a:pt x="6686163" y="50499"/>
                  <a:pt x="6352629" y="23510"/>
                  <a:pt x="6172200" y="18288"/>
                </a:cubicBezTo>
                <a:cubicBezTo>
                  <a:pt x="6015590" y="42345"/>
                  <a:pt x="5770309" y="21278"/>
                  <a:pt x="5650992" y="18288"/>
                </a:cubicBezTo>
                <a:cubicBezTo>
                  <a:pt x="5483975" y="12092"/>
                  <a:pt x="5165324" y="68948"/>
                  <a:pt x="4882896" y="18288"/>
                </a:cubicBezTo>
                <a:cubicBezTo>
                  <a:pt x="4568934" y="7053"/>
                  <a:pt x="4556334" y="27676"/>
                  <a:pt x="4443984" y="18288"/>
                </a:cubicBezTo>
                <a:cubicBezTo>
                  <a:pt x="4320775" y="10576"/>
                  <a:pt x="4034988" y="-3490"/>
                  <a:pt x="3758184" y="18288"/>
                </a:cubicBezTo>
                <a:cubicBezTo>
                  <a:pt x="3445155" y="-998"/>
                  <a:pt x="3367892" y="13824"/>
                  <a:pt x="3236976" y="18288"/>
                </a:cubicBezTo>
                <a:cubicBezTo>
                  <a:pt x="3093796" y="26408"/>
                  <a:pt x="2635824" y="24132"/>
                  <a:pt x="2386584" y="18288"/>
                </a:cubicBezTo>
                <a:cubicBezTo>
                  <a:pt x="2139815" y="-3297"/>
                  <a:pt x="2105958" y="25945"/>
                  <a:pt x="1947672" y="18288"/>
                </a:cubicBezTo>
                <a:cubicBezTo>
                  <a:pt x="1801011" y="-19911"/>
                  <a:pt x="1533636" y="14646"/>
                  <a:pt x="1261872" y="18288"/>
                </a:cubicBezTo>
                <a:cubicBezTo>
                  <a:pt x="989528" y="32227"/>
                  <a:pt x="1025848" y="14685"/>
                  <a:pt x="822960" y="18288"/>
                </a:cubicBezTo>
                <a:cubicBezTo>
                  <a:pt x="653456" y="20956"/>
                  <a:pt x="304027" y="8001"/>
                  <a:pt x="0" y="18288"/>
                </a:cubicBezTo>
                <a:cubicBezTo>
                  <a:pt x="-27" y="11611"/>
                  <a:pt x="-1713" y="5475"/>
                  <a:pt x="0" y="0"/>
                </a:cubicBezTo>
                <a:close/>
              </a:path>
              <a:path w="8229600" h="18288" fill="none" stroke="0" extrusionOk="0">
                <a:moveTo>
                  <a:pt x="0" y="0"/>
                </a:moveTo>
                <a:cubicBezTo>
                  <a:pt x="205130" y="6064"/>
                  <a:pt x="324007" y="6684"/>
                  <a:pt x="521208" y="0"/>
                </a:cubicBezTo>
                <a:cubicBezTo>
                  <a:pt x="695888" y="-14632"/>
                  <a:pt x="1101879" y="6017"/>
                  <a:pt x="1371600" y="0"/>
                </a:cubicBezTo>
                <a:cubicBezTo>
                  <a:pt x="1622968" y="4691"/>
                  <a:pt x="1936552" y="-7433"/>
                  <a:pt x="2221992" y="0"/>
                </a:cubicBezTo>
                <a:cubicBezTo>
                  <a:pt x="2498663" y="51226"/>
                  <a:pt x="2885875" y="-8757"/>
                  <a:pt x="3072384" y="0"/>
                </a:cubicBezTo>
                <a:cubicBezTo>
                  <a:pt x="3288944" y="24235"/>
                  <a:pt x="3331110" y="5443"/>
                  <a:pt x="3511296" y="0"/>
                </a:cubicBezTo>
                <a:cubicBezTo>
                  <a:pt x="3687973" y="-19690"/>
                  <a:pt x="3901025" y="-20092"/>
                  <a:pt x="4114800" y="0"/>
                </a:cubicBezTo>
                <a:cubicBezTo>
                  <a:pt x="4336102" y="32988"/>
                  <a:pt x="4416982" y="-5831"/>
                  <a:pt x="4553712" y="0"/>
                </a:cubicBezTo>
                <a:cubicBezTo>
                  <a:pt x="4674310" y="-5056"/>
                  <a:pt x="5080160" y="-12181"/>
                  <a:pt x="5239512" y="0"/>
                </a:cubicBezTo>
                <a:cubicBezTo>
                  <a:pt x="5419031" y="-38513"/>
                  <a:pt x="5691629" y="2226"/>
                  <a:pt x="5843016" y="0"/>
                </a:cubicBezTo>
                <a:cubicBezTo>
                  <a:pt x="5978317" y="-40553"/>
                  <a:pt x="6314754" y="9782"/>
                  <a:pt x="6611112" y="0"/>
                </a:cubicBezTo>
                <a:cubicBezTo>
                  <a:pt x="6973004" y="-17646"/>
                  <a:pt x="7175490" y="18489"/>
                  <a:pt x="7461504" y="0"/>
                </a:cubicBezTo>
                <a:cubicBezTo>
                  <a:pt x="7746737" y="-34159"/>
                  <a:pt x="7962178" y="39853"/>
                  <a:pt x="8229600" y="0"/>
                </a:cubicBezTo>
                <a:cubicBezTo>
                  <a:pt x="8228796" y="5852"/>
                  <a:pt x="8229698" y="10429"/>
                  <a:pt x="8229600" y="18288"/>
                </a:cubicBezTo>
                <a:cubicBezTo>
                  <a:pt x="7944174" y="-29104"/>
                  <a:pt x="7795646" y="-34405"/>
                  <a:pt x="7461504" y="18288"/>
                </a:cubicBezTo>
                <a:cubicBezTo>
                  <a:pt x="7129776" y="51087"/>
                  <a:pt x="7082769" y="31446"/>
                  <a:pt x="6940296" y="18288"/>
                </a:cubicBezTo>
                <a:cubicBezTo>
                  <a:pt x="6799665" y="-15875"/>
                  <a:pt x="6652769" y="31783"/>
                  <a:pt x="6419088" y="18288"/>
                </a:cubicBezTo>
                <a:cubicBezTo>
                  <a:pt x="6143970" y="52275"/>
                  <a:pt x="5863165" y="-16531"/>
                  <a:pt x="5650992" y="18288"/>
                </a:cubicBezTo>
                <a:cubicBezTo>
                  <a:pt x="5419172" y="40606"/>
                  <a:pt x="5309448" y="-405"/>
                  <a:pt x="5129784" y="18288"/>
                </a:cubicBezTo>
                <a:cubicBezTo>
                  <a:pt x="4947928" y="26023"/>
                  <a:pt x="4795021" y="5860"/>
                  <a:pt x="4690872" y="18288"/>
                </a:cubicBezTo>
                <a:cubicBezTo>
                  <a:pt x="4564358" y="-9579"/>
                  <a:pt x="4295485" y="-25280"/>
                  <a:pt x="4087368" y="18288"/>
                </a:cubicBezTo>
                <a:cubicBezTo>
                  <a:pt x="3871704" y="40406"/>
                  <a:pt x="3732927" y="-10898"/>
                  <a:pt x="3401568" y="18288"/>
                </a:cubicBezTo>
                <a:cubicBezTo>
                  <a:pt x="3075889" y="19660"/>
                  <a:pt x="3025898" y="44400"/>
                  <a:pt x="2798064" y="18288"/>
                </a:cubicBezTo>
                <a:cubicBezTo>
                  <a:pt x="2581856" y="-20869"/>
                  <a:pt x="2428311" y="-4900"/>
                  <a:pt x="2276856" y="18288"/>
                </a:cubicBezTo>
                <a:cubicBezTo>
                  <a:pt x="2098246" y="53283"/>
                  <a:pt x="1737531" y="55959"/>
                  <a:pt x="1426464" y="18288"/>
                </a:cubicBezTo>
                <a:cubicBezTo>
                  <a:pt x="1104708" y="26489"/>
                  <a:pt x="1006595" y="15928"/>
                  <a:pt x="740664" y="18288"/>
                </a:cubicBezTo>
                <a:cubicBezTo>
                  <a:pt x="480378" y="33084"/>
                  <a:pt x="202592" y="-12357"/>
                  <a:pt x="0" y="18288"/>
                </a:cubicBezTo>
                <a:cubicBezTo>
                  <a:pt x="888" y="9601"/>
                  <a:pt x="860" y="4150"/>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custGeom>
                    <a:avLst/>
                    <a:gdLst>
                      <a:gd name="connsiteX0" fmla="*/ 0 w 8229600"/>
                      <a:gd name="connsiteY0" fmla="*/ 0 h 18288"/>
                      <a:gd name="connsiteX1" fmla="*/ 521208 w 8229600"/>
                      <a:gd name="connsiteY1" fmla="*/ 0 h 18288"/>
                      <a:gd name="connsiteX2" fmla="*/ 1371600 w 8229600"/>
                      <a:gd name="connsiteY2" fmla="*/ 0 h 18288"/>
                      <a:gd name="connsiteX3" fmla="*/ 2221992 w 8229600"/>
                      <a:gd name="connsiteY3" fmla="*/ 0 h 18288"/>
                      <a:gd name="connsiteX4" fmla="*/ 3072384 w 8229600"/>
                      <a:gd name="connsiteY4" fmla="*/ 0 h 18288"/>
                      <a:gd name="connsiteX5" fmla="*/ 3511296 w 8229600"/>
                      <a:gd name="connsiteY5" fmla="*/ 0 h 18288"/>
                      <a:gd name="connsiteX6" fmla="*/ 4114800 w 8229600"/>
                      <a:gd name="connsiteY6" fmla="*/ 0 h 18288"/>
                      <a:gd name="connsiteX7" fmla="*/ 4553712 w 8229600"/>
                      <a:gd name="connsiteY7" fmla="*/ 0 h 18288"/>
                      <a:gd name="connsiteX8" fmla="*/ 5239512 w 8229600"/>
                      <a:gd name="connsiteY8" fmla="*/ 0 h 18288"/>
                      <a:gd name="connsiteX9" fmla="*/ 5843016 w 8229600"/>
                      <a:gd name="connsiteY9" fmla="*/ 0 h 18288"/>
                      <a:gd name="connsiteX10" fmla="*/ 6611112 w 8229600"/>
                      <a:gd name="connsiteY10" fmla="*/ 0 h 18288"/>
                      <a:gd name="connsiteX11" fmla="*/ 7461504 w 8229600"/>
                      <a:gd name="connsiteY11" fmla="*/ 0 h 18288"/>
                      <a:gd name="connsiteX12" fmla="*/ 8229600 w 8229600"/>
                      <a:gd name="connsiteY12" fmla="*/ 0 h 18288"/>
                      <a:gd name="connsiteX13" fmla="*/ 8229600 w 8229600"/>
                      <a:gd name="connsiteY13" fmla="*/ 18288 h 18288"/>
                      <a:gd name="connsiteX14" fmla="*/ 7461504 w 8229600"/>
                      <a:gd name="connsiteY14" fmla="*/ 18288 h 18288"/>
                      <a:gd name="connsiteX15" fmla="*/ 6940296 w 8229600"/>
                      <a:gd name="connsiteY15" fmla="*/ 18288 h 18288"/>
                      <a:gd name="connsiteX16" fmla="*/ 6419088 w 8229600"/>
                      <a:gd name="connsiteY16" fmla="*/ 18288 h 18288"/>
                      <a:gd name="connsiteX17" fmla="*/ 5650992 w 8229600"/>
                      <a:gd name="connsiteY17" fmla="*/ 18288 h 18288"/>
                      <a:gd name="connsiteX18" fmla="*/ 5129784 w 8229600"/>
                      <a:gd name="connsiteY18" fmla="*/ 18288 h 18288"/>
                      <a:gd name="connsiteX19" fmla="*/ 4690872 w 8229600"/>
                      <a:gd name="connsiteY19" fmla="*/ 18288 h 18288"/>
                      <a:gd name="connsiteX20" fmla="*/ 4087368 w 8229600"/>
                      <a:gd name="connsiteY20" fmla="*/ 18288 h 18288"/>
                      <a:gd name="connsiteX21" fmla="*/ 3401568 w 8229600"/>
                      <a:gd name="connsiteY21" fmla="*/ 18288 h 18288"/>
                      <a:gd name="connsiteX22" fmla="*/ 2798064 w 8229600"/>
                      <a:gd name="connsiteY22" fmla="*/ 18288 h 18288"/>
                      <a:gd name="connsiteX23" fmla="*/ 2276856 w 8229600"/>
                      <a:gd name="connsiteY23" fmla="*/ 18288 h 18288"/>
                      <a:gd name="connsiteX24" fmla="*/ 1426464 w 8229600"/>
                      <a:gd name="connsiteY24" fmla="*/ 18288 h 18288"/>
                      <a:gd name="connsiteX25" fmla="*/ 740664 w 8229600"/>
                      <a:gd name="connsiteY25" fmla="*/ 18288 h 18288"/>
                      <a:gd name="connsiteX26" fmla="*/ 0 w 8229600"/>
                      <a:gd name="connsiteY26" fmla="*/ 18288 h 18288"/>
                      <a:gd name="connsiteX27" fmla="*/ 0 w 8229600"/>
                      <a:gd name="connsiteY2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8229600" h="18288" fill="none" extrusionOk="0">
                        <a:moveTo>
                          <a:pt x="0" y="0"/>
                        </a:moveTo>
                        <a:cubicBezTo>
                          <a:pt x="227594" y="-4267"/>
                          <a:pt x="329693" y="13251"/>
                          <a:pt x="521208" y="0"/>
                        </a:cubicBezTo>
                        <a:cubicBezTo>
                          <a:pt x="712723" y="-13251"/>
                          <a:pt x="1137373" y="-13618"/>
                          <a:pt x="1371600" y="0"/>
                        </a:cubicBezTo>
                        <a:cubicBezTo>
                          <a:pt x="1605827" y="13618"/>
                          <a:pt x="1975382" y="-27374"/>
                          <a:pt x="2221992" y="0"/>
                        </a:cubicBezTo>
                        <a:cubicBezTo>
                          <a:pt x="2468602" y="27374"/>
                          <a:pt x="2863316" y="-20517"/>
                          <a:pt x="3072384" y="0"/>
                        </a:cubicBezTo>
                        <a:cubicBezTo>
                          <a:pt x="3281452" y="20517"/>
                          <a:pt x="3331438" y="10793"/>
                          <a:pt x="3511296" y="0"/>
                        </a:cubicBezTo>
                        <a:cubicBezTo>
                          <a:pt x="3691154" y="-10793"/>
                          <a:pt x="3906405" y="-29737"/>
                          <a:pt x="4114800" y="0"/>
                        </a:cubicBezTo>
                        <a:cubicBezTo>
                          <a:pt x="4323195" y="29737"/>
                          <a:pt x="4428852" y="-2234"/>
                          <a:pt x="4553712" y="0"/>
                        </a:cubicBezTo>
                        <a:cubicBezTo>
                          <a:pt x="4678572" y="2234"/>
                          <a:pt x="5065629" y="29368"/>
                          <a:pt x="5239512" y="0"/>
                        </a:cubicBezTo>
                        <a:cubicBezTo>
                          <a:pt x="5413395" y="-29368"/>
                          <a:pt x="5703888" y="11839"/>
                          <a:pt x="5843016" y="0"/>
                        </a:cubicBezTo>
                        <a:cubicBezTo>
                          <a:pt x="5982144" y="-11839"/>
                          <a:pt x="6260765" y="24719"/>
                          <a:pt x="6611112" y="0"/>
                        </a:cubicBezTo>
                        <a:cubicBezTo>
                          <a:pt x="6961459" y="-24719"/>
                          <a:pt x="7228293" y="32959"/>
                          <a:pt x="7461504" y="0"/>
                        </a:cubicBezTo>
                        <a:cubicBezTo>
                          <a:pt x="7694715" y="-32959"/>
                          <a:pt x="7990029" y="-3422"/>
                          <a:pt x="8229600" y="0"/>
                        </a:cubicBezTo>
                        <a:cubicBezTo>
                          <a:pt x="8228940" y="5812"/>
                          <a:pt x="8229447" y="9773"/>
                          <a:pt x="8229600" y="18288"/>
                        </a:cubicBezTo>
                        <a:cubicBezTo>
                          <a:pt x="7940706" y="-9293"/>
                          <a:pt x="7792584" y="-16009"/>
                          <a:pt x="7461504" y="18288"/>
                        </a:cubicBezTo>
                        <a:cubicBezTo>
                          <a:pt x="7130424" y="52585"/>
                          <a:pt x="7080072" y="43845"/>
                          <a:pt x="6940296" y="18288"/>
                        </a:cubicBezTo>
                        <a:cubicBezTo>
                          <a:pt x="6800520" y="-7269"/>
                          <a:pt x="6672872" y="26671"/>
                          <a:pt x="6419088" y="18288"/>
                        </a:cubicBezTo>
                        <a:cubicBezTo>
                          <a:pt x="6165304" y="9905"/>
                          <a:pt x="5869721" y="4987"/>
                          <a:pt x="5650992" y="18288"/>
                        </a:cubicBezTo>
                        <a:cubicBezTo>
                          <a:pt x="5432263" y="31589"/>
                          <a:pt x="5308310" y="3023"/>
                          <a:pt x="5129784" y="18288"/>
                        </a:cubicBezTo>
                        <a:cubicBezTo>
                          <a:pt x="4951258" y="33553"/>
                          <a:pt x="4799696" y="15357"/>
                          <a:pt x="4690872" y="18288"/>
                        </a:cubicBezTo>
                        <a:cubicBezTo>
                          <a:pt x="4582048" y="21219"/>
                          <a:pt x="4311124" y="-7836"/>
                          <a:pt x="4087368" y="18288"/>
                        </a:cubicBezTo>
                        <a:cubicBezTo>
                          <a:pt x="3863612" y="44412"/>
                          <a:pt x="3730288" y="13374"/>
                          <a:pt x="3401568" y="18288"/>
                        </a:cubicBezTo>
                        <a:cubicBezTo>
                          <a:pt x="3072848" y="23202"/>
                          <a:pt x="3020684" y="32425"/>
                          <a:pt x="2798064" y="18288"/>
                        </a:cubicBezTo>
                        <a:cubicBezTo>
                          <a:pt x="2575444" y="4151"/>
                          <a:pt x="2440915" y="-7352"/>
                          <a:pt x="2276856" y="18288"/>
                        </a:cubicBezTo>
                        <a:cubicBezTo>
                          <a:pt x="2112797" y="43928"/>
                          <a:pt x="1726502" y="-9560"/>
                          <a:pt x="1426464" y="18288"/>
                        </a:cubicBezTo>
                        <a:cubicBezTo>
                          <a:pt x="1126426" y="46136"/>
                          <a:pt x="992925" y="21016"/>
                          <a:pt x="740664" y="18288"/>
                        </a:cubicBezTo>
                        <a:cubicBezTo>
                          <a:pt x="488403" y="15560"/>
                          <a:pt x="195650" y="-16061"/>
                          <a:pt x="0" y="18288"/>
                        </a:cubicBezTo>
                        <a:cubicBezTo>
                          <a:pt x="348" y="9455"/>
                          <a:pt x="654" y="3983"/>
                          <a:pt x="0" y="0"/>
                        </a:cubicBezTo>
                        <a:close/>
                      </a:path>
                      <a:path w="8229600" h="18288" stroke="0" extrusionOk="0">
                        <a:moveTo>
                          <a:pt x="0" y="0"/>
                        </a:moveTo>
                        <a:cubicBezTo>
                          <a:pt x="259263" y="-9445"/>
                          <a:pt x="404731" y="4427"/>
                          <a:pt x="521208" y="0"/>
                        </a:cubicBezTo>
                        <a:cubicBezTo>
                          <a:pt x="637685" y="-4427"/>
                          <a:pt x="839187" y="564"/>
                          <a:pt x="960120" y="0"/>
                        </a:cubicBezTo>
                        <a:cubicBezTo>
                          <a:pt x="1081053" y="-564"/>
                          <a:pt x="1313469" y="-16481"/>
                          <a:pt x="1481328" y="0"/>
                        </a:cubicBezTo>
                        <a:cubicBezTo>
                          <a:pt x="1649187" y="16481"/>
                          <a:pt x="1885247" y="26161"/>
                          <a:pt x="2167128" y="0"/>
                        </a:cubicBezTo>
                        <a:cubicBezTo>
                          <a:pt x="2449009" y="-26161"/>
                          <a:pt x="2761875" y="-22202"/>
                          <a:pt x="2935224" y="0"/>
                        </a:cubicBezTo>
                        <a:cubicBezTo>
                          <a:pt x="3108573" y="22202"/>
                          <a:pt x="3540687" y="-2863"/>
                          <a:pt x="3785616" y="0"/>
                        </a:cubicBezTo>
                        <a:cubicBezTo>
                          <a:pt x="4030545" y="2863"/>
                          <a:pt x="4280774" y="-12442"/>
                          <a:pt x="4636008" y="0"/>
                        </a:cubicBezTo>
                        <a:cubicBezTo>
                          <a:pt x="4991242" y="12442"/>
                          <a:pt x="5025483" y="16914"/>
                          <a:pt x="5239512" y="0"/>
                        </a:cubicBezTo>
                        <a:cubicBezTo>
                          <a:pt x="5453541" y="-16914"/>
                          <a:pt x="5754008" y="16592"/>
                          <a:pt x="6007608" y="0"/>
                        </a:cubicBezTo>
                        <a:cubicBezTo>
                          <a:pt x="6261208" y="-16592"/>
                          <a:pt x="6407957" y="-11909"/>
                          <a:pt x="6693408" y="0"/>
                        </a:cubicBezTo>
                        <a:cubicBezTo>
                          <a:pt x="6978859" y="11909"/>
                          <a:pt x="7015437" y="-20890"/>
                          <a:pt x="7296912" y="0"/>
                        </a:cubicBezTo>
                        <a:cubicBezTo>
                          <a:pt x="7578387" y="20890"/>
                          <a:pt x="7859622" y="46406"/>
                          <a:pt x="8229600" y="0"/>
                        </a:cubicBezTo>
                        <a:cubicBezTo>
                          <a:pt x="8230508" y="6337"/>
                          <a:pt x="8228722" y="11778"/>
                          <a:pt x="8229600" y="18288"/>
                        </a:cubicBezTo>
                        <a:cubicBezTo>
                          <a:pt x="8075287" y="35054"/>
                          <a:pt x="7821366" y="21850"/>
                          <a:pt x="7626096" y="18288"/>
                        </a:cubicBezTo>
                        <a:cubicBezTo>
                          <a:pt x="7430826" y="14726"/>
                          <a:pt x="7320004" y="-9669"/>
                          <a:pt x="7022592" y="18288"/>
                        </a:cubicBezTo>
                        <a:cubicBezTo>
                          <a:pt x="6725180" y="46245"/>
                          <a:pt x="6348804" y="-14025"/>
                          <a:pt x="6172200" y="18288"/>
                        </a:cubicBezTo>
                        <a:cubicBezTo>
                          <a:pt x="5995596" y="50601"/>
                          <a:pt x="5788102" y="22890"/>
                          <a:pt x="5650992" y="18288"/>
                        </a:cubicBezTo>
                        <a:cubicBezTo>
                          <a:pt x="5513882" y="13686"/>
                          <a:pt x="5198399" y="29121"/>
                          <a:pt x="4882896" y="18288"/>
                        </a:cubicBezTo>
                        <a:cubicBezTo>
                          <a:pt x="4567393" y="7455"/>
                          <a:pt x="4557008" y="26965"/>
                          <a:pt x="4443984" y="18288"/>
                        </a:cubicBezTo>
                        <a:cubicBezTo>
                          <a:pt x="4330960" y="9611"/>
                          <a:pt x="4061674" y="28891"/>
                          <a:pt x="3758184" y="18288"/>
                        </a:cubicBezTo>
                        <a:cubicBezTo>
                          <a:pt x="3454694" y="7685"/>
                          <a:pt x="3380392" y="19119"/>
                          <a:pt x="3236976" y="18288"/>
                        </a:cubicBezTo>
                        <a:cubicBezTo>
                          <a:pt x="3093560" y="17457"/>
                          <a:pt x="2632116" y="37607"/>
                          <a:pt x="2386584" y="18288"/>
                        </a:cubicBezTo>
                        <a:cubicBezTo>
                          <a:pt x="2141052" y="-1031"/>
                          <a:pt x="2110884" y="28777"/>
                          <a:pt x="1947672" y="18288"/>
                        </a:cubicBezTo>
                        <a:cubicBezTo>
                          <a:pt x="1784460" y="7799"/>
                          <a:pt x="1535467" y="461"/>
                          <a:pt x="1261872" y="18288"/>
                        </a:cubicBezTo>
                        <a:cubicBezTo>
                          <a:pt x="988277" y="36115"/>
                          <a:pt x="1021096" y="10375"/>
                          <a:pt x="822960" y="18288"/>
                        </a:cubicBezTo>
                        <a:cubicBezTo>
                          <a:pt x="624824" y="26201"/>
                          <a:pt x="298309" y="1283"/>
                          <a:pt x="0" y="18288"/>
                        </a:cubicBezTo>
                        <a:cubicBezTo>
                          <a:pt x="-633" y="12278"/>
                          <a:pt x="-757" y="5867"/>
                          <a:pt x="0" y="0"/>
                        </a:cubicBezTo>
                        <a:close/>
                      </a:path>
                    </a:pathLst>
                  </a:cu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7C77243B-6D9A-795D-71D8-5CF63338CD81}"/>
              </a:ext>
            </a:extLst>
          </p:cNvPr>
          <p:cNvSpPr txBox="1"/>
          <p:nvPr/>
        </p:nvSpPr>
        <p:spPr>
          <a:xfrm>
            <a:off x="429369" y="1847088"/>
            <a:ext cx="5035164" cy="4702568"/>
          </a:xfrm>
          <a:prstGeom prst="rect">
            <a:avLst/>
          </a:prstGeom>
        </p:spPr>
        <p:txBody>
          <a:bodyPr vert="horz" lIns="91440" tIns="45720" rIns="91440" bIns="45720" rtlCol="0" anchor="t">
            <a:noAutofit/>
          </a:bodyPr>
          <a:lstStyle/>
          <a:p>
            <a:pPr marL="342900" lvl="0" indent="-228600" algn="just" defTabSz="914400">
              <a:lnSpc>
                <a:spcPct val="90000"/>
              </a:lnSpc>
              <a:spcAft>
                <a:spcPts val="800"/>
              </a:spcAft>
              <a:buSzPts val="1000"/>
              <a:buFont typeface="Arial" panose="020B0604020202020204" pitchFamily="34" charset="0"/>
              <a:buChar char="•"/>
              <a:tabLst>
                <a:tab pos="228600" algn="l"/>
              </a:tabLst>
            </a:pPr>
            <a:r>
              <a:rPr lang="en-US" sz="1400" dirty="0">
                <a:effectLst/>
              </a:rPr>
              <a:t>Responding to the behavior needs of pupils with SEN/Disability</a:t>
            </a:r>
          </a:p>
          <a:p>
            <a:pPr marL="342900" lvl="0" indent="-228600" algn="just" defTabSz="914400">
              <a:lnSpc>
                <a:spcPct val="90000"/>
              </a:lnSpc>
              <a:spcAft>
                <a:spcPts val="800"/>
              </a:spcAft>
              <a:buSzPts val="1000"/>
              <a:buFont typeface="Arial" panose="020B0604020202020204" pitchFamily="34" charset="0"/>
              <a:buChar char="•"/>
              <a:tabLst>
                <a:tab pos="228600" algn="l"/>
              </a:tabLst>
            </a:pPr>
            <a:r>
              <a:rPr lang="en-US" sz="1400" dirty="0"/>
              <a:t>Provide additional support where needed to ensure pupils can achieve and learn as well as possible</a:t>
            </a:r>
          </a:p>
          <a:p>
            <a:pPr marL="342900" lvl="0" indent="-228600" algn="just" defTabSz="914400">
              <a:lnSpc>
                <a:spcPct val="90000"/>
              </a:lnSpc>
              <a:spcAft>
                <a:spcPts val="800"/>
              </a:spcAft>
              <a:buSzPts val="1000"/>
              <a:buFont typeface="Arial" panose="020B0604020202020204" pitchFamily="34" charset="0"/>
              <a:buChar char="•"/>
              <a:tabLst>
                <a:tab pos="228600" algn="l"/>
              </a:tabLst>
            </a:pPr>
            <a:r>
              <a:rPr lang="en-US" sz="1400" dirty="0">
                <a:effectLst/>
              </a:rPr>
              <a:t>A school should not assume that because a pupil has SEND that it m</a:t>
            </a:r>
            <a:r>
              <a:rPr lang="en-US" sz="1400" dirty="0"/>
              <a:t>ust have affected their </a:t>
            </a:r>
            <a:r>
              <a:rPr lang="en-US" sz="1400" dirty="0" err="1"/>
              <a:t>behaviour</a:t>
            </a:r>
            <a:r>
              <a:rPr lang="en-US" sz="1400" dirty="0"/>
              <a:t> on a particular occasion, this is a question of judgement for the school on the facts of the situation</a:t>
            </a:r>
          </a:p>
          <a:p>
            <a:pPr marL="342900" lvl="0" indent="-228600" algn="just" defTabSz="914400">
              <a:lnSpc>
                <a:spcPct val="90000"/>
              </a:lnSpc>
              <a:spcAft>
                <a:spcPts val="800"/>
              </a:spcAft>
              <a:buSzPts val="1000"/>
              <a:buFont typeface="Arial" panose="020B0604020202020204" pitchFamily="34" charset="0"/>
              <a:buChar char="•"/>
              <a:tabLst>
                <a:tab pos="228600" algn="l"/>
              </a:tabLst>
            </a:pPr>
            <a:r>
              <a:rPr lang="en-US" sz="1400" dirty="0">
                <a:effectLst/>
              </a:rPr>
              <a:t>Consideration sho</a:t>
            </a:r>
            <a:r>
              <a:rPr lang="en-US" sz="1400" dirty="0"/>
              <a:t>uld be given is a pupils SEND has contributed to the misbehavior and if so if it is lawful and appropriate to sanction. Refer to the Equality Act 2010 for guidance to ascertain if the pupil understood the rule/instruction and was able to act differently at the time, as a result of their SEND.</a:t>
            </a:r>
          </a:p>
          <a:p>
            <a:pPr marL="342900" lvl="0" indent="-228600" algn="just" defTabSz="914400">
              <a:lnSpc>
                <a:spcPct val="90000"/>
              </a:lnSpc>
              <a:spcAft>
                <a:spcPts val="800"/>
              </a:spcAft>
              <a:buSzPts val="1000"/>
              <a:buFont typeface="Arial" panose="020B0604020202020204" pitchFamily="34" charset="0"/>
              <a:buChar char="•"/>
              <a:tabLst>
                <a:tab pos="228600" algn="l"/>
              </a:tabLst>
            </a:pPr>
            <a:r>
              <a:rPr lang="en-US" sz="1400" dirty="0">
                <a:effectLst/>
              </a:rPr>
              <a:t>Schools </a:t>
            </a:r>
            <a:r>
              <a:rPr lang="en-US" sz="1400" dirty="0"/>
              <a:t>need to consider whether any reasonable adjustment needs to be made to the sanction in response to the disability</a:t>
            </a:r>
            <a:endParaRPr lang="en-US" sz="1400" dirty="0">
              <a:effectLst/>
            </a:endParaRPr>
          </a:p>
        </p:txBody>
      </p:sp>
      <p:pic>
        <p:nvPicPr>
          <p:cNvPr id="4" name="Picture 3" descr="Slide background superimp_v2.jpg">
            <a:extLst>
              <a:ext uri="{FF2B5EF4-FFF2-40B4-BE49-F238E27FC236}">
                <a16:creationId xmlns:a16="http://schemas.microsoft.com/office/drawing/2014/main" id="{420F7BA8-3139-031F-0E7B-637298A58677}"/>
              </a:ext>
            </a:extLst>
          </p:cNvPr>
          <p:cNvPicPr>
            <a:picLocks noChangeAspect="1"/>
          </p:cNvPicPr>
          <p:nvPr/>
        </p:nvPicPr>
        <p:blipFill rotWithShape="1">
          <a:blip r:embed="rId2">
            <a:extLst>
              <a:ext uri="{28A0092B-C50C-407E-A947-70E740481C1C}">
                <a14:useLocalDpi xmlns:a14="http://schemas.microsoft.com/office/drawing/2010/main" val="0"/>
              </a:ext>
            </a:extLst>
          </a:blip>
          <a:srcRect l="45885"/>
          <a:stretch/>
        </p:blipFill>
        <p:spPr>
          <a:xfrm>
            <a:off x="5756743" y="2093976"/>
            <a:ext cx="2955798" cy="4096512"/>
          </a:xfrm>
          <a:prstGeom prst="rect">
            <a:avLst/>
          </a:prstGeom>
        </p:spPr>
      </p:pic>
    </p:spTree>
    <p:extLst>
      <p:ext uri="{BB962C8B-B14F-4D97-AF65-F5344CB8AC3E}">
        <p14:creationId xmlns:p14="http://schemas.microsoft.com/office/powerpoint/2010/main" val="16223941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B534D3-03F6-3C4E-8FA7-EADB4B883775}"/>
              </a:ext>
            </a:extLst>
          </p:cNvPr>
          <p:cNvSpPr>
            <a:spLocks noGrp="1"/>
          </p:cNvSpPr>
          <p:nvPr>
            <p:ph type="ctrTitle"/>
          </p:nvPr>
        </p:nvSpPr>
        <p:spPr/>
        <p:txBody>
          <a:bodyPr/>
          <a:lstStyle/>
          <a:p>
            <a:r>
              <a:rPr lang="en-GB" dirty="0"/>
              <a:t>Transition Protocol</a:t>
            </a:r>
          </a:p>
        </p:txBody>
      </p:sp>
      <p:sp>
        <p:nvSpPr>
          <p:cNvPr id="7" name="Subtitle 6">
            <a:extLst>
              <a:ext uri="{FF2B5EF4-FFF2-40B4-BE49-F238E27FC236}">
                <a16:creationId xmlns:a16="http://schemas.microsoft.com/office/drawing/2014/main" id="{6CC42012-2DC4-0EF4-2252-64D513AAEFE5}"/>
              </a:ext>
            </a:extLst>
          </p:cNvPr>
          <p:cNvSpPr>
            <a:spLocks noGrp="1"/>
          </p:cNvSpPr>
          <p:nvPr>
            <p:ph type="subTitle" idx="1"/>
          </p:nvPr>
        </p:nvSpPr>
        <p:spPr/>
        <p:txBody>
          <a:bodyPr/>
          <a:lstStyle/>
          <a:p>
            <a:r>
              <a:rPr lang="en-GB" dirty="0"/>
              <a:t>Reintegration from Specialist setting to mainstream</a:t>
            </a:r>
          </a:p>
        </p:txBody>
      </p:sp>
      <p:pic>
        <p:nvPicPr>
          <p:cNvPr id="4" name="Picture 3" descr="Slide background superimp_v2.jpg">
            <a:extLst>
              <a:ext uri="{FF2B5EF4-FFF2-40B4-BE49-F238E27FC236}">
                <a16:creationId xmlns:a16="http://schemas.microsoft.com/office/drawing/2014/main" id="{608B4E5A-A8CF-D0AB-1D60-281359B69D93}"/>
              </a:ext>
            </a:extLst>
          </p:cNvPr>
          <p:cNvPicPr>
            <a:picLocks noChangeAspect="1"/>
          </p:cNvPicPr>
          <p:nvPr/>
        </p:nvPicPr>
        <p:blipFill rotWithShape="1">
          <a:blip r:embed="rId2">
            <a:extLst>
              <a:ext uri="{28A0092B-C50C-407E-A947-70E740481C1C}">
                <a14:useLocalDpi xmlns:a14="http://schemas.microsoft.com/office/drawing/2010/main" val="0"/>
              </a:ext>
            </a:extLst>
          </a:blip>
          <a:srcRect l="45885"/>
          <a:stretch/>
        </p:blipFill>
        <p:spPr>
          <a:xfrm>
            <a:off x="7542637" y="4595812"/>
            <a:ext cx="1150622" cy="1594675"/>
          </a:xfrm>
          <a:prstGeom prst="rect">
            <a:avLst/>
          </a:prstGeom>
        </p:spPr>
      </p:pic>
    </p:spTree>
    <p:extLst>
      <p:ext uri="{BB962C8B-B14F-4D97-AF65-F5344CB8AC3E}">
        <p14:creationId xmlns:p14="http://schemas.microsoft.com/office/powerpoint/2010/main" val="9572554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8">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9369" y="1681544"/>
            <a:ext cx="8229600" cy="18288"/>
          </a:xfrm>
          <a:custGeom>
            <a:avLst/>
            <a:gdLst>
              <a:gd name="connsiteX0" fmla="*/ 0 w 8229600"/>
              <a:gd name="connsiteY0" fmla="*/ 0 h 18288"/>
              <a:gd name="connsiteX1" fmla="*/ 521208 w 8229600"/>
              <a:gd name="connsiteY1" fmla="*/ 0 h 18288"/>
              <a:gd name="connsiteX2" fmla="*/ 1371600 w 8229600"/>
              <a:gd name="connsiteY2" fmla="*/ 0 h 18288"/>
              <a:gd name="connsiteX3" fmla="*/ 2221992 w 8229600"/>
              <a:gd name="connsiteY3" fmla="*/ 0 h 18288"/>
              <a:gd name="connsiteX4" fmla="*/ 3072384 w 8229600"/>
              <a:gd name="connsiteY4" fmla="*/ 0 h 18288"/>
              <a:gd name="connsiteX5" fmla="*/ 3511296 w 8229600"/>
              <a:gd name="connsiteY5" fmla="*/ 0 h 18288"/>
              <a:gd name="connsiteX6" fmla="*/ 4114800 w 8229600"/>
              <a:gd name="connsiteY6" fmla="*/ 0 h 18288"/>
              <a:gd name="connsiteX7" fmla="*/ 4553712 w 8229600"/>
              <a:gd name="connsiteY7" fmla="*/ 0 h 18288"/>
              <a:gd name="connsiteX8" fmla="*/ 5239512 w 8229600"/>
              <a:gd name="connsiteY8" fmla="*/ 0 h 18288"/>
              <a:gd name="connsiteX9" fmla="*/ 5843016 w 8229600"/>
              <a:gd name="connsiteY9" fmla="*/ 0 h 18288"/>
              <a:gd name="connsiteX10" fmla="*/ 6611112 w 8229600"/>
              <a:gd name="connsiteY10" fmla="*/ 0 h 18288"/>
              <a:gd name="connsiteX11" fmla="*/ 7461504 w 8229600"/>
              <a:gd name="connsiteY11" fmla="*/ 0 h 18288"/>
              <a:gd name="connsiteX12" fmla="*/ 8229600 w 8229600"/>
              <a:gd name="connsiteY12" fmla="*/ 0 h 18288"/>
              <a:gd name="connsiteX13" fmla="*/ 8229600 w 8229600"/>
              <a:gd name="connsiteY13" fmla="*/ 18288 h 18288"/>
              <a:gd name="connsiteX14" fmla="*/ 7461504 w 8229600"/>
              <a:gd name="connsiteY14" fmla="*/ 18288 h 18288"/>
              <a:gd name="connsiteX15" fmla="*/ 6940296 w 8229600"/>
              <a:gd name="connsiteY15" fmla="*/ 18288 h 18288"/>
              <a:gd name="connsiteX16" fmla="*/ 6419088 w 8229600"/>
              <a:gd name="connsiteY16" fmla="*/ 18288 h 18288"/>
              <a:gd name="connsiteX17" fmla="*/ 5650992 w 8229600"/>
              <a:gd name="connsiteY17" fmla="*/ 18288 h 18288"/>
              <a:gd name="connsiteX18" fmla="*/ 5129784 w 8229600"/>
              <a:gd name="connsiteY18" fmla="*/ 18288 h 18288"/>
              <a:gd name="connsiteX19" fmla="*/ 4690872 w 8229600"/>
              <a:gd name="connsiteY19" fmla="*/ 18288 h 18288"/>
              <a:gd name="connsiteX20" fmla="*/ 4087368 w 8229600"/>
              <a:gd name="connsiteY20" fmla="*/ 18288 h 18288"/>
              <a:gd name="connsiteX21" fmla="*/ 3401568 w 8229600"/>
              <a:gd name="connsiteY21" fmla="*/ 18288 h 18288"/>
              <a:gd name="connsiteX22" fmla="*/ 2798064 w 8229600"/>
              <a:gd name="connsiteY22" fmla="*/ 18288 h 18288"/>
              <a:gd name="connsiteX23" fmla="*/ 2276856 w 8229600"/>
              <a:gd name="connsiteY23" fmla="*/ 18288 h 18288"/>
              <a:gd name="connsiteX24" fmla="*/ 1426464 w 8229600"/>
              <a:gd name="connsiteY24" fmla="*/ 18288 h 18288"/>
              <a:gd name="connsiteX25" fmla="*/ 740664 w 8229600"/>
              <a:gd name="connsiteY25" fmla="*/ 18288 h 18288"/>
              <a:gd name="connsiteX26" fmla="*/ 0 w 8229600"/>
              <a:gd name="connsiteY26" fmla="*/ 18288 h 18288"/>
              <a:gd name="connsiteX27" fmla="*/ 0 w 8229600"/>
              <a:gd name="connsiteY27" fmla="*/ 0 h 18288"/>
              <a:gd name="connsiteX0" fmla="*/ 0 w 8229600"/>
              <a:gd name="connsiteY0" fmla="*/ 0 h 18288"/>
              <a:gd name="connsiteX1" fmla="*/ 521208 w 8229600"/>
              <a:gd name="connsiteY1" fmla="*/ 0 h 18288"/>
              <a:gd name="connsiteX2" fmla="*/ 960120 w 8229600"/>
              <a:gd name="connsiteY2" fmla="*/ 0 h 18288"/>
              <a:gd name="connsiteX3" fmla="*/ 1481328 w 8229600"/>
              <a:gd name="connsiteY3" fmla="*/ 0 h 18288"/>
              <a:gd name="connsiteX4" fmla="*/ 2167128 w 8229600"/>
              <a:gd name="connsiteY4" fmla="*/ 0 h 18288"/>
              <a:gd name="connsiteX5" fmla="*/ 2935224 w 8229600"/>
              <a:gd name="connsiteY5" fmla="*/ 0 h 18288"/>
              <a:gd name="connsiteX6" fmla="*/ 3785616 w 8229600"/>
              <a:gd name="connsiteY6" fmla="*/ 0 h 18288"/>
              <a:gd name="connsiteX7" fmla="*/ 4636008 w 8229600"/>
              <a:gd name="connsiteY7" fmla="*/ 0 h 18288"/>
              <a:gd name="connsiteX8" fmla="*/ 5239512 w 8229600"/>
              <a:gd name="connsiteY8" fmla="*/ 0 h 18288"/>
              <a:gd name="connsiteX9" fmla="*/ 6007608 w 8229600"/>
              <a:gd name="connsiteY9" fmla="*/ 0 h 18288"/>
              <a:gd name="connsiteX10" fmla="*/ 6693408 w 8229600"/>
              <a:gd name="connsiteY10" fmla="*/ 0 h 18288"/>
              <a:gd name="connsiteX11" fmla="*/ 7296912 w 8229600"/>
              <a:gd name="connsiteY11" fmla="*/ 0 h 18288"/>
              <a:gd name="connsiteX12" fmla="*/ 8229600 w 8229600"/>
              <a:gd name="connsiteY12" fmla="*/ 0 h 18288"/>
              <a:gd name="connsiteX13" fmla="*/ 8229600 w 8229600"/>
              <a:gd name="connsiteY13" fmla="*/ 18288 h 18288"/>
              <a:gd name="connsiteX14" fmla="*/ 7626096 w 8229600"/>
              <a:gd name="connsiteY14" fmla="*/ 18288 h 18288"/>
              <a:gd name="connsiteX15" fmla="*/ 7022592 w 8229600"/>
              <a:gd name="connsiteY15" fmla="*/ 18288 h 18288"/>
              <a:gd name="connsiteX16" fmla="*/ 6172200 w 8229600"/>
              <a:gd name="connsiteY16" fmla="*/ 18288 h 18288"/>
              <a:gd name="connsiteX17" fmla="*/ 5650992 w 8229600"/>
              <a:gd name="connsiteY17" fmla="*/ 18288 h 18288"/>
              <a:gd name="connsiteX18" fmla="*/ 4882896 w 8229600"/>
              <a:gd name="connsiteY18" fmla="*/ 18288 h 18288"/>
              <a:gd name="connsiteX19" fmla="*/ 4443984 w 8229600"/>
              <a:gd name="connsiteY19" fmla="*/ 18288 h 18288"/>
              <a:gd name="connsiteX20" fmla="*/ 3758184 w 8229600"/>
              <a:gd name="connsiteY20" fmla="*/ 18288 h 18288"/>
              <a:gd name="connsiteX21" fmla="*/ 3236976 w 8229600"/>
              <a:gd name="connsiteY21" fmla="*/ 18288 h 18288"/>
              <a:gd name="connsiteX22" fmla="*/ 2386584 w 8229600"/>
              <a:gd name="connsiteY22" fmla="*/ 18288 h 18288"/>
              <a:gd name="connsiteX23" fmla="*/ 1947672 w 8229600"/>
              <a:gd name="connsiteY23" fmla="*/ 18288 h 18288"/>
              <a:gd name="connsiteX24" fmla="*/ 1261872 w 8229600"/>
              <a:gd name="connsiteY24" fmla="*/ 18288 h 18288"/>
              <a:gd name="connsiteX25" fmla="*/ 822960 w 8229600"/>
              <a:gd name="connsiteY25" fmla="*/ 18288 h 18288"/>
              <a:gd name="connsiteX26" fmla="*/ 0 w 8229600"/>
              <a:gd name="connsiteY26" fmla="*/ 18288 h 18288"/>
              <a:gd name="connsiteX27" fmla="*/ 0 w 8229600"/>
              <a:gd name="connsiteY2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8229600" h="18288" fill="none" extrusionOk="0">
                <a:moveTo>
                  <a:pt x="0" y="0"/>
                </a:moveTo>
                <a:cubicBezTo>
                  <a:pt x="215278" y="6969"/>
                  <a:pt x="340572" y="21894"/>
                  <a:pt x="521208" y="0"/>
                </a:cubicBezTo>
                <a:cubicBezTo>
                  <a:pt x="745939" y="29643"/>
                  <a:pt x="1127486" y="-40512"/>
                  <a:pt x="1371600" y="0"/>
                </a:cubicBezTo>
                <a:cubicBezTo>
                  <a:pt x="1567490" y="28416"/>
                  <a:pt x="1945702" y="13075"/>
                  <a:pt x="2221992" y="0"/>
                </a:cubicBezTo>
                <a:cubicBezTo>
                  <a:pt x="2446218" y="-17340"/>
                  <a:pt x="2853686" y="-7924"/>
                  <a:pt x="3072384" y="0"/>
                </a:cubicBezTo>
                <a:cubicBezTo>
                  <a:pt x="3286960" y="20656"/>
                  <a:pt x="3324417" y="20174"/>
                  <a:pt x="3511296" y="0"/>
                </a:cubicBezTo>
                <a:cubicBezTo>
                  <a:pt x="3710690" y="-39182"/>
                  <a:pt x="3945457" y="-64074"/>
                  <a:pt x="4114800" y="0"/>
                </a:cubicBezTo>
                <a:cubicBezTo>
                  <a:pt x="4336079" y="28138"/>
                  <a:pt x="4420759" y="12117"/>
                  <a:pt x="4553712" y="0"/>
                </a:cubicBezTo>
                <a:cubicBezTo>
                  <a:pt x="4688252" y="-2224"/>
                  <a:pt x="5047430" y="19664"/>
                  <a:pt x="5239512" y="0"/>
                </a:cubicBezTo>
                <a:cubicBezTo>
                  <a:pt x="5424392" y="-49610"/>
                  <a:pt x="5708717" y="13540"/>
                  <a:pt x="5843016" y="0"/>
                </a:cubicBezTo>
                <a:cubicBezTo>
                  <a:pt x="6005788" y="32949"/>
                  <a:pt x="6198255" y="37080"/>
                  <a:pt x="6611112" y="0"/>
                </a:cubicBezTo>
                <a:cubicBezTo>
                  <a:pt x="6954152" y="635"/>
                  <a:pt x="7244390" y="18057"/>
                  <a:pt x="7461504" y="0"/>
                </a:cubicBezTo>
                <a:cubicBezTo>
                  <a:pt x="7693790" y="9882"/>
                  <a:pt x="7984486" y="17646"/>
                  <a:pt x="8229600" y="0"/>
                </a:cubicBezTo>
                <a:cubicBezTo>
                  <a:pt x="8228428" y="6016"/>
                  <a:pt x="8229853" y="9684"/>
                  <a:pt x="8229600" y="18288"/>
                </a:cubicBezTo>
                <a:cubicBezTo>
                  <a:pt x="7945777" y="19945"/>
                  <a:pt x="7812308" y="-8511"/>
                  <a:pt x="7461504" y="18288"/>
                </a:cubicBezTo>
                <a:cubicBezTo>
                  <a:pt x="7129391" y="53185"/>
                  <a:pt x="7087333" y="41906"/>
                  <a:pt x="6940296" y="18288"/>
                </a:cubicBezTo>
                <a:cubicBezTo>
                  <a:pt x="6810862" y="-23020"/>
                  <a:pt x="6701312" y="19361"/>
                  <a:pt x="6419088" y="18288"/>
                </a:cubicBezTo>
                <a:cubicBezTo>
                  <a:pt x="6152777" y="18855"/>
                  <a:pt x="5868611" y="48802"/>
                  <a:pt x="5650992" y="18288"/>
                </a:cubicBezTo>
                <a:cubicBezTo>
                  <a:pt x="5439747" y="15250"/>
                  <a:pt x="5334901" y="-1044"/>
                  <a:pt x="5129784" y="18288"/>
                </a:cubicBezTo>
                <a:cubicBezTo>
                  <a:pt x="4955906" y="40458"/>
                  <a:pt x="4793216" y="33888"/>
                  <a:pt x="4690872" y="18288"/>
                </a:cubicBezTo>
                <a:cubicBezTo>
                  <a:pt x="4552374" y="31087"/>
                  <a:pt x="4318742" y="6248"/>
                  <a:pt x="4087368" y="18288"/>
                </a:cubicBezTo>
                <a:cubicBezTo>
                  <a:pt x="3849418" y="32625"/>
                  <a:pt x="3751577" y="29688"/>
                  <a:pt x="3401568" y="18288"/>
                </a:cubicBezTo>
                <a:cubicBezTo>
                  <a:pt x="3067953" y="20409"/>
                  <a:pt x="3012425" y="26879"/>
                  <a:pt x="2798064" y="18288"/>
                </a:cubicBezTo>
                <a:cubicBezTo>
                  <a:pt x="2565154" y="16520"/>
                  <a:pt x="2426719" y="-31794"/>
                  <a:pt x="2276856" y="18288"/>
                </a:cubicBezTo>
                <a:cubicBezTo>
                  <a:pt x="2090980" y="4382"/>
                  <a:pt x="1702030" y="-8180"/>
                  <a:pt x="1426464" y="18288"/>
                </a:cubicBezTo>
                <a:cubicBezTo>
                  <a:pt x="1104481" y="69643"/>
                  <a:pt x="985013" y="-7690"/>
                  <a:pt x="740664" y="18288"/>
                </a:cubicBezTo>
                <a:cubicBezTo>
                  <a:pt x="507391" y="41643"/>
                  <a:pt x="191740" y="-11654"/>
                  <a:pt x="0" y="18288"/>
                </a:cubicBezTo>
                <a:cubicBezTo>
                  <a:pt x="714" y="9707"/>
                  <a:pt x="1025" y="3120"/>
                  <a:pt x="0" y="0"/>
                </a:cubicBezTo>
                <a:close/>
              </a:path>
              <a:path w="8229600" h="18288" stroke="0" extrusionOk="0">
                <a:moveTo>
                  <a:pt x="0" y="0"/>
                </a:moveTo>
                <a:cubicBezTo>
                  <a:pt x="270709" y="-27213"/>
                  <a:pt x="397128" y="23656"/>
                  <a:pt x="521208" y="0"/>
                </a:cubicBezTo>
                <a:cubicBezTo>
                  <a:pt x="631319" y="-5947"/>
                  <a:pt x="842157" y="28261"/>
                  <a:pt x="960120" y="0"/>
                </a:cubicBezTo>
                <a:cubicBezTo>
                  <a:pt x="1077930" y="6549"/>
                  <a:pt x="1318669" y="-15893"/>
                  <a:pt x="1481328" y="0"/>
                </a:cubicBezTo>
                <a:cubicBezTo>
                  <a:pt x="1659104" y="-21090"/>
                  <a:pt x="1870243" y="69945"/>
                  <a:pt x="2167128" y="0"/>
                </a:cubicBezTo>
                <a:cubicBezTo>
                  <a:pt x="2460684" y="-5519"/>
                  <a:pt x="2753885" y="-62993"/>
                  <a:pt x="2935224" y="0"/>
                </a:cubicBezTo>
                <a:cubicBezTo>
                  <a:pt x="3115119" y="56580"/>
                  <a:pt x="3535280" y="40687"/>
                  <a:pt x="3785616" y="0"/>
                </a:cubicBezTo>
                <a:cubicBezTo>
                  <a:pt x="4057881" y="25645"/>
                  <a:pt x="4308335" y="-2666"/>
                  <a:pt x="4636008" y="0"/>
                </a:cubicBezTo>
                <a:cubicBezTo>
                  <a:pt x="4987152" y="19805"/>
                  <a:pt x="5025979" y="14149"/>
                  <a:pt x="5239512" y="0"/>
                </a:cubicBezTo>
                <a:cubicBezTo>
                  <a:pt x="5437586" y="211"/>
                  <a:pt x="5752721" y="5618"/>
                  <a:pt x="6007608" y="0"/>
                </a:cubicBezTo>
                <a:cubicBezTo>
                  <a:pt x="6280137" y="-5132"/>
                  <a:pt x="6386079" y="-21510"/>
                  <a:pt x="6693408" y="0"/>
                </a:cubicBezTo>
                <a:cubicBezTo>
                  <a:pt x="6986580" y="4991"/>
                  <a:pt x="7015252" y="-18088"/>
                  <a:pt x="7296912" y="0"/>
                </a:cubicBezTo>
                <a:cubicBezTo>
                  <a:pt x="7569796" y="10390"/>
                  <a:pt x="7895472" y="71473"/>
                  <a:pt x="8229600" y="0"/>
                </a:cubicBezTo>
                <a:cubicBezTo>
                  <a:pt x="8230227" y="7450"/>
                  <a:pt x="8228885" y="11999"/>
                  <a:pt x="8229600" y="18288"/>
                </a:cubicBezTo>
                <a:cubicBezTo>
                  <a:pt x="8094333" y="-5252"/>
                  <a:pt x="7850928" y="37448"/>
                  <a:pt x="7626096" y="18288"/>
                </a:cubicBezTo>
                <a:cubicBezTo>
                  <a:pt x="7448378" y="-569"/>
                  <a:pt x="7315174" y="-1844"/>
                  <a:pt x="7022592" y="18288"/>
                </a:cubicBezTo>
                <a:cubicBezTo>
                  <a:pt x="6686163" y="50499"/>
                  <a:pt x="6352629" y="23510"/>
                  <a:pt x="6172200" y="18288"/>
                </a:cubicBezTo>
                <a:cubicBezTo>
                  <a:pt x="6015590" y="42345"/>
                  <a:pt x="5770309" y="21278"/>
                  <a:pt x="5650992" y="18288"/>
                </a:cubicBezTo>
                <a:cubicBezTo>
                  <a:pt x="5483975" y="12092"/>
                  <a:pt x="5165324" y="68948"/>
                  <a:pt x="4882896" y="18288"/>
                </a:cubicBezTo>
                <a:cubicBezTo>
                  <a:pt x="4568934" y="7053"/>
                  <a:pt x="4556334" y="27676"/>
                  <a:pt x="4443984" y="18288"/>
                </a:cubicBezTo>
                <a:cubicBezTo>
                  <a:pt x="4320775" y="10576"/>
                  <a:pt x="4034988" y="-3490"/>
                  <a:pt x="3758184" y="18288"/>
                </a:cubicBezTo>
                <a:cubicBezTo>
                  <a:pt x="3445155" y="-998"/>
                  <a:pt x="3367892" y="13824"/>
                  <a:pt x="3236976" y="18288"/>
                </a:cubicBezTo>
                <a:cubicBezTo>
                  <a:pt x="3093796" y="26408"/>
                  <a:pt x="2635824" y="24132"/>
                  <a:pt x="2386584" y="18288"/>
                </a:cubicBezTo>
                <a:cubicBezTo>
                  <a:pt x="2139815" y="-3297"/>
                  <a:pt x="2105958" y="25945"/>
                  <a:pt x="1947672" y="18288"/>
                </a:cubicBezTo>
                <a:cubicBezTo>
                  <a:pt x="1801011" y="-19911"/>
                  <a:pt x="1533636" y="14646"/>
                  <a:pt x="1261872" y="18288"/>
                </a:cubicBezTo>
                <a:cubicBezTo>
                  <a:pt x="989528" y="32227"/>
                  <a:pt x="1025848" y="14685"/>
                  <a:pt x="822960" y="18288"/>
                </a:cubicBezTo>
                <a:cubicBezTo>
                  <a:pt x="653456" y="20956"/>
                  <a:pt x="304027" y="8001"/>
                  <a:pt x="0" y="18288"/>
                </a:cubicBezTo>
                <a:cubicBezTo>
                  <a:pt x="-27" y="11611"/>
                  <a:pt x="-1713" y="5475"/>
                  <a:pt x="0" y="0"/>
                </a:cubicBezTo>
                <a:close/>
              </a:path>
              <a:path w="8229600" h="18288" fill="none" stroke="0" extrusionOk="0">
                <a:moveTo>
                  <a:pt x="0" y="0"/>
                </a:moveTo>
                <a:cubicBezTo>
                  <a:pt x="205130" y="6064"/>
                  <a:pt x="324007" y="6684"/>
                  <a:pt x="521208" y="0"/>
                </a:cubicBezTo>
                <a:cubicBezTo>
                  <a:pt x="695888" y="-14632"/>
                  <a:pt x="1101879" y="6017"/>
                  <a:pt x="1371600" y="0"/>
                </a:cubicBezTo>
                <a:cubicBezTo>
                  <a:pt x="1622968" y="4691"/>
                  <a:pt x="1936552" y="-7433"/>
                  <a:pt x="2221992" y="0"/>
                </a:cubicBezTo>
                <a:cubicBezTo>
                  <a:pt x="2498663" y="51226"/>
                  <a:pt x="2885875" y="-8757"/>
                  <a:pt x="3072384" y="0"/>
                </a:cubicBezTo>
                <a:cubicBezTo>
                  <a:pt x="3288944" y="24235"/>
                  <a:pt x="3331110" y="5443"/>
                  <a:pt x="3511296" y="0"/>
                </a:cubicBezTo>
                <a:cubicBezTo>
                  <a:pt x="3687973" y="-19690"/>
                  <a:pt x="3901025" y="-20092"/>
                  <a:pt x="4114800" y="0"/>
                </a:cubicBezTo>
                <a:cubicBezTo>
                  <a:pt x="4336102" y="32988"/>
                  <a:pt x="4416982" y="-5831"/>
                  <a:pt x="4553712" y="0"/>
                </a:cubicBezTo>
                <a:cubicBezTo>
                  <a:pt x="4674310" y="-5056"/>
                  <a:pt x="5080160" y="-12181"/>
                  <a:pt x="5239512" y="0"/>
                </a:cubicBezTo>
                <a:cubicBezTo>
                  <a:pt x="5419031" y="-38513"/>
                  <a:pt x="5691629" y="2226"/>
                  <a:pt x="5843016" y="0"/>
                </a:cubicBezTo>
                <a:cubicBezTo>
                  <a:pt x="5978317" y="-40553"/>
                  <a:pt x="6314754" y="9782"/>
                  <a:pt x="6611112" y="0"/>
                </a:cubicBezTo>
                <a:cubicBezTo>
                  <a:pt x="6973004" y="-17646"/>
                  <a:pt x="7175490" y="18489"/>
                  <a:pt x="7461504" y="0"/>
                </a:cubicBezTo>
                <a:cubicBezTo>
                  <a:pt x="7746737" y="-34159"/>
                  <a:pt x="7962178" y="39853"/>
                  <a:pt x="8229600" y="0"/>
                </a:cubicBezTo>
                <a:cubicBezTo>
                  <a:pt x="8228796" y="5852"/>
                  <a:pt x="8229698" y="10429"/>
                  <a:pt x="8229600" y="18288"/>
                </a:cubicBezTo>
                <a:cubicBezTo>
                  <a:pt x="7944174" y="-29104"/>
                  <a:pt x="7795646" y="-34405"/>
                  <a:pt x="7461504" y="18288"/>
                </a:cubicBezTo>
                <a:cubicBezTo>
                  <a:pt x="7129776" y="51087"/>
                  <a:pt x="7082769" y="31446"/>
                  <a:pt x="6940296" y="18288"/>
                </a:cubicBezTo>
                <a:cubicBezTo>
                  <a:pt x="6799665" y="-15875"/>
                  <a:pt x="6652769" y="31783"/>
                  <a:pt x="6419088" y="18288"/>
                </a:cubicBezTo>
                <a:cubicBezTo>
                  <a:pt x="6143970" y="52275"/>
                  <a:pt x="5863165" y="-16531"/>
                  <a:pt x="5650992" y="18288"/>
                </a:cubicBezTo>
                <a:cubicBezTo>
                  <a:pt x="5419172" y="40606"/>
                  <a:pt x="5309448" y="-405"/>
                  <a:pt x="5129784" y="18288"/>
                </a:cubicBezTo>
                <a:cubicBezTo>
                  <a:pt x="4947928" y="26023"/>
                  <a:pt x="4795021" y="5860"/>
                  <a:pt x="4690872" y="18288"/>
                </a:cubicBezTo>
                <a:cubicBezTo>
                  <a:pt x="4564358" y="-9579"/>
                  <a:pt x="4295485" y="-25280"/>
                  <a:pt x="4087368" y="18288"/>
                </a:cubicBezTo>
                <a:cubicBezTo>
                  <a:pt x="3871704" y="40406"/>
                  <a:pt x="3732927" y="-10898"/>
                  <a:pt x="3401568" y="18288"/>
                </a:cubicBezTo>
                <a:cubicBezTo>
                  <a:pt x="3075889" y="19660"/>
                  <a:pt x="3025898" y="44400"/>
                  <a:pt x="2798064" y="18288"/>
                </a:cubicBezTo>
                <a:cubicBezTo>
                  <a:pt x="2581856" y="-20869"/>
                  <a:pt x="2428311" y="-4900"/>
                  <a:pt x="2276856" y="18288"/>
                </a:cubicBezTo>
                <a:cubicBezTo>
                  <a:pt x="2098246" y="53283"/>
                  <a:pt x="1737531" y="55959"/>
                  <a:pt x="1426464" y="18288"/>
                </a:cubicBezTo>
                <a:cubicBezTo>
                  <a:pt x="1104708" y="26489"/>
                  <a:pt x="1006595" y="15928"/>
                  <a:pt x="740664" y="18288"/>
                </a:cubicBezTo>
                <a:cubicBezTo>
                  <a:pt x="480378" y="33084"/>
                  <a:pt x="202592" y="-12357"/>
                  <a:pt x="0" y="18288"/>
                </a:cubicBezTo>
                <a:cubicBezTo>
                  <a:pt x="888" y="9601"/>
                  <a:pt x="860" y="4150"/>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custGeom>
                    <a:avLst/>
                    <a:gdLst>
                      <a:gd name="connsiteX0" fmla="*/ 0 w 8229600"/>
                      <a:gd name="connsiteY0" fmla="*/ 0 h 18288"/>
                      <a:gd name="connsiteX1" fmla="*/ 521208 w 8229600"/>
                      <a:gd name="connsiteY1" fmla="*/ 0 h 18288"/>
                      <a:gd name="connsiteX2" fmla="*/ 1371600 w 8229600"/>
                      <a:gd name="connsiteY2" fmla="*/ 0 h 18288"/>
                      <a:gd name="connsiteX3" fmla="*/ 2221992 w 8229600"/>
                      <a:gd name="connsiteY3" fmla="*/ 0 h 18288"/>
                      <a:gd name="connsiteX4" fmla="*/ 3072384 w 8229600"/>
                      <a:gd name="connsiteY4" fmla="*/ 0 h 18288"/>
                      <a:gd name="connsiteX5" fmla="*/ 3511296 w 8229600"/>
                      <a:gd name="connsiteY5" fmla="*/ 0 h 18288"/>
                      <a:gd name="connsiteX6" fmla="*/ 4114800 w 8229600"/>
                      <a:gd name="connsiteY6" fmla="*/ 0 h 18288"/>
                      <a:gd name="connsiteX7" fmla="*/ 4553712 w 8229600"/>
                      <a:gd name="connsiteY7" fmla="*/ 0 h 18288"/>
                      <a:gd name="connsiteX8" fmla="*/ 5239512 w 8229600"/>
                      <a:gd name="connsiteY8" fmla="*/ 0 h 18288"/>
                      <a:gd name="connsiteX9" fmla="*/ 5843016 w 8229600"/>
                      <a:gd name="connsiteY9" fmla="*/ 0 h 18288"/>
                      <a:gd name="connsiteX10" fmla="*/ 6611112 w 8229600"/>
                      <a:gd name="connsiteY10" fmla="*/ 0 h 18288"/>
                      <a:gd name="connsiteX11" fmla="*/ 7461504 w 8229600"/>
                      <a:gd name="connsiteY11" fmla="*/ 0 h 18288"/>
                      <a:gd name="connsiteX12" fmla="*/ 8229600 w 8229600"/>
                      <a:gd name="connsiteY12" fmla="*/ 0 h 18288"/>
                      <a:gd name="connsiteX13" fmla="*/ 8229600 w 8229600"/>
                      <a:gd name="connsiteY13" fmla="*/ 18288 h 18288"/>
                      <a:gd name="connsiteX14" fmla="*/ 7461504 w 8229600"/>
                      <a:gd name="connsiteY14" fmla="*/ 18288 h 18288"/>
                      <a:gd name="connsiteX15" fmla="*/ 6940296 w 8229600"/>
                      <a:gd name="connsiteY15" fmla="*/ 18288 h 18288"/>
                      <a:gd name="connsiteX16" fmla="*/ 6419088 w 8229600"/>
                      <a:gd name="connsiteY16" fmla="*/ 18288 h 18288"/>
                      <a:gd name="connsiteX17" fmla="*/ 5650992 w 8229600"/>
                      <a:gd name="connsiteY17" fmla="*/ 18288 h 18288"/>
                      <a:gd name="connsiteX18" fmla="*/ 5129784 w 8229600"/>
                      <a:gd name="connsiteY18" fmla="*/ 18288 h 18288"/>
                      <a:gd name="connsiteX19" fmla="*/ 4690872 w 8229600"/>
                      <a:gd name="connsiteY19" fmla="*/ 18288 h 18288"/>
                      <a:gd name="connsiteX20" fmla="*/ 4087368 w 8229600"/>
                      <a:gd name="connsiteY20" fmla="*/ 18288 h 18288"/>
                      <a:gd name="connsiteX21" fmla="*/ 3401568 w 8229600"/>
                      <a:gd name="connsiteY21" fmla="*/ 18288 h 18288"/>
                      <a:gd name="connsiteX22" fmla="*/ 2798064 w 8229600"/>
                      <a:gd name="connsiteY22" fmla="*/ 18288 h 18288"/>
                      <a:gd name="connsiteX23" fmla="*/ 2276856 w 8229600"/>
                      <a:gd name="connsiteY23" fmla="*/ 18288 h 18288"/>
                      <a:gd name="connsiteX24" fmla="*/ 1426464 w 8229600"/>
                      <a:gd name="connsiteY24" fmla="*/ 18288 h 18288"/>
                      <a:gd name="connsiteX25" fmla="*/ 740664 w 8229600"/>
                      <a:gd name="connsiteY25" fmla="*/ 18288 h 18288"/>
                      <a:gd name="connsiteX26" fmla="*/ 0 w 8229600"/>
                      <a:gd name="connsiteY26" fmla="*/ 18288 h 18288"/>
                      <a:gd name="connsiteX27" fmla="*/ 0 w 8229600"/>
                      <a:gd name="connsiteY2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8229600" h="18288" fill="none" extrusionOk="0">
                        <a:moveTo>
                          <a:pt x="0" y="0"/>
                        </a:moveTo>
                        <a:cubicBezTo>
                          <a:pt x="227594" y="-4267"/>
                          <a:pt x="329693" y="13251"/>
                          <a:pt x="521208" y="0"/>
                        </a:cubicBezTo>
                        <a:cubicBezTo>
                          <a:pt x="712723" y="-13251"/>
                          <a:pt x="1137373" y="-13618"/>
                          <a:pt x="1371600" y="0"/>
                        </a:cubicBezTo>
                        <a:cubicBezTo>
                          <a:pt x="1605827" y="13618"/>
                          <a:pt x="1975382" y="-27374"/>
                          <a:pt x="2221992" y="0"/>
                        </a:cubicBezTo>
                        <a:cubicBezTo>
                          <a:pt x="2468602" y="27374"/>
                          <a:pt x="2863316" y="-20517"/>
                          <a:pt x="3072384" y="0"/>
                        </a:cubicBezTo>
                        <a:cubicBezTo>
                          <a:pt x="3281452" y="20517"/>
                          <a:pt x="3331438" y="10793"/>
                          <a:pt x="3511296" y="0"/>
                        </a:cubicBezTo>
                        <a:cubicBezTo>
                          <a:pt x="3691154" y="-10793"/>
                          <a:pt x="3906405" y="-29737"/>
                          <a:pt x="4114800" y="0"/>
                        </a:cubicBezTo>
                        <a:cubicBezTo>
                          <a:pt x="4323195" y="29737"/>
                          <a:pt x="4428852" y="-2234"/>
                          <a:pt x="4553712" y="0"/>
                        </a:cubicBezTo>
                        <a:cubicBezTo>
                          <a:pt x="4678572" y="2234"/>
                          <a:pt x="5065629" y="29368"/>
                          <a:pt x="5239512" y="0"/>
                        </a:cubicBezTo>
                        <a:cubicBezTo>
                          <a:pt x="5413395" y="-29368"/>
                          <a:pt x="5703888" y="11839"/>
                          <a:pt x="5843016" y="0"/>
                        </a:cubicBezTo>
                        <a:cubicBezTo>
                          <a:pt x="5982144" y="-11839"/>
                          <a:pt x="6260765" y="24719"/>
                          <a:pt x="6611112" y="0"/>
                        </a:cubicBezTo>
                        <a:cubicBezTo>
                          <a:pt x="6961459" y="-24719"/>
                          <a:pt x="7228293" y="32959"/>
                          <a:pt x="7461504" y="0"/>
                        </a:cubicBezTo>
                        <a:cubicBezTo>
                          <a:pt x="7694715" y="-32959"/>
                          <a:pt x="7990029" y="-3422"/>
                          <a:pt x="8229600" y="0"/>
                        </a:cubicBezTo>
                        <a:cubicBezTo>
                          <a:pt x="8228940" y="5812"/>
                          <a:pt x="8229447" y="9773"/>
                          <a:pt x="8229600" y="18288"/>
                        </a:cubicBezTo>
                        <a:cubicBezTo>
                          <a:pt x="7940706" y="-9293"/>
                          <a:pt x="7792584" y="-16009"/>
                          <a:pt x="7461504" y="18288"/>
                        </a:cubicBezTo>
                        <a:cubicBezTo>
                          <a:pt x="7130424" y="52585"/>
                          <a:pt x="7080072" y="43845"/>
                          <a:pt x="6940296" y="18288"/>
                        </a:cubicBezTo>
                        <a:cubicBezTo>
                          <a:pt x="6800520" y="-7269"/>
                          <a:pt x="6672872" y="26671"/>
                          <a:pt x="6419088" y="18288"/>
                        </a:cubicBezTo>
                        <a:cubicBezTo>
                          <a:pt x="6165304" y="9905"/>
                          <a:pt x="5869721" y="4987"/>
                          <a:pt x="5650992" y="18288"/>
                        </a:cubicBezTo>
                        <a:cubicBezTo>
                          <a:pt x="5432263" y="31589"/>
                          <a:pt x="5308310" y="3023"/>
                          <a:pt x="5129784" y="18288"/>
                        </a:cubicBezTo>
                        <a:cubicBezTo>
                          <a:pt x="4951258" y="33553"/>
                          <a:pt x="4799696" y="15357"/>
                          <a:pt x="4690872" y="18288"/>
                        </a:cubicBezTo>
                        <a:cubicBezTo>
                          <a:pt x="4582048" y="21219"/>
                          <a:pt x="4311124" y="-7836"/>
                          <a:pt x="4087368" y="18288"/>
                        </a:cubicBezTo>
                        <a:cubicBezTo>
                          <a:pt x="3863612" y="44412"/>
                          <a:pt x="3730288" y="13374"/>
                          <a:pt x="3401568" y="18288"/>
                        </a:cubicBezTo>
                        <a:cubicBezTo>
                          <a:pt x="3072848" y="23202"/>
                          <a:pt x="3020684" y="32425"/>
                          <a:pt x="2798064" y="18288"/>
                        </a:cubicBezTo>
                        <a:cubicBezTo>
                          <a:pt x="2575444" y="4151"/>
                          <a:pt x="2440915" y="-7352"/>
                          <a:pt x="2276856" y="18288"/>
                        </a:cubicBezTo>
                        <a:cubicBezTo>
                          <a:pt x="2112797" y="43928"/>
                          <a:pt x="1726502" y="-9560"/>
                          <a:pt x="1426464" y="18288"/>
                        </a:cubicBezTo>
                        <a:cubicBezTo>
                          <a:pt x="1126426" y="46136"/>
                          <a:pt x="992925" y="21016"/>
                          <a:pt x="740664" y="18288"/>
                        </a:cubicBezTo>
                        <a:cubicBezTo>
                          <a:pt x="488403" y="15560"/>
                          <a:pt x="195650" y="-16061"/>
                          <a:pt x="0" y="18288"/>
                        </a:cubicBezTo>
                        <a:cubicBezTo>
                          <a:pt x="348" y="9455"/>
                          <a:pt x="654" y="3983"/>
                          <a:pt x="0" y="0"/>
                        </a:cubicBezTo>
                        <a:close/>
                      </a:path>
                      <a:path w="8229600" h="18288" stroke="0" extrusionOk="0">
                        <a:moveTo>
                          <a:pt x="0" y="0"/>
                        </a:moveTo>
                        <a:cubicBezTo>
                          <a:pt x="259263" y="-9445"/>
                          <a:pt x="404731" y="4427"/>
                          <a:pt x="521208" y="0"/>
                        </a:cubicBezTo>
                        <a:cubicBezTo>
                          <a:pt x="637685" y="-4427"/>
                          <a:pt x="839187" y="564"/>
                          <a:pt x="960120" y="0"/>
                        </a:cubicBezTo>
                        <a:cubicBezTo>
                          <a:pt x="1081053" y="-564"/>
                          <a:pt x="1313469" y="-16481"/>
                          <a:pt x="1481328" y="0"/>
                        </a:cubicBezTo>
                        <a:cubicBezTo>
                          <a:pt x="1649187" y="16481"/>
                          <a:pt x="1885247" y="26161"/>
                          <a:pt x="2167128" y="0"/>
                        </a:cubicBezTo>
                        <a:cubicBezTo>
                          <a:pt x="2449009" y="-26161"/>
                          <a:pt x="2761875" y="-22202"/>
                          <a:pt x="2935224" y="0"/>
                        </a:cubicBezTo>
                        <a:cubicBezTo>
                          <a:pt x="3108573" y="22202"/>
                          <a:pt x="3540687" y="-2863"/>
                          <a:pt x="3785616" y="0"/>
                        </a:cubicBezTo>
                        <a:cubicBezTo>
                          <a:pt x="4030545" y="2863"/>
                          <a:pt x="4280774" y="-12442"/>
                          <a:pt x="4636008" y="0"/>
                        </a:cubicBezTo>
                        <a:cubicBezTo>
                          <a:pt x="4991242" y="12442"/>
                          <a:pt x="5025483" y="16914"/>
                          <a:pt x="5239512" y="0"/>
                        </a:cubicBezTo>
                        <a:cubicBezTo>
                          <a:pt x="5453541" y="-16914"/>
                          <a:pt x="5754008" y="16592"/>
                          <a:pt x="6007608" y="0"/>
                        </a:cubicBezTo>
                        <a:cubicBezTo>
                          <a:pt x="6261208" y="-16592"/>
                          <a:pt x="6407957" y="-11909"/>
                          <a:pt x="6693408" y="0"/>
                        </a:cubicBezTo>
                        <a:cubicBezTo>
                          <a:pt x="6978859" y="11909"/>
                          <a:pt x="7015437" y="-20890"/>
                          <a:pt x="7296912" y="0"/>
                        </a:cubicBezTo>
                        <a:cubicBezTo>
                          <a:pt x="7578387" y="20890"/>
                          <a:pt x="7859622" y="46406"/>
                          <a:pt x="8229600" y="0"/>
                        </a:cubicBezTo>
                        <a:cubicBezTo>
                          <a:pt x="8230508" y="6337"/>
                          <a:pt x="8228722" y="11778"/>
                          <a:pt x="8229600" y="18288"/>
                        </a:cubicBezTo>
                        <a:cubicBezTo>
                          <a:pt x="8075287" y="35054"/>
                          <a:pt x="7821366" y="21850"/>
                          <a:pt x="7626096" y="18288"/>
                        </a:cubicBezTo>
                        <a:cubicBezTo>
                          <a:pt x="7430826" y="14726"/>
                          <a:pt x="7320004" y="-9669"/>
                          <a:pt x="7022592" y="18288"/>
                        </a:cubicBezTo>
                        <a:cubicBezTo>
                          <a:pt x="6725180" y="46245"/>
                          <a:pt x="6348804" y="-14025"/>
                          <a:pt x="6172200" y="18288"/>
                        </a:cubicBezTo>
                        <a:cubicBezTo>
                          <a:pt x="5995596" y="50601"/>
                          <a:pt x="5788102" y="22890"/>
                          <a:pt x="5650992" y="18288"/>
                        </a:cubicBezTo>
                        <a:cubicBezTo>
                          <a:pt x="5513882" y="13686"/>
                          <a:pt x="5198399" y="29121"/>
                          <a:pt x="4882896" y="18288"/>
                        </a:cubicBezTo>
                        <a:cubicBezTo>
                          <a:pt x="4567393" y="7455"/>
                          <a:pt x="4557008" y="26965"/>
                          <a:pt x="4443984" y="18288"/>
                        </a:cubicBezTo>
                        <a:cubicBezTo>
                          <a:pt x="4330960" y="9611"/>
                          <a:pt x="4061674" y="28891"/>
                          <a:pt x="3758184" y="18288"/>
                        </a:cubicBezTo>
                        <a:cubicBezTo>
                          <a:pt x="3454694" y="7685"/>
                          <a:pt x="3380392" y="19119"/>
                          <a:pt x="3236976" y="18288"/>
                        </a:cubicBezTo>
                        <a:cubicBezTo>
                          <a:pt x="3093560" y="17457"/>
                          <a:pt x="2632116" y="37607"/>
                          <a:pt x="2386584" y="18288"/>
                        </a:cubicBezTo>
                        <a:cubicBezTo>
                          <a:pt x="2141052" y="-1031"/>
                          <a:pt x="2110884" y="28777"/>
                          <a:pt x="1947672" y="18288"/>
                        </a:cubicBezTo>
                        <a:cubicBezTo>
                          <a:pt x="1784460" y="7799"/>
                          <a:pt x="1535467" y="461"/>
                          <a:pt x="1261872" y="18288"/>
                        </a:cubicBezTo>
                        <a:cubicBezTo>
                          <a:pt x="988277" y="36115"/>
                          <a:pt x="1021096" y="10375"/>
                          <a:pt x="822960" y="18288"/>
                        </a:cubicBezTo>
                        <a:cubicBezTo>
                          <a:pt x="624824" y="26201"/>
                          <a:pt x="298309" y="1283"/>
                          <a:pt x="0" y="18288"/>
                        </a:cubicBezTo>
                        <a:cubicBezTo>
                          <a:pt x="-633" y="12278"/>
                          <a:pt x="-757" y="5867"/>
                          <a:pt x="0" y="0"/>
                        </a:cubicBezTo>
                        <a:close/>
                      </a:path>
                    </a:pathLst>
                  </a:cu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7C77243B-6D9A-795D-71D8-5CF63338CD81}"/>
              </a:ext>
            </a:extLst>
          </p:cNvPr>
          <p:cNvSpPr txBox="1"/>
          <p:nvPr/>
        </p:nvSpPr>
        <p:spPr>
          <a:xfrm>
            <a:off x="429369" y="1749056"/>
            <a:ext cx="5035164" cy="4800600"/>
          </a:xfrm>
          <a:prstGeom prst="rect">
            <a:avLst/>
          </a:prstGeom>
        </p:spPr>
        <p:txBody>
          <a:bodyPr vert="horz" lIns="91440" tIns="45720" rIns="91440" bIns="45720" rtlCol="0" anchor="t">
            <a:noAutofit/>
          </a:bodyPr>
          <a:lstStyle/>
          <a:p>
            <a:pPr marL="342900" lvl="0" indent="-228600" algn="just" defTabSz="914400">
              <a:lnSpc>
                <a:spcPct val="90000"/>
              </a:lnSpc>
              <a:spcAft>
                <a:spcPts val="800"/>
              </a:spcAft>
              <a:buSzPts val="1000"/>
              <a:buFont typeface="Arial" panose="020B0604020202020204" pitchFamily="34" charset="0"/>
              <a:buChar char="•"/>
              <a:tabLst>
                <a:tab pos="228600" algn="l"/>
              </a:tabLst>
            </a:pPr>
            <a:r>
              <a:rPr lang="en-US" sz="1400" dirty="0">
                <a:effectLst/>
              </a:rPr>
              <a:t>SEND and PRT are involved in working together </a:t>
            </a:r>
            <a:r>
              <a:rPr lang="en-US" sz="1400" dirty="0"/>
              <a:t>with our specialist settings to identify students who may be ready and who want to consider a transition to a mainstream setting</a:t>
            </a:r>
          </a:p>
          <a:p>
            <a:pPr marL="342900" lvl="0" indent="-228600" algn="just" defTabSz="914400">
              <a:lnSpc>
                <a:spcPct val="90000"/>
              </a:lnSpc>
              <a:spcAft>
                <a:spcPts val="800"/>
              </a:spcAft>
              <a:buSzPts val="1000"/>
              <a:buFont typeface="Arial" panose="020B0604020202020204" pitchFamily="34" charset="0"/>
              <a:buChar char="•"/>
              <a:tabLst>
                <a:tab pos="228600" algn="l"/>
              </a:tabLst>
            </a:pPr>
            <a:r>
              <a:rPr lang="en-US" sz="1400" dirty="0"/>
              <a:t>Case studies are being explored given PRT were involved with supporting at least 8 students successfully transition last academic year.</a:t>
            </a:r>
          </a:p>
          <a:p>
            <a:pPr marL="342900" lvl="0" indent="-228600" algn="just" defTabSz="914400">
              <a:lnSpc>
                <a:spcPct val="90000"/>
              </a:lnSpc>
              <a:spcAft>
                <a:spcPts val="800"/>
              </a:spcAft>
              <a:buSzPts val="1000"/>
              <a:buFont typeface="Arial" panose="020B0604020202020204" pitchFamily="34" charset="0"/>
              <a:buChar char="•"/>
              <a:tabLst>
                <a:tab pos="228600" algn="l"/>
              </a:tabLst>
            </a:pPr>
            <a:r>
              <a:rPr lang="en-US" sz="1400" dirty="0"/>
              <a:t>The process is relationship based and collaborative</a:t>
            </a:r>
          </a:p>
          <a:p>
            <a:pPr marL="342900" lvl="0" indent="-228600" algn="just" defTabSz="914400">
              <a:lnSpc>
                <a:spcPct val="90000"/>
              </a:lnSpc>
              <a:spcAft>
                <a:spcPts val="800"/>
              </a:spcAft>
              <a:buSzPts val="1000"/>
              <a:buFont typeface="Arial" panose="020B0604020202020204" pitchFamily="34" charset="0"/>
              <a:buChar char="•"/>
              <a:tabLst>
                <a:tab pos="228600" algn="l"/>
              </a:tabLst>
            </a:pPr>
            <a:r>
              <a:rPr lang="en-US" sz="1400" dirty="0"/>
              <a:t>Specialist settings along with families and the </a:t>
            </a:r>
            <a:r>
              <a:rPr lang="en-US" sz="1400" dirty="0" err="1"/>
              <a:t>yp</a:t>
            </a:r>
            <a:r>
              <a:rPr lang="en-US" sz="1400" dirty="0"/>
              <a:t> identify that that they may wish to explore this route</a:t>
            </a:r>
          </a:p>
          <a:p>
            <a:pPr marL="342900" lvl="0" indent="-228600" algn="just" defTabSz="914400">
              <a:lnSpc>
                <a:spcPct val="90000"/>
              </a:lnSpc>
              <a:spcAft>
                <a:spcPts val="800"/>
              </a:spcAft>
              <a:buSzPts val="1000"/>
              <a:buFont typeface="Arial" panose="020B0604020202020204" pitchFamily="34" charset="0"/>
              <a:buChar char="•"/>
              <a:tabLst>
                <a:tab pos="228600" algn="l"/>
              </a:tabLst>
            </a:pPr>
            <a:r>
              <a:rPr lang="en-US" sz="1400" dirty="0"/>
              <a:t>Discussions are also happening at Annual Review meetings for any </a:t>
            </a:r>
            <a:r>
              <a:rPr lang="en-US" sz="1400" dirty="0" err="1"/>
              <a:t>yp</a:t>
            </a:r>
            <a:r>
              <a:rPr lang="en-US" sz="1400" dirty="0"/>
              <a:t>/families that may wish to consider a move in the future, but they’re not restricted to just happen at these meetings</a:t>
            </a:r>
          </a:p>
          <a:p>
            <a:pPr marL="342900" lvl="0" indent="-228600" algn="just" defTabSz="914400">
              <a:lnSpc>
                <a:spcPct val="90000"/>
              </a:lnSpc>
              <a:spcAft>
                <a:spcPts val="800"/>
              </a:spcAft>
              <a:buSzPts val="1000"/>
              <a:buFont typeface="Arial" panose="020B0604020202020204" pitchFamily="34" charset="0"/>
              <a:buChar char="•"/>
              <a:tabLst>
                <a:tab pos="228600" algn="l"/>
              </a:tabLst>
            </a:pPr>
            <a:r>
              <a:rPr lang="en-US" sz="1400" dirty="0"/>
              <a:t>PRT identify a setting based on a number of things but parental and </a:t>
            </a:r>
            <a:r>
              <a:rPr lang="en-US" sz="1400" dirty="0" err="1"/>
              <a:t>yp</a:t>
            </a:r>
            <a:r>
              <a:rPr lang="en-US" sz="1400" dirty="0"/>
              <a:t> voice being pivotal. There may be reasons preference may not be possible but will be openly communicated at every step</a:t>
            </a:r>
          </a:p>
          <a:p>
            <a:pPr marL="342900" lvl="0" indent="-228600" algn="just" defTabSz="914400">
              <a:lnSpc>
                <a:spcPct val="90000"/>
              </a:lnSpc>
              <a:spcAft>
                <a:spcPts val="800"/>
              </a:spcAft>
              <a:buSzPts val="1000"/>
              <a:buFont typeface="Arial" panose="020B0604020202020204" pitchFamily="34" charset="0"/>
              <a:buChar char="•"/>
              <a:tabLst>
                <a:tab pos="228600" algn="l"/>
              </a:tabLst>
            </a:pPr>
            <a:r>
              <a:rPr lang="en-US" sz="1400" dirty="0"/>
              <a:t>Multi Agency planning meetings happen. Visits to each setting by SENCO’s, family visits to identified provision, robust transition planning.</a:t>
            </a:r>
          </a:p>
          <a:p>
            <a:pPr marL="342900" lvl="0" indent="-228600" defTabSz="914400">
              <a:lnSpc>
                <a:spcPct val="90000"/>
              </a:lnSpc>
              <a:spcAft>
                <a:spcPts val="800"/>
              </a:spcAft>
              <a:buSzPts val="1000"/>
              <a:buFont typeface="Arial" panose="020B0604020202020204" pitchFamily="34" charset="0"/>
              <a:buChar char="•"/>
              <a:tabLst>
                <a:tab pos="228600" algn="l"/>
              </a:tabLst>
            </a:pPr>
            <a:endParaRPr lang="en-US" sz="1400" dirty="0"/>
          </a:p>
          <a:p>
            <a:pPr marL="342900" lvl="0" indent="-228600" defTabSz="914400">
              <a:lnSpc>
                <a:spcPct val="90000"/>
              </a:lnSpc>
              <a:spcAft>
                <a:spcPts val="800"/>
              </a:spcAft>
              <a:buSzPts val="1000"/>
              <a:buFont typeface="Arial" panose="020B0604020202020204" pitchFamily="34" charset="0"/>
              <a:buChar char="•"/>
              <a:tabLst>
                <a:tab pos="228600" algn="l"/>
              </a:tabLst>
            </a:pPr>
            <a:endParaRPr lang="en-US" sz="1400" dirty="0"/>
          </a:p>
          <a:p>
            <a:pPr marL="342900" lvl="0" indent="-228600" defTabSz="914400">
              <a:lnSpc>
                <a:spcPct val="90000"/>
              </a:lnSpc>
              <a:spcAft>
                <a:spcPts val="800"/>
              </a:spcAft>
              <a:buSzPts val="1000"/>
              <a:buFont typeface="Arial" panose="020B0604020202020204" pitchFamily="34" charset="0"/>
              <a:buChar char="•"/>
              <a:tabLst>
                <a:tab pos="228600" algn="l"/>
              </a:tabLst>
            </a:pPr>
            <a:endParaRPr lang="en-US" sz="1400" dirty="0">
              <a:effectLst/>
            </a:endParaRPr>
          </a:p>
          <a:p>
            <a:pPr marL="342900" lvl="0" indent="-228600" defTabSz="914400">
              <a:lnSpc>
                <a:spcPct val="90000"/>
              </a:lnSpc>
              <a:spcAft>
                <a:spcPts val="800"/>
              </a:spcAft>
              <a:buSzPts val="1000"/>
              <a:buFont typeface="Arial" panose="020B0604020202020204" pitchFamily="34" charset="0"/>
              <a:buChar char="•"/>
              <a:tabLst>
                <a:tab pos="228600" algn="l"/>
              </a:tabLst>
            </a:pPr>
            <a:endParaRPr lang="en-US" sz="1400" dirty="0">
              <a:effectLst/>
            </a:endParaRPr>
          </a:p>
        </p:txBody>
      </p:sp>
      <p:pic>
        <p:nvPicPr>
          <p:cNvPr id="4" name="Picture 3" descr="Slide background superimp_v2.jpg">
            <a:extLst>
              <a:ext uri="{FF2B5EF4-FFF2-40B4-BE49-F238E27FC236}">
                <a16:creationId xmlns:a16="http://schemas.microsoft.com/office/drawing/2014/main" id="{420F7BA8-3139-031F-0E7B-637298A58677}"/>
              </a:ext>
            </a:extLst>
          </p:cNvPr>
          <p:cNvPicPr>
            <a:picLocks noChangeAspect="1"/>
          </p:cNvPicPr>
          <p:nvPr/>
        </p:nvPicPr>
        <p:blipFill rotWithShape="1">
          <a:blip r:embed="rId2">
            <a:extLst>
              <a:ext uri="{28A0092B-C50C-407E-A947-70E740481C1C}">
                <a14:useLocalDpi xmlns:a14="http://schemas.microsoft.com/office/drawing/2010/main" val="0"/>
              </a:ext>
            </a:extLst>
          </a:blip>
          <a:srcRect l="45885"/>
          <a:stretch/>
        </p:blipFill>
        <p:spPr>
          <a:xfrm>
            <a:off x="5756743" y="2093976"/>
            <a:ext cx="2955798" cy="4096512"/>
          </a:xfrm>
          <a:prstGeom prst="rect">
            <a:avLst/>
          </a:prstGeom>
        </p:spPr>
      </p:pic>
    </p:spTree>
    <p:extLst>
      <p:ext uri="{BB962C8B-B14F-4D97-AF65-F5344CB8AC3E}">
        <p14:creationId xmlns:p14="http://schemas.microsoft.com/office/powerpoint/2010/main" val="4366745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Flow_SignoffStatus xmlns="11d7dfa7-68bf-4d7b-85e3-cfc91e21ee89"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423F7790C75FE4B8A68B2E51078F498" ma:contentTypeVersion="13" ma:contentTypeDescription="Create a new document." ma:contentTypeScope="" ma:versionID="100d7437594c49483707262feaec40a2">
  <xsd:schema xmlns:xsd="http://www.w3.org/2001/XMLSchema" xmlns:xs="http://www.w3.org/2001/XMLSchema" xmlns:p="http://schemas.microsoft.com/office/2006/metadata/properties" xmlns:ns2="11d7dfa7-68bf-4d7b-85e3-cfc91e21ee89" xmlns:ns3="72917732-a0b1-4e85-b943-6cbb0711772b" targetNamespace="http://schemas.microsoft.com/office/2006/metadata/properties" ma:root="true" ma:fieldsID="fba5e434eae699681bcca50653544805" ns2:_="" ns3:_="">
    <xsd:import namespace="11d7dfa7-68bf-4d7b-85e3-cfc91e21ee89"/>
    <xsd:import namespace="72917732-a0b1-4e85-b943-6cbb0711772b"/>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_Flow_SignoffStatu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1d7dfa7-68bf-4d7b-85e3-cfc91e21ee8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_Flow_SignoffStatus" ma:index="19" nillable="true" ma:displayName="Sign-off status" ma:internalName="Sign_x002d_off_x0020_status">
      <xsd:simpleType>
        <xsd:restriction base="dms:Text"/>
      </xsd:simpleType>
    </xsd:element>
    <xsd:element name="MediaLengthInSeconds" ma:index="20"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72917732-a0b1-4e85-b943-6cbb0711772b"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E92C59C-AAA1-4C57-A2B9-092A0F45055A}">
  <ds:schemaRefs>
    <ds:schemaRef ds:uri="http://schemas.microsoft.com/office/infopath/2007/PartnerControls"/>
    <ds:schemaRef ds:uri="http://schemas.microsoft.com/office/2006/documentManagement/types"/>
    <ds:schemaRef ds:uri="http://purl.org/dc/elements/1.1/"/>
    <ds:schemaRef ds:uri="http://purl.org/dc/dcmitype/"/>
    <ds:schemaRef ds:uri="http://purl.org/dc/terms/"/>
    <ds:schemaRef ds:uri="http://schemas.microsoft.com/office/2006/metadata/properties"/>
    <ds:schemaRef ds:uri="72917732-a0b1-4e85-b943-6cbb0711772b"/>
    <ds:schemaRef ds:uri="http://www.w3.org/XML/1998/namespace"/>
    <ds:schemaRef ds:uri="http://schemas.openxmlformats.org/package/2006/metadata/core-properties"/>
    <ds:schemaRef ds:uri="11d7dfa7-68bf-4d7b-85e3-cfc91e21ee89"/>
  </ds:schemaRefs>
</ds:datastoreItem>
</file>

<file path=customXml/itemProps2.xml><?xml version="1.0" encoding="utf-8"?>
<ds:datastoreItem xmlns:ds="http://schemas.openxmlformats.org/officeDocument/2006/customXml" ds:itemID="{04F9F33D-3347-4010-8DA2-87C1F024A99D}">
  <ds:schemaRefs>
    <ds:schemaRef ds:uri="http://schemas.microsoft.com/sharepoint/v3/contenttype/forms"/>
  </ds:schemaRefs>
</ds:datastoreItem>
</file>

<file path=customXml/itemProps3.xml><?xml version="1.0" encoding="utf-8"?>
<ds:datastoreItem xmlns:ds="http://schemas.openxmlformats.org/officeDocument/2006/customXml" ds:itemID="{D5F0A1E0-5ACC-4B92-A968-47048597FD7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1d7dfa7-68bf-4d7b-85e3-cfc91e21ee89"/>
    <ds:schemaRef ds:uri="72917732-a0b1-4e85-b943-6cbb0711772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3250</TotalTime>
  <Words>1141</Words>
  <Application>Microsoft Office PowerPoint</Application>
  <PresentationFormat>On-screen Show (4:3)</PresentationFormat>
  <Paragraphs>124</Paragraphs>
  <Slides>12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GDS Transport</vt:lpstr>
      <vt:lpstr>Open Sans</vt:lpstr>
      <vt:lpstr>Times New Roman</vt:lpstr>
      <vt:lpstr>Office Theme</vt:lpstr>
      <vt:lpstr>Reducing the risk of Suspension or Permanent Exclusion for pupils with SEND</vt:lpstr>
      <vt:lpstr>EXCLUSIONS DATA</vt:lpstr>
      <vt:lpstr>Suspension Guidance 2022</vt:lpstr>
      <vt:lpstr>PowerPoint Presentation</vt:lpstr>
      <vt:lpstr> Early Intervention</vt:lpstr>
      <vt:lpstr>PowerPoint Presentation</vt:lpstr>
      <vt:lpstr>PowerPoint Presentation</vt:lpstr>
      <vt:lpstr>Transition Protocol</vt:lpstr>
      <vt:lpstr>PowerPoint Presentation</vt:lpstr>
      <vt:lpstr>PowerPoint Presentation</vt:lpstr>
      <vt:lpstr>EVALUATING EXCLUSIONS</vt:lpstr>
      <vt:lpstr>USEFUL LINKS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Neil2</dc:creator>
  <cp:lastModifiedBy>Nicola Carter</cp:lastModifiedBy>
  <cp:revision>58</cp:revision>
  <dcterms:created xsi:type="dcterms:W3CDTF">2020-10-29T15:13:27Z</dcterms:created>
  <dcterms:modified xsi:type="dcterms:W3CDTF">2022-10-17T06:45:17Z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0x0101007423F7790C75FE4B8A68B2E51078F498</vt:lpwstr>
  </property>
</Properties>
</file>