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5"/>
  </p:notesMasterIdLst>
  <p:sldIdLst>
    <p:sldId id="258" r:id="rId6"/>
    <p:sldId id="352" r:id="rId7"/>
    <p:sldId id="272" r:id="rId8"/>
    <p:sldId id="355" r:id="rId9"/>
    <p:sldId id="357" r:id="rId10"/>
    <p:sldId id="358" r:id="rId11"/>
    <p:sldId id="359" r:id="rId12"/>
    <p:sldId id="261" r:id="rId13"/>
    <p:sldId id="45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5231"/>
    <a:srgbClr val="03646F"/>
    <a:srgbClr val="2A8852"/>
    <a:srgbClr val="CC0D2D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81227" autoAdjust="0"/>
  </p:normalViewPr>
  <p:slideViewPr>
    <p:cSldViewPr snapToGrid="0">
      <p:cViewPr varScale="1">
        <p:scale>
          <a:sx n="118" d="100"/>
          <a:sy n="118" d="100"/>
        </p:scale>
        <p:origin x="11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D4DA3C-9A57-4CC5-A14D-615196F5A072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DE54E9E-E787-4406-A08C-CC8F6CBEAC1E}">
      <dgm:prSet/>
      <dgm:spPr>
        <a:solidFill>
          <a:srgbClr val="2E955A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To</a:t>
          </a:r>
          <a:r>
            <a:rPr lang="en-US" baseline="0" dirty="0">
              <a:latin typeface="Arial" panose="020B0604020202020204" pitchFamily="34" charset="0"/>
              <a:cs typeface="Arial" panose="020B0604020202020204" pitchFamily="34" charset="0"/>
            </a:rPr>
            <a:t> improve the quality of teaching to children and young people with SEND, particularly in mainstream settings (both schools and further education).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6E80E4-6005-4A70-9CA5-EB83C9BECEA3}" type="parTrans" cxnId="{B1974F9F-6E9D-4688-874B-F97EF27F2EE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AD2E2D-E1C2-4F0D-B1EE-5D3EA892C76D}" type="sibTrans" cxnId="{B1974F9F-6E9D-4688-874B-F97EF27F2EE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EEC158-2316-48FC-8317-080D2BF495EC}">
      <dgm:prSet/>
      <dgm:spPr>
        <a:solidFill>
          <a:srgbClr val="057078"/>
        </a:solidFill>
      </dgm:spPr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To ensure needs are identified and met earlier and more effectively, and that preparation for adulthood is delivered from the earliest stages, to support effective transitions, including into employment.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054306-F0F7-4DBB-B9B9-5E5CBABFEF5E}" type="parTrans" cxnId="{ADE0BDD6-28D2-49B3-AC21-743CE773106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E6CD21-64A0-4C4B-B637-71B419E22882}" type="sibTrans" cxnId="{ADE0BDD6-28D2-49B3-AC21-743CE773106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7DA431-390A-4261-8082-71AA80E6EC6B}" type="pres">
      <dgm:prSet presAssocID="{85D4DA3C-9A57-4CC5-A14D-615196F5A072}" presName="linear" presStyleCnt="0">
        <dgm:presLayoutVars>
          <dgm:animLvl val="lvl"/>
          <dgm:resizeHandles val="exact"/>
        </dgm:presLayoutVars>
      </dgm:prSet>
      <dgm:spPr/>
    </dgm:pt>
    <dgm:pt modelId="{72E448CF-2C94-471B-962A-F8D086BDB657}" type="pres">
      <dgm:prSet presAssocID="{2DE54E9E-E787-4406-A08C-CC8F6CBEAC1E}" presName="parentText" presStyleLbl="node1" presStyleIdx="0" presStyleCnt="2" custScaleY="83779">
        <dgm:presLayoutVars>
          <dgm:chMax val="0"/>
          <dgm:bulletEnabled val="1"/>
        </dgm:presLayoutVars>
      </dgm:prSet>
      <dgm:spPr/>
    </dgm:pt>
    <dgm:pt modelId="{B56CA754-B7FB-4B4B-A1FD-11101D4A43B7}" type="pres">
      <dgm:prSet presAssocID="{48AD2E2D-E1C2-4F0D-B1EE-5D3EA892C76D}" presName="spacer" presStyleCnt="0"/>
      <dgm:spPr/>
    </dgm:pt>
    <dgm:pt modelId="{4A4B0F6F-318E-4F55-AC7B-91931FDDF3ED}" type="pres">
      <dgm:prSet presAssocID="{8BEEC158-2316-48FC-8317-080D2BF495EC}" presName="parentText" presStyleLbl="node1" presStyleIdx="1" presStyleCnt="2" custScaleY="91210">
        <dgm:presLayoutVars>
          <dgm:chMax val="0"/>
          <dgm:bulletEnabled val="1"/>
        </dgm:presLayoutVars>
      </dgm:prSet>
      <dgm:spPr/>
    </dgm:pt>
  </dgm:ptLst>
  <dgm:cxnLst>
    <dgm:cxn modelId="{93283273-3489-4A7D-A546-2B49C5A44BA2}" type="presOf" srcId="{85D4DA3C-9A57-4CC5-A14D-615196F5A072}" destId="{D67DA431-390A-4261-8082-71AA80E6EC6B}" srcOrd="0" destOrd="0" presId="urn:microsoft.com/office/officeart/2005/8/layout/vList2"/>
    <dgm:cxn modelId="{08F4DC7A-AA8E-449F-A997-21F0B38BD13A}" type="presOf" srcId="{8BEEC158-2316-48FC-8317-080D2BF495EC}" destId="{4A4B0F6F-318E-4F55-AC7B-91931FDDF3ED}" srcOrd="0" destOrd="0" presId="urn:microsoft.com/office/officeart/2005/8/layout/vList2"/>
    <dgm:cxn modelId="{B1974F9F-6E9D-4688-874B-F97EF27F2EED}" srcId="{85D4DA3C-9A57-4CC5-A14D-615196F5A072}" destId="{2DE54E9E-E787-4406-A08C-CC8F6CBEAC1E}" srcOrd="0" destOrd="0" parTransId="{186E80E4-6005-4A70-9CA5-EB83C9BECEA3}" sibTransId="{48AD2E2D-E1C2-4F0D-B1EE-5D3EA892C76D}"/>
    <dgm:cxn modelId="{99688CA7-4031-4947-9FCF-EE6D7F7071C4}" type="presOf" srcId="{2DE54E9E-E787-4406-A08C-CC8F6CBEAC1E}" destId="{72E448CF-2C94-471B-962A-F8D086BDB657}" srcOrd="0" destOrd="0" presId="urn:microsoft.com/office/officeart/2005/8/layout/vList2"/>
    <dgm:cxn modelId="{ADE0BDD6-28D2-49B3-AC21-743CE7731067}" srcId="{85D4DA3C-9A57-4CC5-A14D-615196F5A072}" destId="{8BEEC158-2316-48FC-8317-080D2BF495EC}" srcOrd="1" destOrd="0" parTransId="{D7054306-F0F7-4DBB-B9B9-5E5CBABFEF5E}" sibTransId="{4BE6CD21-64A0-4C4B-B637-71B419E22882}"/>
    <dgm:cxn modelId="{944FC106-BBC4-4668-ADD8-28519F4394A9}" type="presParOf" srcId="{D67DA431-390A-4261-8082-71AA80E6EC6B}" destId="{72E448CF-2C94-471B-962A-F8D086BDB657}" srcOrd="0" destOrd="0" presId="urn:microsoft.com/office/officeart/2005/8/layout/vList2"/>
    <dgm:cxn modelId="{6A271E3C-2DC9-472F-9862-9F153514EEE1}" type="presParOf" srcId="{D67DA431-390A-4261-8082-71AA80E6EC6B}" destId="{B56CA754-B7FB-4B4B-A1FD-11101D4A43B7}" srcOrd="1" destOrd="0" presId="urn:microsoft.com/office/officeart/2005/8/layout/vList2"/>
    <dgm:cxn modelId="{60FC9010-6EAB-416E-833D-4DF98781DD69}" type="presParOf" srcId="{D67DA431-390A-4261-8082-71AA80E6EC6B}" destId="{4A4B0F6F-318E-4F55-AC7B-91931FDDF3E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D62D61-CA56-4E4A-9DFF-D6E282C1D17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5335F23-2686-40A4-AA62-3F6944C56659}">
      <dgm:prSet phldrT="[Text]"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Online units</a:t>
          </a:r>
        </a:p>
      </dgm:t>
    </dgm:pt>
    <dgm:pt modelId="{68F102A5-4002-4A9B-8013-EAE57BDDCF07}" type="parTrans" cxnId="{D7FF8D4F-A704-42A7-B8A9-135EB2CE73B3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754B16-19F3-4B9F-AB9E-A4405AF90F84}" type="sibTrans" cxnId="{D7FF8D4F-A704-42A7-B8A9-135EB2CE73B3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F6385B-2F70-4AA7-94C2-24202BB1AE40}">
      <dgm:prSet phldrT="[Text]"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20 asynchronous units to support schools and FE workforce</a:t>
          </a:r>
        </a:p>
      </dgm:t>
    </dgm:pt>
    <dgm:pt modelId="{213D7F67-1B05-473A-9ACB-58781FA5E452}" type="parTrans" cxnId="{A540E58A-F57F-4E14-8CB3-685D7685521F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954C52-2B31-4313-87C5-4673BB25696E}" type="sibTrans" cxnId="{A540E58A-F57F-4E14-8CB3-685D7685521F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716F02-1677-47E2-A434-87073B6A648A}">
      <dgm:prSet phldrT="[Text]"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Live contextualising sessions</a:t>
          </a:r>
        </a:p>
      </dgm:t>
    </dgm:pt>
    <dgm:pt modelId="{8230A845-BDAE-41A9-9FA8-F43FB92B74D1}" type="parTrans" cxnId="{F502FD93-419B-420D-A946-62D7055000A6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780027-F7AE-4EC8-90E0-F2C42B63F759}" type="sibTrans" cxnId="{F502FD93-419B-420D-A946-62D7055000A6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957BF8-102E-427E-B674-2FA07DDEB46D}">
      <dgm:prSet phldrT="[Text]"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Online units will be supported by live, online sessions to enable delegates to contextualise the learning</a:t>
          </a:r>
        </a:p>
      </dgm:t>
    </dgm:pt>
    <dgm:pt modelId="{5AB3F6A3-4FE4-46A3-8C93-A15F1D05478E}" type="parTrans" cxnId="{A6B39772-CA1A-4828-ABCE-C3001E496FA4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6850ED-467A-483D-B3F1-E660BC099CA1}" type="sibTrans" cxnId="{A6B39772-CA1A-4828-ABCE-C3001E496FA4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05F5EA-3B39-4F4D-B5E4-4FC503D9D004}">
      <dgm:prSet phldrT="[Text]"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Facilitated / led by RSLs / DRSLs, rolling programme across 3 years.</a:t>
          </a:r>
        </a:p>
      </dgm:t>
    </dgm:pt>
    <dgm:pt modelId="{6FC8E934-9499-4ED2-BC0C-056836D55594}" type="parTrans" cxnId="{00BF9BB4-A451-4BF2-BEC7-3EDCAC035DF5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B688DF-5FB0-4190-A274-9A291FCD6DEF}" type="sibTrans" cxnId="{00BF9BB4-A451-4BF2-BEC7-3EDCAC035DF5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D84DF5-63FA-4E7F-A46F-C4329B32428A}">
      <dgm:prSet phldrT="[Text]"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Responsive webinars</a:t>
          </a:r>
        </a:p>
      </dgm:t>
    </dgm:pt>
    <dgm:pt modelId="{37A36227-E9E6-4BB6-A3E8-960FAB94A31B}" type="parTrans" cxnId="{F7750A1B-C446-4231-9C16-8B21FA899F16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5923F1-0073-4D57-A861-E4B3FF998101}" type="sibTrans" cxnId="{F7750A1B-C446-4231-9C16-8B21FA899F16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F73EF7-B6E8-43CD-9976-CE2E7AAFFF99}">
      <dgm:prSet phldrT="[Text]"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One per quarter</a:t>
          </a:r>
        </a:p>
      </dgm:t>
    </dgm:pt>
    <dgm:pt modelId="{3966712E-4B3A-4230-9983-261699EAC563}" type="parTrans" cxnId="{46DAD593-1941-4697-9A71-B77A41C49178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835E66-DE6D-4599-91AF-1FB7AC79ACF4}" type="sibTrans" cxnId="{46DAD593-1941-4697-9A71-B77A41C49178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F9D6A1-4B40-47DD-B41A-6BC73E4E49B9}">
      <dgm:prSet phldrT="[Text]"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To respond to needs / priorities in the sector</a:t>
          </a:r>
        </a:p>
      </dgm:t>
    </dgm:pt>
    <dgm:pt modelId="{A97A3486-5CA9-4C98-A3F7-0F4A6C9A7A3A}" type="parTrans" cxnId="{799D8A3F-131A-4ACD-942A-FC7D141C5059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5816AA-003D-4073-ABB9-AD00E3D9166B}" type="sibTrans" cxnId="{799D8A3F-131A-4ACD-942A-FC7D141C5059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8B07FA-284C-4FA4-969A-778F51015853}">
      <dgm:prSet phldrT="[Text]"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Target audience: teachers, tutors</a:t>
          </a:r>
        </a:p>
      </dgm:t>
    </dgm:pt>
    <dgm:pt modelId="{37D20C96-4691-422F-A1C4-F5A4EFF7B17F}" type="parTrans" cxnId="{E0622F4E-015E-4899-AA54-1E96E66D60FE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EA2890-B3DB-490C-B7B1-841D70591B6D}" type="sibTrans" cxnId="{E0622F4E-015E-4899-AA54-1E96E66D60FE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7CBFB3-4E4F-4EEB-B3E8-C48D8E437738}" type="pres">
      <dgm:prSet presAssocID="{B6D62D61-CA56-4E4A-9DFF-D6E282C1D176}" presName="Name0" presStyleCnt="0">
        <dgm:presLayoutVars>
          <dgm:dir/>
          <dgm:animLvl val="lvl"/>
          <dgm:resizeHandles val="exact"/>
        </dgm:presLayoutVars>
      </dgm:prSet>
      <dgm:spPr/>
    </dgm:pt>
    <dgm:pt modelId="{E8E4B5A3-986C-4704-87E4-3E18EF69DBE3}" type="pres">
      <dgm:prSet presAssocID="{A5335F23-2686-40A4-AA62-3F6944C56659}" presName="linNode" presStyleCnt="0"/>
      <dgm:spPr/>
    </dgm:pt>
    <dgm:pt modelId="{3D38ACB7-7040-4527-A892-100F4FA0B195}" type="pres">
      <dgm:prSet presAssocID="{A5335F23-2686-40A4-AA62-3F6944C5665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BE33EF8D-F641-4896-985D-0962594AEE76}" type="pres">
      <dgm:prSet presAssocID="{A5335F23-2686-40A4-AA62-3F6944C56659}" presName="descendantText" presStyleLbl="alignAccFollowNode1" presStyleIdx="0" presStyleCnt="3" custLinFactNeighborX="975" custLinFactNeighborY="867">
        <dgm:presLayoutVars>
          <dgm:bulletEnabled val="1"/>
        </dgm:presLayoutVars>
      </dgm:prSet>
      <dgm:spPr/>
    </dgm:pt>
    <dgm:pt modelId="{0AF9E952-3388-4859-9F74-0AED1F847DDF}" type="pres">
      <dgm:prSet presAssocID="{0F754B16-19F3-4B9F-AB9E-A4405AF90F84}" presName="sp" presStyleCnt="0"/>
      <dgm:spPr/>
    </dgm:pt>
    <dgm:pt modelId="{3765E93A-7834-48CE-B92D-3DE65C28C94E}" type="pres">
      <dgm:prSet presAssocID="{A1716F02-1677-47E2-A434-87073B6A648A}" presName="linNode" presStyleCnt="0"/>
      <dgm:spPr/>
    </dgm:pt>
    <dgm:pt modelId="{5C120276-4159-4D6C-8E39-EC338C6ABCE5}" type="pres">
      <dgm:prSet presAssocID="{A1716F02-1677-47E2-A434-87073B6A648A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880DC827-627D-47AC-A182-DDA140679524}" type="pres">
      <dgm:prSet presAssocID="{A1716F02-1677-47E2-A434-87073B6A648A}" presName="descendantText" presStyleLbl="alignAccFollowNode1" presStyleIdx="1" presStyleCnt="3">
        <dgm:presLayoutVars>
          <dgm:bulletEnabled val="1"/>
        </dgm:presLayoutVars>
      </dgm:prSet>
      <dgm:spPr/>
    </dgm:pt>
    <dgm:pt modelId="{E27FEB5E-385E-4A2E-B884-03F0580A2716}" type="pres">
      <dgm:prSet presAssocID="{9F780027-F7AE-4EC8-90E0-F2C42B63F759}" presName="sp" presStyleCnt="0"/>
      <dgm:spPr/>
    </dgm:pt>
    <dgm:pt modelId="{9B70F55A-5610-4BD9-B104-5BD9DC16B5CF}" type="pres">
      <dgm:prSet presAssocID="{C5D84DF5-63FA-4E7F-A46F-C4329B32428A}" presName="linNode" presStyleCnt="0"/>
      <dgm:spPr/>
    </dgm:pt>
    <dgm:pt modelId="{491F78C5-ADF0-4528-874B-DEF2BD041A1B}" type="pres">
      <dgm:prSet presAssocID="{C5D84DF5-63FA-4E7F-A46F-C4329B32428A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3174A4EC-65AE-4432-8C7B-CED60C90DA0E}" type="pres">
      <dgm:prSet presAssocID="{C5D84DF5-63FA-4E7F-A46F-C4329B32428A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2687540C-7F2C-4AA5-8902-68F4F23DAAAF}" type="presOf" srcId="{3CF73EF7-B6E8-43CD-9976-CE2E7AAFFF99}" destId="{3174A4EC-65AE-4432-8C7B-CED60C90DA0E}" srcOrd="0" destOrd="0" presId="urn:microsoft.com/office/officeart/2005/8/layout/vList5"/>
    <dgm:cxn modelId="{F7750A1B-C446-4231-9C16-8B21FA899F16}" srcId="{B6D62D61-CA56-4E4A-9DFF-D6E282C1D176}" destId="{C5D84DF5-63FA-4E7F-A46F-C4329B32428A}" srcOrd="2" destOrd="0" parTransId="{37A36227-E9E6-4BB6-A3E8-960FAB94A31B}" sibTransId="{6C5923F1-0073-4D57-A861-E4B3FF998101}"/>
    <dgm:cxn modelId="{E1E9FA24-9CD0-4BAB-8439-6AE14A3CF70E}" type="presOf" srcId="{B6D62D61-CA56-4E4A-9DFF-D6E282C1D176}" destId="{C97CBFB3-4E4F-4EEB-B3E8-C48D8E437738}" srcOrd="0" destOrd="0" presId="urn:microsoft.com/office/officeart/2005/8/layout/vList5"/>
    <dgm:cxn modelId="{799D8A3F-131A-4ACD-942A-FC7D141C5059}" srcId="{C5D84DF5-63FA-4E7F-A46F-C4329B32428A}" destId="{D8F9D6A1-4B40-47DD-B41A-6BC73E4E49B9}" srcOrd="1" destOrd="0" parTransId="{A97A3486-5CA9-4C98-A3F7-0F4A6C9A7A3A}" sibTransId="{355816AA-003D-4073-ABB9-AD00E3D9166B}"/>
    <dgm:cxn modelId="{28A4F95E-C2B6-4A89-846B-506A51C31CF9}" type="presOf" srcId="{B405F5EA-3B39-4F4D-B5E4-4FC503D9D004}" destId="{880DC827-627D-47AC-A182-DDA140679524}" srcOrd="0" destOrd="1" presId="urn:microsoft.com/office/officeart/2005/8/layout/vList5"/>
    <dgm:cxn modelId="{E0622F4E-015E-4899-AA54-1E96E66D60FE}" srcId="{A5335F23-2686-40A4-AA62-3F6944C56659}" destId="{C88B07FA-284C-4FA4-969A-778F51015853}" srcOrd="1" destOrd="0" parTransId="{37D20C96-4691-422F-A1C4-F5A4EFF7B17F}" sibTransId="{D7EA2890-B3DB-490C-B7B1-841D70591B6D}"/>
    <dgm:cxn modelId="{D7FF8D4F-A704-42A7-B8A9-135EB2CE73B3}" srcId="{B6D62D61-CA56-4E4A-9DFF-D6E282C1D176}" destId="{A5335F23-2686-40A4-AA62-3F6944C56659}" srcOrd="0" destOrd="0" parTransId="{68F102A5-4002-4A9B-8013-EAE57BDDCF07}" sibTransId="{0F754B16-19F3-4B9F-AB9E-A4405AF90F84}"/>
    <dgm:cxn modelId="{A6B39772-CA1A-4828-ABCE-C3001E496FA4}" srcId="{A1716F02-1677-47E2-A434-87073B6A648A}" destId="{B0957BF8-102E-427E-B674-2FA07DDEB46D}" srcOrd="0" destOrd="0" parTransId="{5AB3F6A3-4FE4-46A3-8C93-A15F1D05478E}" sibTransId="{F36850ED-467A-483D-B3F1-E660BC099CA1}"/>
    <dgm:cxn modelId="{93DC2D7E-5D15-431B-A02B-19060B2C4055}" type="presOf" srcId="{A0F6385B-2F70-4AA7-94C2-24202BB1AE40}" destId="{BE33EF8D-F641-4896-985D-0962594AEE76}" srcOrd="0" destOrd="0" presId="urn:microsoft.com/office/officeart/2005/8/layout/vList5"/>
    <dgm:cxn modelId="{A540E58A-F57F-4E14-8CB3-685D7685521F}" srcId="{A5335F23-2686-40A4-AA62-3F6944C56659}" destId="{A0F6385B-2F70-4AA7-94C2-24202BB1AE40}" srcOrd="0" destOrd="0" parTransId="{213D7F67-1B05-473A-9ACB-58781FA5E452}" sibTransId="{EB954C52-2B31-4313-87C5-4673BB25696E}"/>
    <dgm:cxn modelId="{46DAD593-1941-4697-9A71-B77A41C49178}" srcId="{C5D84DF5-63FA-4E7F-A46F-C4329B32428A}" destId="{3CF73EF7-B6E8-43CD-9976-CE2E7AAFFF99}" srcOrd="0" destOrd="0" parTransId="{3966712E-4B3A-4230-9983-261699EAC563}" sibTransId="{3E835E66-DE6D-4599-91AF-1FB7AC79ACF4}"/>
    <dgm:cxn modelId="{F502FD93-419B-420D-A946-62D7055000A6}" srcId="{B6D62D61-CA56-4E4A-9DFF-D6E282C1D176}" destId="{A1716F02-1677-47E2-A434-87073B6A648A}" srcOrd="1" destOrd="0" parTransId="{8230A845-BDAE-41A9-9FA8-F43FB92B74D1}" sibTransId="{9F780027-F7AE-4EC8-90E0-F2C42B63F759}"/>
    <dgm:cxn modelId="{773034A7-6D6C-4E1B-9A63-C5D6F63379D5}" type="presOf" srcId="{C5D84DF5-63FA-4E7F-A46F-C4329B32428A}" destId="{491F78C5-ADF0-4528-874B-DEF2BD041A1B}" srcOrd="0" destOrd="0" presId="urn:microsoft.com/office/officeart/2005/8/layout/vList5"/>
    <dgm:cxn modelId="{CB76AAA7-101D-4E2A-8D13-CE545EC25D2B}" type="presOf" srcId="{C88B07FA-284C-4FA4-969A-778F51015853}" destId="{BE33EF8D-F641-4896-985D-0962594AEE76}" srcOrd="0" destOrd="1" presId="urn:microsoft.com/office/officeart/2005/8/layout/vList5"/>
    <dgm:cxn modelId="{00BF9BB4-A451-4BF2-BEC7-3EDCAC035DF5}" srcId="{A1716F02-1677-47E2-A434-87073B6A648A}" destId="{B405F5EA-3B39-4F4D-B5E4-4FC503D9D004}" srcOrd="1" destOrd="0" parTransId="{6FC8E934-9499-4ED2-BC0C-056836D55594}" sibTransId="{D5B688DF-5FB0-4190-A274-9A291FCD6DEF}"/>
    <dgm:cxn modelId="{D7AEAEB5-651A-4EF4-8B8E-D4D8354073E2}" type="presOf" srcId="{A5335F23-2686-40A4-AA62-3F6944C56659}" destId="{3D38ACB7-7040-4527-A892-100F4FA0B195}" srcOrd="0" destOrd="0" presId="urn:microsoft.com/office/officeart/2005/8/layout/vList5"/>
    <dgm:cxn modelId="{D70D58DD-5A69-405E-8AA8-239162D137DB}" type="presOf" srcId="{B0957BF8-102E-427E-B674-2FA07DDEB46D}" destId="{880DC827-627D-47AC-A182-DDA140679524}" srcOrd="0" destOrd="0" presId="urn:microsoft.com/office/officeart/2005/8/layout/vList5"/>
    <dgm:cxn modelId="{640A79F0-96E2-450D-875D-98FDF4CB8E42}" type="presOf" srcId="{D8F9D6A1-4B40-47DD-B41A-6BC73E4E49B9}" destId="{3174A4EC-65AE-4432-8C7B-CED60C90DA0E}" srcOrd="0" destOrd="1" presId="urn:microsoft.com/office/officeart/2005/8/layout/vList5"/>
    <dgm:cxn modelId="{9EC85EFC-3469-4B9C-BBF0-894C9935B712}" type="presOf" srcId="{A1716F02-1677-47E2-A434-87073B6A648A}" destId="{5C120276-4159-4D6C-8E39-EC338C6ABCE5}" srcOrd="0" destOrd="0" presId="urn:microsoft.com/office/officeart/2005/8/layout/vList5"/>
    <dgm:cxn modelId="{742AEECA-C4FD-44A8-A15D-A754FB02ED9A}" type="presParOf" srcId="{C97CBFB3-4E4F-4EEB-B3E8-C48D8E437738}" destId="{E8E4B5A3-986C-4704-87E4-3E18EF69DBE3}" srcOrd="0" destOrd="0" presId="urn:microsoft.com/office/officeart/2005/8/layout/vList5"/>
    <dgm:cxn modelId="{D6CC24A9-F684-4D16-BC96-4B0612C6EC42}" type="presParOf" srcId="{E8E4B5A3-986C-4704-87E4-3E18EF69DBE3}" destId="{3D38ACB7-7040-4527-A892-100F4FA0B195}" srcOrd="0" destOrd="0" presId="urn:microsoft.com/office/officeart/2005/8/layout/vList5"/>
    <dgm:cxn modelId="{9095E155-BF2F-43A8-811D-62E954B8EC6E}" type="presParOf" srcId="{E8E4B5A3-986C-4704-87E4-3E18EF69DBE3}" destId="{BE33EF8D-F641-4896-985D-0962594AEE76}" srcOrd="1" destOrd="0" presId="urn:microsoft.com/office/officeart/2005/8/layout/vList5"/>
    <dgm:cxn modelId="{9B51BA04-C3C1-42D0-838C-90E017763331}" type="presParOf" srcId="{C97CBFB3-4E4F-4EEB-B3E8-C48D8E437738}" destId="{0AF9E952-3388-4859-9F74-0AED1F847DDF}" srcOrd="1" destOrd="0" presId="urn:microsoft.com/office/officeart/2005/8/layout/vList5"/>
    <dgm:cxn modelId="{C8368E23-959C-4718-A013-CDB3B5F0DADE}" type="presParOf" srcId="{C97CBFB3-4E4F-4EEB-B3E8-C48D8E437738}" destId="{3765E93A-7834-48CE-B92D-3DE65C28C94E}" srcOrd="2" destOrd="0" presId="urn:microsoft.com/office/officeart/2005/8/layout/vList5"/>
    <dgm:cxn modelId="{79F68C95-7572-403B-8307-9D4EFC44B708}" type="presParOf" srcId="{3765E93A-7834-48CE-B92D-3DE65C28C94E}" destId="{5C120276-4159-4D6C-8E39-EC338C6ABCE5}" srcOrd="0" destOrd="0" presId="urn:microsoft.com/office/officeart/2005/8/layout/vList5"/>
    <dgm:cxn modelId="{E27E2178-1430-441E-8945-D2EBE03FAA12}" type="presParOf" srcId="{3765E93A-7834-48CE-B92D-3DE65C28C94E}" destId="{880DC827-627D-47AC-A182-DDA140679524}" srcOrd="1" destOrd="0" presId="urn:microsoft.com/office/officeart/2005/8/layout/vList5"/>
    <dgm:cxn modelId="{8005FBC1-8A19-4531-AEB1-F0C1D80EBE3D}" type="presParOf" srcId="{C97CBFB3-4E4F-4EEB-B3E8-C48D8E437738}" destId="{E27FEB5E-385E-4A2E-B884-03F0580A2716}" srcOrd="3" destOrd="0" presId="urn:microsoft.com/office/officeart/2005/8/layout/vList5"/>
    <dgm:cxn modelId="{BD622CCE-0FDE-419E-9CAD-7B5743202372}" type="presParOf" srcId="{C97CBFB3-4E4F-4EEB-B3E8-C48D8E437738}" destId="{9B70F55A-5610-4BD9-B104-5BD9DC16B5CF}" srcOrd="4" destOrd="0" presId="urn:microsoft.com/office/officeart/2005/8/layout/vList5"/>
    <dgm:cxn modelId="{476A6D4E-69AF-4786-9030-B71CA43E9CBC}" type="presParOf" srcId="{9B70F55A-5610-4BD9-B104-5BD9DC16B5CF}" destId="{491F78C5-ADF0-4528-874B-DEF2BD041A1B}" srcOrd="0" destOrd="0" presId="urn:microsoft.com/office/officeart/2005/8/layout/vList5"/>
    <dgm:cxn modelId="{ADEA0791-86BC-44FA-9770-0537C31C9715}" type="presParOf" srcId="{9B70F55A-5610-4BD9-B104-5BD9DC16B5CF}" destId="{3174A4EC-65AE-4432-8C7B-CED60C90DA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D62D61-CA56-4E4A-9DFF-D6E282C1D176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A5335F23-2686-40A4-AA62-3F6944C56659}">
      <dgm:prSet phldrT="[Text]"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Professional development groups</a:t>
          </a:r>
        </a:p>
      </dgm:t>
    </dgm:pt>
    <dgm:pt modelId="{68F102A5-4002-4A9B-8013-EAE57BDDCF07}" type="parTrans" cxnId="{D7FF8D4F-A704-42A7-B8A9-135EB2CE73B3}">
      <dgm:prSet/>
      <dgm:spPr/>
      <dgm:t>
        <a:bodyPr/>
        <a:lstStyle/>
        <a:p>
          <a:endParaRPr lang="en-GB"/>
        </a:p>
      </dgm:t>
    </dgm:pt>
    <dgm:pt modelId="{0F754B16-19F3-4B9F-AB9E-A4405AF90F84}" type="sibTrans" cxnId="{D7FF8D4F-A704-42A7-B8A9-135EB2CE73B3}">
      <dgm:prSet/>
      <dgm:spPr/>
      <dgm:t>
        <a:bodyPr/>
        <a:lstStyle/>
        <a:p>
          <a:endParaRPr lang="en-GB"/>
        </a:p>
      </dgm:t>
    </dgm:pt>
    <dgm:pt modelId="{A0F6385B-2F70-4AA7-94C2-24202BB1AE40}">
      <dgm:prSet phldrT="[Text]"/>
      <dgm:spPr/>
      <dgm:t>
        <a:bodyPr/>
        <a:lstStyle/>
        <a:p>
          <a:r>
            <a:rPr lang="en-GB" dirty="0"/>
            <a:t>Building on success of activity 2021-22</a:t>
          </a:r>
        </a:p>
      </dgm:t>
    </dgm:pt>
    <dgm:pt modelId="{213D7F67-1B05-473A-9ACB-58781FA5E452}" type="parTrans" cxnId="{A540E58A-F57F-4E14-8CB3-685D7685521F}">
      <dgm:prSet/>
      <dgm:spPr/>
      <dgm:t>
        <a:bodyPr/>
        <a:lstStyle/>
        <a:p>
          <a:endParaRPr lang="en-GB"/>
        </a:p>
      </dgm:t>
    </dgm:pt>
    <dgm:pt modelId="{EB954C52-2B31-4313-87C5-4673BB25696E}" type="sibTrans" cxnId="{A540E58A-F57F-4E14-8CB3-685D7685521F}">
      <dgm:prSet/>
      <dgm:spPr/>
      <dgm:t>
        <a:bodyPr/>
        <a:lstStyle/>
        <a:p>
          <a:endParaRPr lang="en-GB"/>
        </a:p>
      </dgm:t>
    </dgm:pt>
    <dgm:pt modelId="{A1716F02-1677-47E2-A434-87073B6A648A}">
      <dgm:prSet phldrT="[Text]"/>
      <dgm:spPr/>
      <dgm:t>
        <a:bodyPr/>
        <a:lstStyle/>
        <a:p>
          <a:r>
            <a:rPr lang="en-GB" dirty="0"/>
            <a:t>Peer reviews and mentoring</a:t>
          </a:r>
        </a:p>
      </dgm:t>
    </dgm:pt>
    <dgm:pt modelId="{8230A845-BDAE-41A9-9FA8-F43FB92B74D1}" type="parTrans" cxnId="{F502FD93-419B-420D-A946-62D7055000A6}">
      <dgm:prSet/>
      <dgm:spPr/>
      <dgm:t>
        <a:bodyPr/>
        <a:lstStyle/>
        <a:p>
          <a:endParaRPr lang="en-GB"/>
        </a:p>
      </dgm:t>
    </dgm:pt>
    <dgm:pt modelId="{9F780027-F7AE-4EC8-90E0-F2C42B63F759}" type="sibTrans" cxnId="{F502FD93-419B-420D-A946-62D7055000A6}">
      <dgm:prSet/>
      <dgm:spPr/>
      <dgm:t>
        <a:bodyPr/>
        <a:lstStyle/>
        <a:p>
          <a:endParaRPr lang="en-GB"/>
        </a:p>
      </dgm:t>
    </dgm:pt>
    <dgm:pt modelId="{B0957BF8-102E-427E-B674-2FA07DDEB46D}">
      <dgm:prSet phldrT="[Text]"/>
      <dgm:spPr/>
      <dgm:t>
        <a:bodyPr/>
        <a:lstStyle/>
        <a:p>
          <a:r>
            <a:rPr lang="en-GB" dirty="0"/>
            <a:t>Peer to peer SEND review project, for colleges</a:t>
          </a:r>
        </a:p>
      </dgm:t>
    </dgm:pt>
    <dgm:pt modelId="{5AB3F6A3-4FE4-46A3-8C93-A15F1D05478E}" type="parTrans" cxnId="{A6B39772-CA1A-4828-ABCE-C3001E496FA4}">
      <dgm:prSet/>
      <dgm:spPr/>
      <dgm:t>
        <a:bodyPr/>
        <a:lstStyle/>
        <a:p>
          <a:endParaRPr lang="en-GB"/>
        </a:p>
      </dgm:t>
    </dgm:pt>
    <dgm:pt modelId="{F36850ED-467A-483D-B3F1-E660BC099CA1}" type="sibTrans" cxnId="{A6B39772-CA1A-4828-ABCE-C3001E496FA4}">
      <dgm:prSet/>
      <dgm:spPr/>
      <dgm:t>
        <a:bodyPr/>
        <a:lstStyle/>
        <a:p>
          <a:endParaRPr lang="en-GB"/>
        </a:p>
      </dgm:t>
    </dgm:pt>
    <dgm:pt modelId="{C5D84DF5-63FA-4E7F-A46F-C4329B32428A}">
      <dgm:prSet phldrT="[Text]"/>
      <dgm:spPr/>
      <dgm:t>
        <a:bodyPr/>
        <a:lstStyle/>
        <a:p>
          <a:r>
            <a:rPr lang="en-GB" dirty="0"/>
            <a:t>Community networks</a:t>
          </a:r>
        </a:p>
      </dgm:t>
    </dgm:pt>
    <dgm:pt modelId="{37A36227-E9E6-4BB6-A3E8-960FAB94A31B}" type="parTrans" cxnId="{F7750A1B-C446-4231-9C16-8B21FA899F16}">
      <dgm:prSet/>
      <dgm:spPr/>
      <dgm:t>
        <a:bodyPr/>
        <a:lstStyle/>
        <a:p>
          <a:endParaRPr lang="en-GB"/>
        </a:p>
      </dgm:t>
    </dgm:pt>
    <dgm:pt modelId="{6C5923F1-0073-4D57-A861-E4B3FF998101}" type="sibTrans" cxnId="{F7750A1B-C446-4231-9C16-8B21FA899F16}">
      <dgm:prSet/>
      <dgm:spPr/>
      <dgm:t>
        <a:bodyPr/>
        <a:lstStyle/>
        <a:p>
          <a:endParaRPr lang="en-GB"/>
        </a:p>
      </dgm:t>
    </dgm:pt>
    <dgm:pt modelId="{3CF73EF7-B6E8-43CD-9976-CE2E7AAFFF99}">
      <dgm:prSet phldrT="[Text]"/>
      <dgm:spPr/>
      <dgm:t>
        <a:bodyPr/>
        <a:lstStyle/>
        <a:p>
          <a:r>
            <a:rPr lang="en-GB" dirty="0"/>
            <a:t>Working together for co-produced solutions to local issues</a:t>
          </a:r>
        </a:p>
      </dgm:t>
    </dgm:pt>
    <dgm:pt modelId="{3966712E-4B3A-4230-9983-261699EAC563}" type="parTrans" cxnId="{46DAD593-1941-4697-9A71-B77A41C49178}">
      <dgm:prSet/>
      <dgm:spPr/>
      <dgm:t>
        <a:bodyPr/>
        <a:lstStyle/>
        <a:p>
          <a:endParaRPr lang="en-GB"/>
        </a:p>
      </dgm:t>
    </dgm:pt>
    <dgm:pt modelId="{3E835E66-DE6D-4599-91AF-1FB7AC79ACF4}" type="sibTrans" cxnId="{46DAD593-1941-4697-9A71-B77A41C49178}">
      <dgm:prSet/>
      <dgm:spPr/>
      <dgm:t>
        <a:bodyPr/>
        <a:lstStyle/>
        <a:p>
          <a:endParaRPr lang="en-GB"/>
        </a:p>
      </dgm:t>
    </dgm:pt>
    <dgm:pt modelId="{252E8D1A-8D91-4A38-9BB9-5F3DA8778EF7}">
      <dgm:prSet phldrT="[Text]"/>
      <dgm:spPr/>
      <dgm:t>
        <a:bodyPr/>
        <a:lstStyle/>
        <a:p>
          <a:r>
            <a:rPr lang="en-GB" dirty="0"/>
            <a:t>Regional groups of school-based practitioners, supported to engage in evidence-informed, SEND based, school improvement project</a:t>
          </a:r>
        </a:p>
      </dgm:t>
    </dgm:pt>
    <dgm:pt modelId="{4847E31F-BCE3-4E09-B59B-DD836FA48FC9}" type="parTrans" cxnId="{A22700BB-5F66-4893-BBC1-781ED73B57AD}">
      <dgm:prSet/>
      <dgm:spPr/>
    </dgm:pt>
    <dgm:pt modelId="{C100F41C-3035-425B-A33E-DF3022099C40}" type="sibTrans" cxnId="{A22700BB-5F66-4893-BBC1-781ED73B57AD}">
      <dgm:prSet/>
      <dgm:spPr/>
    </dgm:pt>
    <dgm:pt modelId="{F24BE14A-F809-4614-8504-C0C987CF4F56}">
      <dgm:prSet phldrT="[Text]"/>
      <dgm:spPr/>
      <dgm:t>
        <a:bodyPr/>
        <a:lstStyle/>
        <a:p>
          <a:r>
            <a:rPr lang="en-GB" dirty="0"/>
            <a:t>Peer mentoring – support for schools who are RI, where SEND has been identified as an area to improve in Ofsted report.</a:t>
          </a:r>
        </a:p>
      </dgm:t>
    </dgm:pt>
    <dgm:pt modelId="{608B6044-CE8B-431F-B843-350BCCAE11CE}" type="parTrans" cxnId="{F63BFFAB-C00D-4EC6-9E65-EB72AA1AF72F}">
      <dgm:prSet/>
      <dgm:spPr/>
    </dgm:pt>
    <dgm:pt modelId="{A7BC1261-55CD-46E9-82F4-720CE6B20390}" type="sibTrans" cxnId="{F63BFFAB-C00D-4EC6-9E65-EB72AA1AF72F}">
      <dgm:prSet/>
      <dgm:spPr/>
    </dgm:pt>
    <dgm:pt modelId="{9BB554D8-332C-4B5D-8225-AC04A026BEFC}">
      <dgm:prSet phldrT="[Text]"/>
      <dgm:spPr/>
      <dgm:t>
        <a:bodyPr/>
        <a:lstStyle/>
        <a:p>
          <a:r>
            <a:rPr lang="en-GB" dirty="0"/>
            <a:t>Linking up existing regional networks</a:t>
          </a:r>
        </a:p>
      </dgm:t>
    </dgm:pt>
    <dgm:pt modelId="{2477FC8B-8DA9-4EAE-AB7F-762AD13C6D56}" type="parTrans" cxnId="{88A84D54-47F5-4FCD-BD20-AA5441DE7C2D}">
      <dgm:prSet/>
      <dgm:spPr/>
    </dgm:pt>
    <dgm:pt modelId="{F1325895-05CA-4239-B5CF-957430ABE772}" type="sibTrans" cxnId="{88A84D54-47F5-4FCD-BD20-AA5441DE7C2D}">
      <dgm:prSet/>
      <dgm:spPr/>
    </dgm:pt>
    <dgm:pt modelId="{22A42727-29A7-41B2-8473-F8DB52AEE02F}">
      <dgm:prSet phldrT="[Text]"/>
      <dgm:spPr/>
      <dgm:t>
        <a:bodyPr/>
        <a:lstStyle/>
        <a:p>
          <a:r>
            <a:rPr lang="en-GB" dirty="0"/>
            <a:t>Also, national focus group</a:t>
          </a:r>
        </a:p>
      </dgm:t>
    </dgm:pt>
    <dgm:pt modelId="{31C4C958-5757-4298-B2EE-D2C5F9DDC7D6}" type="parTrans" cxnId="{F64EA623-CBEB-4336-AB92-CC5B4A55E0C2}">
      <dgm:prSet/>
      <dgm:spPr/>
    </dgm:pt>
    <dgm:pt modelId="{C0654862-3751-4C40-AE13-6A4FD735A2BB}" type="sibTrans" cxnId="{F64EA623-CBEB-4336-AB92-CC5B4A55E0C2}">
      <dgm:prSet/>
      <dgm:spPr/>
    </dgm:pt>
    <dgm:pt modelId="{C97CBFB3-4E4F-4EEB-B3E8-C48D8E437738}" type="pres">
      <dgm:prSet presAssocID="{B6D62D61-CA56-4E4A-9DFF-D6E282C1D176}" presName="Name0" presStyleCnt="0">
        <dgm:presLayoutVars>
          <dgm:dir/>
          <dgm:animLvl val="lvl"/>
          <dgm:resizeHandles val="exact"/>
        </dgm:presLayoutVars>
      </dgm:prSet>
      <dgm:spPr/>
    </dgm:pt>
    <dgm:pt modelId="{E8E4B5A3-986C-4704-87E4-3E18EF69DBE3}" type="pres">
      <dgm:prSet presAssocID="{A5335F23-2686-40A4-AA62-3F6944C56659}" presName="linNode" presStyleCnt="0"/>
      <dgm:spPr/>
    </dgm:pt>
    <dgm:pt modelId="{3D38ACB7-7040-4527-A892-100F4FA0B195}" type="pres">
      <dgm:prSet presAssocID="{A5335F23-2686-40A4-AA62-3F6944C5665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BE33EF8D-F641-4896-985D-0962594AEE76}" type="pres">
      <dgm:prSet presAssocID="{A5335F23-2686-40A4-AA62-3F6944C56659}" presName="descendantText" presStyleLbl="alignAccFollowNode1" presStyleIdx="0" presStyleCnt="3">
        <dgm:presLayoutVars>
          <dgm:bulletEnabled val="1"/>
        </dgm:presLayoutVars>
      </dgm:prSet>
      <dgm:spPr/>
    </dgm:pt>
    <dgm:pt modelId="{0AF9E952-3388-4859-9F74-0AED1F847DDF}" type="pres">
      <dgm:prSet presAssocID="{0F754B16-19F3-4B9F-AB9E-A4405AF90F84}" presName="sp" presStyleCnt="0"/>
      <dgm:spPr/>
    </dgm:pt>
    <dgm:pt modelId="{3765E93A-7834-48CE-B92D-3DE65C28C94E}" type="pres">
      <dgm:prSet presAssocID="{A1716F02-1677-47E2-A434-87073B6A648A}" presName="linNode" presStyleCnt="0"/>
      <dgm:spPr/>
    </dgm:pt>
    <dgm:pt modelId="{5C120276-4159-4D6C-8E39-EC338C6ABCE5}" type="pres">
      <dgm:prSet presAssocID="{A1716F02-1677-47E2-A434-87073B6A648A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880DC827-627D-47AC-A182-DDA140679524}" type="pres">
      <dgm:prSet presAssocID="{A1716F02-1677-47E2-A434-87073B6A648A}" presName="descendantText" presStyleLbl="alignAccFollowNode1" presStyleIdx="1" presStyleCnt="3" custLinFactNeighborX="-731">
        <dgm:presLayoutVars>
          <dgm:bulletEnabled val="1"/>
        </dgm:presLayoutVars>
      </dgm:prSet>
      <dgm:spPr/>
    </dgm:pt>
    <dgm:pt modelId="{E27FEB5E-385E-4A2E-B884-03F0580A2716}" type="pres">
      <dgm:prSet presAssocID="{9F780027-F7AE-4EC8-90E0-F2C42B63F759}" presName="sp" presStyleCnt="0"/>
      <dgm:spPr/>
    </dgm:pt>
    <dgm:pt modelId="{9B70F55A-5610-4BD9-B104-5BD9DC16B5CF}" type="pres">
      <dgm:prSet presAssocID="{C5D84DF5-63FA-4E7F-A46F-C4329B32428A}" presName="linNode" presStyleCnt="0"/>
      <dgm:spPr/>
    </dgm:pt>
    <dgm:pt modelId="{491F78C5-ADF0-4528-874B-DEF2BD041A1B}" type="pres">
      <dgm:prSet presAssocID="{C5D84DF5-63FA-4E7F-A46F-C4329B32428A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3174A4EC-65AE-4432-8C7B-CED60C90DA0E}" type="pres">
      <dgm:prSet presAssocID="{C5D84DF5-63FA-4E7F-A46F-C4329B32428A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2687540C-7F2C-4AA5-8902-68F4F23DAAAF}" type="presOf" srcId="{3CF73EF7-B6E8-43CD-9976-CE2E7AAFFF99}" destId="{3174A4EC-65AE-4432-8C7B-CED60C90DA0E}" srcOrd="0" destOrd="0" presId="urn:microsoft.com/office/officeart/2005/8/layout/vList5"/>
    <dgm:cxn modelId="{F7750A1B-C446-4231-9C16-8B21FA899F16}" srcId="{B6D62D61-CA56-4E4A-9DFF-D6E282C1D176}" destId="{C5D84DF5-63FA-4E7F-A46F-C4329B32428A}" srcOrd="2" destOrd="0" parTransId="{37A36227-E9E6-4BB6-A3E8-960FAB94A31B}" sibTransId="{6C5923F1-0073-4D57-A861-E4B3FF998101}"/>
    <dgm:cxn modelId="{F64EA623-CBEB-4336-AB92-CC5B4A55E0C2}" srcId="{C5D84DF5-63FA-4E7F-A46F-C4329B32428A}" destId="{22A42727-29A7-41B2-8473-F8DB52AEE02F}" srcOrd="2" destOrd="0" parTransId="{31C4C958-5757-4298-B2EE-D2C5F9DDC7D6}" sibTransId="{C0654862-3751-4C40-AE13-6A4FD735A2BB}"/>
    <dgm:cxn modelId="{E1E9FA24-9CD0-4BAB-8439-6AE14A3CF70E}" type="presOf" srcId="{B6D62D61-CA56-4E4A-9DFF-D6E282C1D176}" destId="{C97CBFB3-4E4F-4EEB-B3E8-C48D8E437738}" srcOrd="0" destOrd="0" presId="urn:microsoft.com/office/officeart/2005/8/layout/vList5"/>
    <dgm:cxn modelId="{D7FF8D4F-A704-42A7-B8A9-135EB2CE73B3}" srcId="{B6D62D61-CA56-4E4A-9DFF-D6E282C1D176}" destId="{A5335F23-2686-40A4-AA62-3F6944C56659}" srcOrd="0" destOrd="0" parTransId="{68F102A5-4002-4A9B-8013-EAE57BDDCF07}" sibTransId="{0F754B16-19F3-4B9F-AB9E-A4405AF90F84}"/>
    <dgm:cxn modelId="{A6B39772-CA1A-4828-ABCE-C3001E496FA4}" srcId="{A1716F02-1677-47E2-A434-87073B6A648A}" destId="{B0957BF8-102E-427E-B674-2FA07DDEB46D}" srcOrd="0" destOrd="0" parTransId="{5AB3F6A3-4FE4-46A3-8C93-A15F1D05478E}" sibTransId="{F36850ED-467A-483D-B3F1-E660BC099CA1}"/>
    <dgm:cxn modelId="{786FB773-F350-4F52-B83B-EB5B90B5D486}" type="presOf" srcId="{252E8D1A-8D91-4A38-9BB9-5F3DA8778EF7}" destId="{BE33EF8D-F641-4896-985D-0962594AEE76}" srcOrd="0" destOrd="1" presId="urn:microsoft.com/office/officeart/2005/8/layout/vList5"/>
    <dgm:cxn modelId="{88A84D54-47F5-4FCD-BD20-AA5441DE7C2D}" srcId="{C5D84DF5-63FA-4E7F-A46F-C4329B32428A}" destId="{9BB554D8-332C-4B5D-8225-AC04A026BEFC}" srcOrd="1" destOrd="0" parTransId="{2477FC8B-8DA9-4EAE-AB7F-762AD13C6D56}" sibTransId="{F1325895-05CA-4239-B5CF-957430ABE772}"/>
    <dgm:cxn modelId="{9A528F58-BEF7-4A0E-9B08-C9367304E503}" type="presOf" srcId="{22A42727-29A7-41B2-8473-F8DB52AEE02F}" destId="{3174A4EC-65AE-4432-8C7B-CED60C90DA0E}" srcOrd="0" destOrd="2" presId="urn:microsoft.com/office/officeart/2005/8/layout/vList5"/>
    <dgm:cxn modelId="{93DC2D7E-5D15-431B-A02B-19060B2C4055}" type="presOf" srcId="{A0F6385B-2F70-4AA7-94C2-24202BB1AE40}" destId="{BE33EF8D-F641-4896-985D-0962594AEE76}" srcOrd="0" destOrd="0" presId="urn:microsoft.com/office/officeart/2005/8/layout/vList5"/>
    <dgm:cxn modelId="{A540E58A-F57F-4E14-8CB3-685D7685521F}" srcId="{A5335F23-2686-40A4-AA62-3F6944C56659}" destId="{A0F6385B-2F70-4AA7-94C2-24202BB1AE40}" srcOrd="0" destOrd="0" parTransId="{213D7F67-1B05-473A-9ACB-58781FA5E452}" sibTransId="{EB954C52-2B31-4313-87C5-4673BB25696E}"/>
    <dgm:cxn modelId="{46DAD593-1941-4697-9A71-B77A41C49178}" srcId="{C5D84DF5-63FA-4E7F-A46F-C4329B32428A}" destId="{3CF73EF7-B6E8-43CD-9976-CE2E7AAFFF99}" srcOrd="0" destOrd="0" parTransId="{3966712E-4B3A-4230-9983-261699EAC563}" sibTransId="{3E835E66-DE6D-4599-91AF-1FB7AC79ACF4}"/>
    <dgm:cxn modelId="{F502FD93-419B-420D-A946-62D7055000A6}" srcId="{B6D62D61-CA56-4E4A-9DFF-D6E282C1D176}" destId="{A1716F02-1677-47E2-A434-87073B6A648A}" srcOrd="1" destOrd="0" parTransId="{8230A845-BDAE-41A9-9FA8-F43FB92B74D1}" sibTransId="{9F780027-F7AE-4EC8-90E0-F2C42B63F759}"/>
    <dgm:cxn modelId="{773034A7-6D6C-4E1B-9A63-C5D6F63379D5}" type="presOf" srcId="{C5D84DF5-63FA-4E7F-A46F-C4329B32428A}" destId="{491F78C5-ADF0-4528-874B-DEF2BD041A1B}" srcOrd="0" destOrd="0" presId="urn:microsoft.com/office/officeart/2005/8/layout/vList5"/>
    <dgm:cxn modelId="{F63BFFAB-C00D-4EC6-9E65-EB72AA1AF72F}" srcId="{A1716F02-1677-47E2-A434-87073B6A648A}" destId="{F24BE14A-F809-4614-8504-C0C987CF4F56}" srcOrd="1" destOrd="0" parTransId="{608B6044-CE8B-431F-B843-350BCCAE11CE}" sibTransId="{A7BC1261-55CD-46E9-82F4-720CE6B20390}"/>
    <dgm:cxn modelId="{D7AEAEB5-651A-4EF4-8B8E-D4D8354073E2}" type="presOf" srcId="{A5335F23-2686-40A4-AA62-3F6944C56659}" destId="{3D38ACB7-7040-4527-A892-100F4FA0B195}" srcOrd="0" destOrd="0" presId="urn:microsoft.com/office/officeart/2005/8/layout/vList5"/>
    <dgm:cxn modelId="{A22700BB-5F66-4893-BBC1-781ED73B57AD}" srcId="{A5335F23-2686-40A4-AA62-3F6944C56659}" destId="{252E8D1A-8D91-4A38-9BB9-5F3DA8778EF7}" srcOrd="1" destOrd="0" parTransId="{4847E31F-BCE3-4E09-B59B-DD836FA48FC9}" sibTransId="{C100F41C-3035-425B-A33E-DF3022099C40}"/>
    <dgm:cxn modelId="{858B61C9-3CAF-41D3-8268-1791105A21E7}" type="presOf" srcId="{9BB554D8-332C-4B5D-8225-AC04A026BEFC}" destId="{3174A4EC-65AE-4432-8C7B-CED60C90DA0E}" srcOrd="0" destOrd="1" presId="urn:microsoft.com/office/officeart/2005/8/layout/vList5"/>
    <dgm:cxn modelId="{D70D58DD-5A69-405E-8AA8-239162D137DB}" type="presOf" srcId="{B0957BF8-102E-427E-B674-2FA07DDEB46D}" destId="{880DC827-627D-47AC-A182-DDA140679524}" srcOrd="0" destOrd="0" presId="urn:microsoft.com/office/officeart/2005/8/layout/vList5"/>
    <dgm:cxn modelId="{9EC85EFC-3469-4B9C-BBF0-894C9935B712}" type="presOf" srcId="{A1716F02-1677-47E2-A434-87073B6A648A}" destId="{5C120276-4159-4D6C-8E39-EC338C6ABCE5}" srcOrd="0" destOrd="0" presId="urn:microsoft.com/office/officeart/2005/8/layout/vList5"/>
    <dgm:cxn modelId="{483F95FF-0376-44F3-8D30-7B5CBFF50A67}" type="presOf" srcId="{F24BE14A-F809-4614-8504-C0C987CF4F56}" destId="{880DC827-627D-47AC-A182-DDA140679524}" srcOrd="0" destOrd="1" presId="urn:microsoft.com/office/officeart/2005/8/layout/vList5"/>
    <dgm:cxn modelId="{742AEECA-C4FD-44A8-A15D-A754FB02ED9A}" type="presParOf" srcId="{C97CBFB3-4E4F-4EEB-B3E8-C48D8E437738}" destId="{E8E4B5A3-986C-4704-87E4-3E18EF69DBE3}" srcOrd="0" destOrd="0" presId="urn:microsoft.com/office/officeart/2005/8/layout/vList5"/>
    <dgm:cxn modelId="{D6CC24A9-F684-4D16-BC96-4B0612C6EC42}" type="presParOf" srcId="{E8E4B5A3-986C-4704-87E4-3E18EF69DBE3}" destId="{3D38ACB7-7040-4527-A892-100F4FA0B195}" srcOrd="0" destOrd="0" presId="urn:microsoft.com/office/officeart/2005/8/layout/vList5"/>
    <dgm:cxn modelId="{9095E155-BF2F-43A8-811D-62E954B8EC6E}" type="presParOf" srcId="{E8E4B5A3-986C-4704-87E4-3E18EF69DBE3}" destId="{BE33EF8D-F641-4896-985D-0962594AEE76}" srcOrd="1" destOrd="0" presId="urn:microsoft.com/office/officeart/2005/8/layout/vList5"/>
    <dgm:cxn modelId="{9B51BA04-C3C1-42D0-838C-90E017763331}" type="presParOf" srcId="{C97CBFB3-4E4F-4EEB-B3E8-C48D8E437738}" destId="{0AF9E952-3388-4859-9F74-0AED1F847DDF}" srcOrd="1" destOrd="0" presId="urn:microsoft.com/office/officeart/2005/8/layout/vList5"/>
    <dgm:cxn modelId="{C8368E23-959C-4718-A013-CDB3B5F0DADE}" type="presParOf" srcId="{C97CBFB3-4E4F-4EEB-B3E8-C48D8E437738}" destId="{3765E93A-7834-48CE-B92D-3DE65C28C94E}" srcOrd="2" destOrd="0" presId="urn:microsoft.com/office/officeart/2005/8/layout/vList5"/>
    <dgm:cxn modelId="{79F68C95-7572-403B-8307-9D4EFC44B708}" type="presParOf" srcId="{3765E93A-7834-48CE-B92D-3DE65C28C94E}" destId="{5C120276-4159-4D6C-8E39-EC338C6ABCE5}" srcOrd="0" destOrd="0" presId="urn:microsoft.com/office/officeart/2005/8/layout/vList5"/>
    <dgm:cxn modelId="{E27E2178-1430-441E-8945-D2EBE03FAA12}" type="presParOf" srcId="{3765E93A-7834-48CE-B92D-3DE65C28C94E}" destId="{880DC827-627D-47AC-A182-DDA140679524}" srcOrd="1" destOrd="0" presId="urn:microsoft.com/office/officeart/2005/8/layout/vList5"/>
    <dgm:cxn modelId="{8005FBC1-8A19-4531-AEB1-F0C1D80EBE3D}" type="presParOf" srcId="{C97CBFB3-4E4F-4EEB-B3E8-C48D8E437738}" destId="{E27FEB5E-385E-4A2E-B884-03F0580A2716}" srcOrd="3" destOrd="0" presId="urn:microsoft.com/office/officeart/2005/8/layout/vList5"/>
    <dgm:cxn modelId="{BD622CCE-0FDE-419E-9CAD-7B5743202372}" type="presParOf" srcId="{C97CBFB3-4E4F-4EEB-B3E8-C48D8E437738}" destId="{9B70F55A-5610-4BD9-B104-5BD9DC16B5CF}" srcOrd="4" destOrd="0" presId="urn:microsoft.com/office/officeart/2005/8/layout/vList5"/>
    <dgm:cxn modelId="{476A6D4E-69AF-4786-9030-B71CA43E9CBC}" type="presParOf" srcId="{9B70F55A-5610-4BD9-B104-5BD9DC16B5CF}" destId="{491F78C5-ADF0-4528-874B-DEF2BD041A1B}" srcOrd="0" destOrd="0" presId="urn:microsoft.com/office/officeart/2005/8/layout/vList5"/>
    <dgm:cxn modelId="{ADEA0791-86BC-44FA-9770-0537C31C9715}" type="presParOf" srcId="{9B70F55A-5610-4BD9-B104-5BD9DC16B5CF}" destId="{3174A4EC-65AE-4432-8C7B-CED60C90DA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D62D61-CA56-4E4A-9DFF-D6E282C1D176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A5335F23-2686-40A4-AA62-3F6944C56659}">
      <dgm:prSet phldrT="[Text]"/>
      <dgm:spPr/>
      <dgm:t>
        <a:bodyPr/>
        <a:lstStyle/>
        <a:p>
          <a:r>
            <a:rPr lang="en-GB" dirty="0"/>
            <a:t>Resources update and exemplification</a:t>
          </a:r>
        </a:p>
      </dgm:t>
    </dgm:pt>
    <dgm:pt modelId="{68F102A5-4002-4A9B-8013-EAE57BDDCF07}" type="parTrans" cxnId="{D7FF8D4F-A704-42A7-B8A9-135EB2CE73B3}">
      <dgm:prSet/>
      <dgm:spPr/>
      <dgm:t>
        <a:bodyPr/>
        <a:lstStyle/>
        <a:p>
          <a:endParaRPr lang="en-GB"/>
        </a:p>
      </dgm:t>
    </dgm:pt>
    <dgm:pt modelId="{0F754B16-19F3-4B9F-AB9E-A4405AF90F84}" type="sibTrans" cxnId="{D7FF8D4F-A704-42A7-B8A9-135EB2CE73B3}">
      <dgm:prSet/>
      <dgm:spPr/>
      <dgm:t>
        <a:bodyPr/>
        <a:lstStyle/>
        <a:p>
          <a:endParaRPr lang="en-GB"/>
        </a:p>
      </dgm:t>
    </dgm:pt>
    <dgm:pt modelId="{A0F6385B-2F70-4AA7-94C2-24202BB1AE40}">
      <dgm:prSet phldrT="[Text]"/>
      <dgm:spPr/>
      <dgm:t>
        <a:bodyPr/>
        <a:lstStyle/>
        <a:p>
          <a:r>
            <a:rPr lang="en-GB" dirty="0"/>
            <a:t>Develop</a:t>
          </a:r>
          <a:r>
            <a:rPr lang="en-GB" baseline="0" dirty="0"/>
            <a:t> material to further support the use of existing resources, e.g. case studies, videos</a:t>
          </a:r>
          <a:endParaRPr lang="en-GB" dirty="0"/>
        </a:p>
      </dgm:t>
    </dgm:pt>
    <dgm:pt modelId="{213D7F67-1B05-473A-9ACB-58781FA5E452}" type="parTrans" cxnId="{A540E58A-F57F-4E14-8CB3-685D7685521F}">
      <dgm:prSet/>
      <dgm:spPr/>
      <dgm:t>
        <a:bodyPr/>
        <a:lstStyle/>
        <a:p>
          <a:endParaRPr lang="en-GB"/>
        </a:p>
      </dgm:t>
    </dgm:pt>
    <dgm:pt modelId="{EB954C52-2B31-4313-87C5-4673BB25696E}" type="sibTrans" cxnId="{A540E58A-F57F-4E14-8CB3-685D7685521F}">
      <dgm:prSet/>
      <dgm:spPr/>
      <dgm:t>
        <a:bodyPr/>
        <a:lstStyle/>
        <a:p>
          <a:endParaRPr lang="en-GB"/>
        </a:p>
      </dgm:t>
    </dgm:pt>
    <dgm:pt modelId="{A1716F02-1677-47E2-A434-87073B6A648A}">
      <dgm:prSet phldrT="[Text]"/>
      <dgm:spPr/>
      <dgm:t>
        <a:bodyPr/>
        <a:lstStyle/>
        <a:p>
          <a:r>
            <a:rPr lang="en-GB" dirty="0"/>
            <a:t>Sector-led research</a:t>
          </a:r>
        </a:p>
      </dgm:t>
    </dgm:pt>
    <dgm:pt modelId="{8230A845-BDAE-41A9-9FA8-F43FB92B74D1}" type="parTrans" cxnId="{F502FD93-419B-420D-A946-62D7055000A6}">
      <dgm:prSet/>
      <dgm:spPr/>
      <dgm:t>
        <a:bodyPr/>
        <a:lstStyle/>
        <a:p>
          <a:endParaRPr lang="en-GB"/>
        </a:p>
      </dgm:t>
    </dgm:pt>
    <dgm:pt modelId="{9F780027-F7AE-4EC8-90E0-F2C42B63F759}" type="sibTrans" cxnId="{F502FD93-419B-420D-A946-62D7055000A6}">
      <dgm:prSet/>
      <dgm:spPr/>
      <dgm:t>
        <a:bodyPr/>
        <a:lstStyle/>
        <a:p>
          <a:endParaRPr lang="en-GB"/>
        </a:p>
      </dgm:t>
    </dgm:pt>
    <dgm:pt modelId="{B0957BF8-102E-427E-B674-2FA07DDEB46D}">
      <dgm:prSet phldrT="[Text]"/>
      <dgm:spPr/>
      <dgm:t>
        <a:bodyPr/>
        <a:lstStyle/>
        <a:p>
          <a:r>
            <a:rPr lang="en-GB" dirty="0"/>
            <a:t>Action research and lesson study for SEND</a:t>
          </a:r>
        </a:p>
      </dgm:t>
    </dgm:pt>
    <dgm:pt modelId="{5AB3F6A3-4FE4-46A3-8C93-A15F1D05478E}" type="parTrans" cxnId="{A6B39772-CA1A-4828-ABCE-C3001E496FA4}">
      <dgm:prSet/>
      <dgm:spPr/>
      <dgm:t>
        <a:bodyPr/>
        <a:lstStyle/>
        <a:p>
          <a:endParaRPr lang="en-GB"/>
        </a:p>
      </dgm:t>
    </dgm:pt>
    <dgm:pt modelId="{F36850ED-467A-483D-B3F1-E660BC099CA1}" type="sibTrans" cxnId="{A6B39772-CA1A-4828-ABCE-C3001E496FA4}">
      <dgm:prSet/>
      <dgm:spPr/>
      <dgm:t>
        <a:bodyPr/>
        <a:lstStyle/>
        <a:p>
          <a:endParaRPr lang="en-GB"/>
        </a:p>
      </dgm:t>
    </dgm:pt>
    <dgm:pt modelId="{C5D84DF5-63FA-4E7F-A46F-C4329B32428A}">
      <dgm:prSet phldrT="[Text]"/>
      <dgm:spPr/>
      <dgm:t>
        <a:bodyPr/>
        <a:lstStyle/>
        <a:p>
          <a:r>
            <a:rPr lang="en-GB" dirty="0"/>
            <a:t>Regional networking and support</a:t>
          </a:r>
        </a:p>
      </dgm:t>
    </dgm:pt>
    <dgm:pt modelId="{37A36227-E9E6-4BB6-A3E8-960FAB94A31B}" type="parTrans" cxnId="{F7750A1B-C446-4231-9C16-8B21FA899F16}">
      <dgm:prSet/>
      <dgm:spPr/>
      <dgm:t>
        <a:bodyPr/>
        <a:lstStyle/>
        <a:p>
          <a:endParaRPr lang="en-GB"/>
        </a:p>
      </dgm:t>
    </dgm:pt>
    <dgm:pt modelId="{6C5923F1-0073-4D57-A861-E4B3FF998101}" type="sibTrans" cxnId="{F7750A1B-C446-4231-9C16-8B21FA899F16}">
      <dgm:prSet/>
      <dgm:spPr/>
      <dgm:t>
        <a:bodyPr/>
        <a:lstStyle/>
        <a:p>
          <a:endParaRPr lang="en-GB"/>
        </a:p>
      </dgm:t>
    </dgm:pt>
    <dgm:pt modelId="{3CF73EF7-B6E8-43CD-9976-CE2E7AAFFF99}">
      <dgm:prSet phldrT="[Text]"/>
      <dgm:spPr/>
      <dgm:t>
        <a:bodyPr/>
        <a:lstStyle/>
        <a:p>
          <a:r>
            <a:rPr lang="en-GB" dirty="0"/>
            <a:t>School-based practitioners</a:t>
          </a:r>
        </a:p>
      </dgm:t>
    </dgm:pt>
    <dgm:pt modelId="{3966712E-4B3A-4230-9983-261699EAC563}" type="parTrans" cxnId="{46DAD593-1941-4697-9A71-B77A41C49178}">
      <dgm:prSet/>
      <dgm:spPr/>
      <dgm:t>
        <a:bodyPr/>
        <a:lstStyle/>
        <a:p>
          <a:endParaRPr lang="en-GB"/>
        </a:p>
      </dgm:t>
    </dgm:pt>
    <dgm:pt modelId="{3E835E66-DE6D-4599-91AF-1FB7AC79ACF4}" type="sibTrans" cxnId="{46DAD593-1941-4697-9A71-B77A41C49178}">
      <dgm:prSet/>
      <dgm:spPr/>
      <dgm:t>
        <a:bodyPr/>
        <a:lstStyle/>
        <a:p>
          <a:endParaRPr lang="en-GB"/>
        </a:p>
      </dgm:t>
    </dgm:pt>
    <dgm:pt modelId="{D1344F88-38A1-4611-BEFD-1B6435C85737}">
      <dgm:prSet phldrT="[Text]"/>
      <dgm:spPr/>
      <dgm:t>
        <a:bodyPr/>
        <a:lstStyle/>
        <a:p>
          <a:r>
            <a:rPr lang="en-GB" dirty="0"/>
            <a:t>Consider outcome of SEND Review</a:t>
          </a:r>
        </a:p>
      </dgm:t>
    </dgm:pt>
    <dgm:pt modelId="{662661C3-0CA4-4765-8D04-16523BD02D98}" type="parTrans" cxnId="{72560E99-08A1-4419-AE1F-02FB0C65107E}">
      <dgm:prSet/>
      <dgm:spPr/>
      <dgm:t>
        <a:bodyPr/>
        <a:lstStyle/>
        <a:p>
          <a:endParaRPr lang="en-GB"/>
        </a:p>
      </dgm:t>
    </dgm:pt>
    <dgm:pt modelId="{2AEFC315-F60B-4D81-8319-E1E4DCC2FEE5}" type="sibTrans" cxnId="{72560E99-08A1-4419-AE1F-02FB0C65107E}">
      <dgm:prSet/>
      <dgm:spPr/>
      <dgm:t>
        <a:bodyPr/>
        <a:lstStyle/>
        <a:p>
          <a:endParaRPr lang="en-GB"/>
        </a:p>
      </dgm:t>
    </dgm:pt>
    <dgm:pt modelId="{07B0B904-881A-4648-BC72-951F3A92D6E3}">
      <dgm:prSet phldrT="[Text]"/>
      <dgm:spPr/>
      <dgm:t>
        <a:bodyPr/>
        <a:lstStyle/>
        <a:p>
          <a:r>
            <a:rPr lang="en-GB" dirty="0"/>
            <a:t>Innovation for SEND</a:t>
          </a:r>
        </a:p>
      </dgm:t>
    </dgm:pt>
    <dgm:pt modelId="{C02815B7-1979-4103-9AF4-32EC6DC4E8C8}" type="parTrans" cxnId="{409633F3-3026-46B9-8802-47001FA84769}">
      <dgm:prSet/>
      <dgm:spPr/>
      <dgm:t>
        <a:bodyPr/>
        <a:lstStyle/>
        <a:p>
          <a:endParaRPr lang="en-GB"/>
        </a:p>
      </dgm:t>
    </dgm:pt>
    <dgm:pt modelId="{7623BBAC-8D05-4D94-B149-6D777D0E7181}" type="sibTrans" cxnId="{409633F3-3026-46B9-8802-47001FA84769}">
      <dgm:prSet/>
      <dgm:spPr/>
      <dgm:t>
        <a:bodyPr/>
        <a:lstStyle/>
        <a:p>
          <a:endParaRPr lang="en-GB"/>
        </a:p>
      </dgm:t>
    </dgm:pt>
    <dgm:pt modelId="{BFA40BEB-DEA4-4F35-8918-8A4A104206EE}">
      <dgm:prSet phldrT="[Text]"/>
      <dgm:spPr/>
      <dgm:t>
        <a:bodyPr/>
        <a:lstStyle/>
        <a:p>
          <a:r>
            <a:rPr lang="en-GB" dirty="0"/>
            <a:t>Supporting prioritisation of SEND across the region</a:t>
          </a:r>
        </a:p>
      </dgm:t>
    </dgm:pt>
    <dgm:pt modelId="{ED70921B-BC2E-4CF5-812D-D977373011F8}" type="parTrans" cxnId="{A0CB8702-2190-4D7B-B903-3A14337C2712}">
      <dgm:prSet/>
      <dgm:spPr/>
      <dgm:t>
        <a:bodyPr/>
        <a:lstStyle/>
        <a:p>
          <a:endParaRPr lang="en-GB"/>
        </a:p>
      </dgm:t>
    </dgm:pt>
    <dgm:pt modelId="{437A13E3-C222-41D2-8D96-362C225C88D9}" type="sibTrans" cxnId="{A0CB8702-2190-4D7B-B903-3A14337C2712}">
      <dgm:prSet/>
      <dgm:spPr/>
      <dgm:t>
        <a:bodyPr/>
        <a:lstStyle/>
        <a:p>
          <a:endParaRPr lang="en-GB"/>
        </a:p>
      </dgm:t>
    </dgm:pt>
    <dgm:pt modelId="{C97CBFB3-4E4F-4EEB-B3E8-C48D8E437738}" type="pres">
      <dgm:prSet presAssocID="{B6D62D61-CA56-4E4A-9DFF-D6E282C1D176}" presName="Name0" presStyleCnt="0">
        <dgm:presLayoutVars>
          <dgm:dir/>
          <dgm:animLvl val="lvl"/>
          <dgm:resizeHandles val="exact"/>
        </dgm:presLayoutVars>
      </dgm:prSet>
      <dgm:spPr/>
    </dgm:pt>
    <dgm:pt modelId="{E8E4B5A3-986C-4704-87E4-3E18EF69DBE3}" type="pres">
      <dgm:prSet presAssocID="{A5335F23-2686-40A4-AA62-3F6944C56659}" presName="linNode" presStyleCnt="0"/>
      <dgm:spPr/>
    </dgm:pt>
    <dgm:pt modelId="{3D38ACB7-7040-4527-A892-100F4FA0B195}" type="pres">
      <dgm:prSet presAssocID="{A5335F23-2686-40A4-AA62-3F6944C5665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BE33EF8D-F641-4896-985D-0962594AEE76}" type="pres">
      <dgm:prSet presAssocID="{A5335F23-2686-40A4-AA62-3F6944C56659}" presName="descendantText" presStyleLbl="alignAccFollowNode1" presStyleIdx="0" presStyleCnt="3">
        <dgm:presLayoutVars>
          <dgm:bulletEnabled val="1"/>
        </dgm:presLayoutVars>
      </dgm:prSet>
      <dgm:spPr/>
    </dgm:pt>
    <dgm:pt modelId="{0AF9E952-3388-4859-9F74-0AED1F847DDF}" type="pres">
      <dgm:prSet presAssocID="{0F754B16-19F3-4B9F-AB9E-A4405AF90F84}" presName="sp" presStyleCnt="0"/>
      <dgm:spPr/>
    </dgm:pt>
    <dgm:pt modelId="{3765E93A-7834-48CE-B92D-3DE65C28C94E}" type="pres">
      <dgm:prSet presAssocID="{A1716F02-1677-47E2-A434-87073B6A648A}" presName="linNode" presStyleCnt="0"/>
      <dgm:spPr/>
    </dgm:pt>
    <dgm:pt modelId="{5C120276-4159-4D6C-8E39-EC338C6ABCE5}" type="pres">
      <dgm:prSet presAssocID="{A1716F02-1677-47E2-A434-87073B6A648A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880DC827-627D-47AC-A182-DDA140679524}" type="pres">
      <dgm:prSet presAssocID="{A1716F02-1677-47E2-A434-87073B6A648A}" presName="descendantText" presStyleLbl="alignAccFollowNode1" presStyleIdx="1" presStyleCnt="3">
        <dgm:presLayoutVars>
          <dgm:bulletEnabled val="1"/>
        </dgm:presLayoutVars>
      </dgm:prSet>
      <dgm:spPr/>
    </dgm:pt>
    <dgm:pt modelId="{E27FEB5E-385E-4A2E-B884-03F0580A2716}" type="pres">
      <dgm:prSet presAssocID="{9F780027-F7AE-4EC8-90E0-F2C42B63F759}" presName="sp" presStyleCnt="0"/>
      <dgm:spPr/>
    </dgm:pt>
    <dgm:pt modelId="{9B70F55A-5610-4BD9-B104-5BD9DC16B5CF}" type="pres">
      <dgm:prSet presAssocID="{C5D84DF5-63FA-4E7F-A46F-C4329B32428A}" presName="linNode" presStyleCnt="0"/>
      <dgm:spPr/>
    </dgm:pt>
    <dgm:pt modelId="{491F78C5-ADF0-4528-874B-DEF2BD041A1B}" type="pres">
      <dgm:prSet presAssocID="{C5D84DF5-63FA-4E7F-A46F-C4329B32428A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3174A4EC-65AE-4432-8C7B-CED60C90DA0E}" type="pres">
      <dgm:prSet presAssocID="{C5D84DF5-63FA-4E7F-A46F-C4329B32428A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A0CB8702-2190-4D7B-B903-3A14337C2712}" srcId="{C5D84DF5-63FA-4E7F-A46F-C4329B32428A}" destId="{BFA40BEB-DEA4-4F35-8918-8A4A104206EE}" srcOrd="1" destOrd="0" parTransId="{ED70921B-BC2E-4CF5-812D-D977373011F8}" sibTransId="{437A13E3-C222-41D2-8D96-362C225C88D9}"/>
    <dgm:cxn modelId="{2687540C-7F2C-4AA5-8902-68F4F23DAAAF}" type="presOf" srcId="{3CF73EF7-B6E8-43CD-9976-CE2E7AAFFF99}" destId="{3174A4EC-65AE-4432-8C7B-CED60C90DA0E}" srcOrd="0" destOrd="0" presId="urn:microsoft.com/office/officeart/2005/8/layout/vList5"/>
    <dgm:cxn modelId="{F7750A1B-C446-4231-9C16-8B21FA899F16}" srcId="{B6D62D61-CA56-4E4A-9DFF-D6E282C1D176}" destId="{C5D84DF5-63FA-4E7F-A46F-C4329B32428A}" srcOrd="2" destOrd="0" parTransId="{37A36227-E9E6-4BB6-A3E8-960FAB94A31B}" sibTransId="{6C5923F1-0073-4D57-A861-E4B3FF998101}"/>
    <dgm:cxn modelId="{E1E9FA24-9CD0-4BAB-8439-6AE14A3CF70E}" type="presOf" srcId="{B6D62D61-CA56-4E4A-9DFF-D6E282C1D176}" destId="{C97CBFB3-4E4F-4EEB-B3E8-C48D8E437738}" srcOrd="0" destOrd="0" presId="urn:microsoft.com/office/officeart/2005/8/layout/vList5"/>
    <dgm:cxn modelId="{D7FF8D4F-A704-42A7-B8A9-135EB2CE73B3}" srcId="{B6D62D61-CA56-4E4A-9DFF-D6E282C1D176}" destId="{A5335F23-2686-40A4-AA62-3F6944C56659}" srcOrd="0" destOrd="0" parTransId="{68F102A5-4002-4A9B-8013-EAE57BDDCF07}" sibTransId="{0F754B16-19F3-4B9F-AB9E-A4405AF90F84}"/>
    <dgm:cxn modelId="{A6B39772-CA1A-4828-ABCE-C3001E496FA4}" srcId="{A1716F02-1677-47E2-A434-87073B6A648A}" destId="{B0957BF8-102E-427E-B674-2FA07DDEB46D}" srcOrd="0" destOrd="0" parTransId="{5AB3F6A3-4FE4-46A3-8C93-A15F1D05478E}" sibTransId="{F36850ED-467A-483D-B3F1-E660BC099CA1}"/>
    <dgm:cxn modelId="{93DC2D7E-5D15-431B-A02B-19060B2C4055}" type="presOf" srcId="{A0F6385B-2F70-4AA7-94C2-24202BB1AE40}" destId="{BE33EF8D-F641-4896-985D-0962594AEE76}" srcOrd="0" destOrd="0" presId="urn:microsoft.com/office/officeart/2005/8/layout/vList5"/>
    <dgm:cxn modelId="{A540E58A-F57F-4E14-8CB3-685D7685521F}" srcId="{A5335F23-2686-40A4-AA62-3F6944C56659}" destId="{A0F6385B-2F70-4AA7-94C2-24202BB1AE40}" srcOrd="0" destOrd="0" parTransId="{213D7F67-1B05-473A-9ACB-58781FA5E452}" sibTransId="{EB954C52-2B31-4313-87C5-4673BB25696E}"/>
    <dgm:cxn modelId="{46DAD593-1941-4697-9A71-B77A41C49178}" srcId="{C5D84DF5-63FA-4E7F-A46F-C4329B32428A}" destId="{3CF73EF7-B6E8-43CD-9976-CE2E7AAFFF99}" srcOrd="0" destOrd="0" parTransId="{3966712E-4B3A-4230-9983-261699EAC563}" sibTransId="{3E835E66-DE6D-4599-91AF-1FB7AC79ACF4}"/>
    <dgm:cxn modelId="{F502FD93-419B-420D-A946-62D7055000A6}" srcId="{B6D62D61-CA56-4E4A-9DFF-D6E282C1D176}" destId="{A1716F02-1677-47E2-A434-87073B6A648A}" srcOrd="1" destOrd="0" parTransId="{8230A845-BDAE-41A9-9FA8-F43FB92B74D1}" sibTransId="{9F780027-F7AE-4EC8-90E0-F2C42B63F759}"/>
    <dgm:cxn modelId="{72560E99-08A1-4419-AE1F-02FB0C65107E}" srcId="{A5335F23-2686-40A4-AA62-3F6944C56659}" destId="{D1344F88-38A1-4611-BEFD-1B6435C85737}" srcOrd="1" destOrd="0" parTransId="{662661C3-0CA4-4765-8D04-16523BD02D98}" sibTransId="{2AEFC315-F60B-4D81-8319-E1E4DCC2FEE5}"/>
    <dgm:cxn modelId="{773034A7-6D6C-4E1B-9A63-C5D6F63379D5}" type="presOf" srcId="{C5D84DF5-63FA-4E7F-A46F-C4329B32428A}" destId="{491F78C5-ADF0-4528-874B-DEF2BD041A1B}" srcOrd="0" destOrd="0" presId="urn:microsoft.com/office/officeart/2005/8/layout/vList5"/>
    <dgm:cxn modelId="{584209AD-EAA0-4106-BBB3-FCAA66EDFB29}" type="presOf" srcId="{D1344F88-38A1-4611-BEFD-1B6435C85737}" destId="{BE33EF8D-F641-4896-985D-0962594AEE76}" srcOrd="0" destOrd="1" presId="urn:microsoft.com/office/officeart/2005/8/layout/vList5"/>
    <dgm:cxn modelId="{D7AEAEB5-651A-4EF4-8B8E-D4D8354073E2}" type="presOf" srcId="{A5335F23-2686-40A4-AA62-3F6944C56659}" destId="{3D38ACB7-7040-4527-A892-100F4FA0B195}" srcOrd="0" destOrd="0" presId="urn:microsoft.com/office/officeart/2005/8/layout/vList5"/>
    <dgm:cxn modelId="{8AE9C6CB-D9E4-4899-A2A7-9B0A0CFF71BA}" type="presOf" srcId="{BFA40BEB-DEA4-4F35-8918-8A4A104206EE}" destId="{3174A4EC-65AE-4432-8C7B-CED60C90DA0E}" srcOrd="0" destOrd="1" presId="urn:microsoft.com/office/officeart/2005/8/layout/vList5"/>
    <dgm:cxn modelId="{D70D58DD-5A69-405E-8AA8-239162D137DB}" type="presOf" srcId="{B0957BF8-102E-427E-B674-2FA07DDEB46D}" destId="{880DC827-627D-47AC-A182-DDA140679524}" srcOrd="0" destOrd="0" presId="urn:microsoft.com/office/officeart/2005/8/layout/vList5"/>
    <dgm:cxn modelId="{6983CBE4-FDFE-49CC-9DB1-7C47DE802669}" type="presOf" srcId="{07B0B904-881A-4648-BC72-951F3A92D6E3}" destId="{880DC827-627D-47AC-A182-DDA140679524}" srcOrd="0" destOrd="1" presId="urn:microsoft.com/office/officeart/2005/8/layout/vList5"/>
    <dgm:cxn modelId="{409633F3-3026-46B9-8802-47001FA84769}" srcId="{A1716F02-1677-47E2-A434-87073B6A648A}" destId="{07B0B904-881A-4648-BC72-951F3A92D6E3}" srcOrd="1" destOrd="0" parTransId="{C02815B7-1979-4103-9AF4-32EC6DC4E8C8}" sibTransId="{7623BBAC-8D05-4D94-B149-6D777D0E7181}"/>
    <dgm:cxn modelId="{9EC85EFC-3469-4B9C-BBF0-894C9935B712}" type="presOf" srcId="{A1716F02-1677-47E2-A434-87073B6A648A}" destId="{5C120276-4159-4D6C-8E39-EC338C6ABCE5}" srcOrd="0" destOrd="0" presId="urn:microsoft.com/office/officeart/2005/8/layout/vList5"/>
    <dgm:cxn modelId="{742AEECA-C4FD-44A8-A15D-A754FB02ED9A}" type="presParOf" srcId="{C97CBFB3-4E4F-4EEB-B3E8-C48D8E437738}" destId="{E8E4B5A3-986C-4704-87E4-3E18EF69DBE3}" srcOrd="0" destOrd="0" presId="urn:microsoft.com/office/officeart/2005/8/layout/vList5"/>
    <dgm:cxn modelId="{D6CC24A9-F684-4D16-BC96-4B0612C6EC42}" type="presParOf" srcId="{E8E4B5A3-986C-4704-87E4-3E18EF69DBE3}" destId="{3D38ACB7-7040-4527-A892-100F4FA0B195}" srcOrd="0" destOrd="0" presId="urn:microsoft.com/office/officeart/2005/8/layout/vList5"/>
    <dgm:cxn modelId="{9095E155-BF2F-43A8-811D-62E954B8EC6E}" type="presParOf" srcId="{E8E4B5A3-986C-4704-87E4-3E18EF69DBE3}" destId="{BE33EF8D-F641-4896-985D-0962594AEE76}" srcOrd="1" destOrd="0" presId="urn:microsoft.com/office/officeart/2005/8/layout/vList5"/>
    <dgm:cxn modelId="{9B51BA04-C3C1-42D0-838C-90E017763331}" type="presParOf" srcId="{C97CBFB3-4E4F-4EEB-B3E8-C48D8E437738}" destId="{0AF9E952-3388-4859-9F74-0AED1F847DDF}" srcOrd="1" destOrd="0" presId="urn:microsoft.com/office/officeart/2005/8/layout/vList5"/>
    <dgm:cxn modelId="{C8368E23-959C-4718-A013-CDB3B5F0DADE}" type="presParOf" srcId="{C97CBFB3-4E4F-4EEB-B3E8-C48D8E437738}" destId="{3765E93A-7834-48CE-B92D-3DE65C28C94E}" srcOrd="2" destOrd="0" presId="urn:microsoft.com/office/officeart/2005/8/layout/vList5"/>
    <dgm:cxn modelId="{79F68C95-7572-403B-8307-9D4EFC44B708}" type="presParOf" srcId="{3765E93A-7834-48CE-B92D-3DE65C28C94E}" destId="{5C120276-4159-4D6C-8E39-EC338C6ABCE5}" srcOrd="0" destOrd="0" presId="urn:microsoft.com/office/officeart/2005/8/layout/vList5"/>
    <dgm:cxn modelId="{E27E2178-1430-441E-8945-D2EBE03FAA12}" type="presParOf" srcId="{3765E93A-7834-48CE-B92D-3DE65C28C94E}" destId="{880DC827-627D-47AC-A182-DDA140679524}" srcOrd="1" destOrd="0" presId="urn:microsoft.com/office/officeart/2005/8/layout/vList5"/>
    <dgm:cxn modelId="{8005FBC1-8A19-4531-AEB1-F0C1D80EBE3D}" type="presParOf" srcId="{C97CBFB3-4E4F-4EEB-B3E8-C48D8E437738}" destId="{E27FEB5E-385E-4A2E-B884-03F0580A2716}" srcOrd="3" destOrd="0" presId="urn:microsoft.com/office/officeart/2005/8/layout/vList5"/>
    <dgm:cxn modelId="{BD622CCE-0FDE-419E-9CAD-7B5743202372}" type="presParOf" srcId="{C97CBFB3-4E4F-4EEB-B3E8-C48D8E437738}" destId="{9B70F55A-5610-4BD9-B104-5BD9DC16B5CF}" srcOrd="4" destOrd="0" presId="urn:microsoft.com/office/officeart/2005/8/layout/vList5"/>
    <dgm:cxn modelId="{476A6D4E-69AF-4786-9030-B71CA43E9CBC}" type="presParOf" srcId="{9B70F55A-5610-4BD9-B104-5BD9DC16B5CF}" destId="{491F78C5-ADF0-4528-874B-DEF2BD041A1B}" srcOrd="0" destOrd="0" presId="urn:microsoft.com/office/officeart/2005/8/layout/vList5"/>
    <dgm:cxn modelId="{ADEA0791-86BC-44FA-9770-0537C31C9715}" type="presParOf" srcId="{9B70F55A-5610-4BD9-B104-5BD9DC16B5CF}" destId="{3174A4EC-65AE-4432-8C7B-CED60C90DA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B2B8170-7FE9-4F71-B88A-B34AF94317F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CF6751A-94FD-4EBF-BF30-E9236A1C7FF3}" type="pres">
      <dgm:prSet presAssocID="{AB2B8170-7FE9-4F71-B88A-B34AF94317F5}" presName="diagram" presStyleCnt="0">
        <dgm:presLayoutVars>
          <dgm:dir/>
          <dgm:resizeHandles val="exact"/>
        </dgm:presLayoutVars>
      </dgm:prSet>
      <dgm:spPr/>
    </dgm:pt>
  </dgm:ptLst>
  <dgm:cxnLst>
    <dgm:cxn modelId="{B3E7A8DA-5B7A-4C56-9A77-B672D5C3CDEE}" type="presOf" srcId="{AB2B8170-7FE9-4F71-B88A-B34AF94317F5}" destId="{6CF6751A-94FD-4EBF-BF30-E9236A1C7FF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448CF-2C94-471B-962A-F8D086BDB657}">
      <dsp:nvSpPr>
        <dsp:cNvPr id="0" name=""/>
        <dsp:cNvSpPr/>
      </dsp:nvSpPr>
      <dsp:spPr>
        <a:xfrm>
          <a:off x="0" y="20663"/>
          <a:ext cx="10430435" cy="1695464"/>
        </a:xfrm>
        <a:prstGeom prst="roundRect">
          <a:avLst/>
        </a:prstGeom>
        <a:solidFill>
          <a:srgbClr val="2E955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Arial" panose="020B0604020202020204" pitchFamily="34" charset="0"/>
              <a:cs typeface="Arial" panose="020B0604020202020204" pitchFamily="34" charset="0"/>
            </a:rPr>
            <a:t>To</a:t>
          </a:r>
          <a:r>
            <a:rPr lang="en-US" sz="2700" kern="1200" baseline="0" dirty="0">
              <a:latin typeface="Arial" panose="020B0604020202020204" pitchFamily="34" charset="0"/>
              <a:cs typeface="Arial" panose="020B0604020202020204" pitchFamily="34" charset="0"/>
            </a:rPr>
            <a:t> improve the quality of teaching to children and young people with SEND, particularly in mainstream settings (both schools and further education).</a:t>
          </a:r>
          <a:endParaRPr lang="en-US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766" y="103429"/>
        <a:ext cx="10264903" cy="1529932"/>
      </dsp:txXfrm>
    </dsp:sp>
    <dsp:sp modelId="{4A4B0F6F-318E-4F55-AC7B-91931FDDF3ED}">
      <dsp:nvSpPr>
        <dsp:cNvPr id="0" name=""/>
        <dsp:cNvSpPr/>
      </dsp:nvSpPr>
      <dsp:spPr>
        <a:xfrm>
          <a:off x="0" y="1802527"/>
          <a:ext cx="10430435" cy="1845848"/>
        </a:xfrm>
        <a:prstGeom prst="roundRect">
          <a:avLst/>
        </a:prstGeom>
        <a:solidFill>
          <a:srgbClr val="05707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latin typeface="Arial" panose="020B0604020202020204" pitchFamily="34" charset="0"/>
              <a:cs typeface="Arial" panose="020B0604020202020204" pitchFamily="34" charset="0"/>
            </a:rPr>
            <a:t>To ensure needs are identified and met earlier and more effectively, and that preparation for adulthood is delivered from the earliest stages, to support effective transitions, including into employment.</a:t>
          </a:r>
          <a:endParaRPr lang="en-US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0107" y="1892634"/>
        <a:ext cx="10250221" cy="16656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3EF8D-F641-4896-985D-0962594AEE76}">
      <dsp:nvSpPr>
        <dsp:cNvPr id="0" name=""/>
        <dsp:cNvSpPr/>
      </dsp:nvSpPr>
      <dsp:spPr>
        <a:xfrm rot="5400000">
          <a:off x="6430507" y="-2612383"/>
          <a:ext cx="1033645" cy="65386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20 asynchronous units to support schools and FE workforce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Target audience: teachers, tutors</a:t>
          </a:r>
        </a:p>
      </dsp:txBody>
      <dsp:txXfrm rot="-5400000">
        <a:off x="3677998" y="190584"/>
        <a:ext cx="6488205" cy="932729"/>
      </dsp:txXfrm>
    </dsp:sp>
    <dsp:sp modelId="{3D38ACB7-7040-4527-A892-100F4FA0B195}">
      <dsp:nvSpPr>
        <dsp:cNvPr id="0" name=""/>
        <dsp:cNvSpPr/>
      </dsp:nvSpPr>
      <dsp:spPr>
        <a:xfrm>
          <a:off x="0" y="1957"/>
          <a:ext cx="3677998" cy="12920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Arial" panose="020B0604020202020204" pitchFamily="34" charset="0"/>
              <a:cs typeface="Arial" panose="020B0604020202020204" pitchFamily="34" charset="0"/>
            </a:rPr>
            <a:t>Online units</a:t>
          </a:r>
        </a:p>
      </dsp:txBody>
      <dsp:txXfrm>
        <a:off x="63073" y="65030"/>
        <a:ext cx="3551852" cy="1165910"/>
      </dsp:txXfrm>
    </dsp:sp>
    <dsp:sp modelId="{880DC827-627D-47AC-A182-DDA140679524}">
      <dsp:nvSpPr>
        <dsp:cNvPr id="0" name=""/>
        <dsp:cNvSpPr/>
      </dsp:nvSpPr>
      <dsp:spPr>
        <a:xfrm rot="5400000">
          <a:off x="6430507" y="-1264685"/>
          <a:ext cx="1033645" cy="65386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Online units will be supported by live, online sessions to enable delegates to contextualise the learning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Facilitated / led by RSLs / DRSLs, rolling programme across 3 years.</a:t>
          </a:r>
        </a:p>
      </dsp:txBody>
      <dsp:txXfrm rot="-5400000">
        <a:off x="3677998" y="1538282"/>
        <a:ext cx="6488205" cy="932729"/>
      </dsp:txXfrm>
    </dsp:sp>
    <dsp:sp modelId="{5C120276-4159-4D6C-8E39-EC338C6ABCE5}">
      <dsp:nvSpPr>
        <dsp:cNvPr id="0" name=""/>
        <dsp:cNvSpPr/>
      </dsp:nvSpPr>
      <dsp:spPr>
        <a:xfrm>
          <a:off x="0" y="1358617"/>
          <a:ext cx="3677998" cy="12920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Arial" panose="020B0604020202020204" pitchFamily="34" charset="0"/>
              <a:cs typeface="Arial" panose="020B0604020202020204" pitchFamily="34" charset="0"/>
            </a:rPr>
            <a:t>Live contextualising sessions</a:t>
          </a:r>
        </a:p>
      </dsp:txBody>
      <dsp:txXfrm>
        <a:off x="63073" y="1421690"/>
        <a:ext cx="3551852" cy="1165910"/>
      </dsp:txXfrm>
    </dsp:sp>
    <dsp:sp modelId="{3174A4EC-65AE-4432-8C7B-CED60C90DA0E}">
      <dsp:nvSpPr>
        <dsp:cNvPr id="0" name=""/>
        <dsp:cNvSpPr/>
      </dsp:nvSpPr>
      <dsp:spPr>
        <a:xfrm rot="5400000">
          <a:off x="6430507" y="91974"/>
          <a:ext cx="1033645" cy="65386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One per quarter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To respond to needs / priorities in the sector</a:t>
          </a:r>
        </a:p>
      </dsp:txBody>
      <dsp:txXfrm rot="-5400000">
        <a:off x="3677998" y="2894941"/>
        <a:ext cx="6488205" cy="932729"/>
      </dsp:txXfrm>
    </dsp:sp>
    <dsp:sp modelId="{491F78C5-ADF0-4528-874B-DEF2BD041A1B}">
      <dsp:nvSpPr>
        <dsp:cNvPr id="0" name=""/>
        <dsp:cNvSpPr/>
      </dsp:nvSpPr>
      <dsp:spPr>
        <a:xfrm>
          <a:off x="0" y="2715277"/>
          <a:ext cx="3677998" cy="12920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Arial" panose="020B0604020202020204" pitchFamily="34" charset="0"/>
              <a:cs typeface="Arial" panose="020B0604020202020204" pitchFamily="34" charset="0"/>
            </a:rPr>
            <a:t>Responsive webinars</a:t>
          </a:r>
        </a:p>
      </dsp:txBody>
      <dsp:txXfrm>
        <a:off x="63073" y="2778350"/>
        <a:ext cx="3551852" cy="11659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3EF8D-F641-4896-985D-0962594AEE76}">
      <dsp:nvSpPr>
        <dsp:cNvPr id="0" name=""/>
        <dsp:cNvSpPr/>
      </dsp:nvSpPr>
      <dsp:spPr>
        <a:xfrm rot="5400000">
          <a:off x="6430507" y="-2621345"/>
          <a:ext cx="1033645" cy="653866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Building on success of activity 2021-22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Regional groups of school-based practitioners, supported to engage in evidence-informed, SEND based, school improvement project</a:t>
          </a:r>
        </a:p>
      </dsp:txBody>
      <dsp:txXfrm rot="-5400000">
        <a:off x="3677998" y="181622"/>
        <a:ext cx="6488205" cy="932729"/>
      </dsp:txXfrm>
    </dsp:sp>
    <dsp:sp modelId="{3D38ACB7-7040-4527-A892-100F4FA0B195}">
      <dsp:nvSpPr>
        <dsp:cNvPr id="0" name=""/>
        <dsp:cNvSpPr/>
      </dsp:nvSpPr>
      <dsp:spPr>
        <a:xfrm>
          <a:off x="0" y="1957"/>
          <a:ext cx="3677998" cy="129205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Arial" panose="020B0604020202020204" pitchFamily="34" charset="0"/>
              <a:cs typeface="Arial" panose="020B0604020202020204" pitchFamily="34" charset="0"/>
            </a:rPr>
            <a:t>Professional development groups</a:t>
          </a:r>
        </a:p>
      </dsp:txBody>
      <dsp:txXfrm>
        <a:off x="63073" y="65030"/>
        <a:ext cx="3551852" cy="1165910"/>
      </dsp:txXfrm>
    </dsp:sp>
    <dsp:sp modelId="{880DC827-627D-47AC-A182-DDA140679524}">
      <dsp:nvSpPr>
        <dsp:cNvPr id="0" name=""/>
        <dsp:cNvSpPr/>
      </dsp:nvSpPr>
      <dsp:spPr>
        <a:xfrm rot="5400000">
          <a:off x="6403621" y="-1264685"/>
          <a:ext cx="1033645" cy="653866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Peer to peer SEND review project, for colleges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Peer mentoring – support for schools who are RI, where SEND has been identified as an area to improve in Ofsted report.</a:t>
          </a:r>
        </a:p>
      </dsp:txBody>
      <dsp:txXfrm rot="-5400000">
        <a:off x="3651112" y="1538282"/>
        <a:ext cx="6488205" cy="932729"/>
      </dsp:txXfrm>
    </dsp:sp>
    <dsp:sp modelId="{5C120276-4159-4D6C-8E39-EC338C6ABCE5}">
      <dsp:nvSpPr>
        <dsp:cNvPr id="0" name=""/>
        <dsp:cNvSpPr/>
      </dsp:nvSpPr>
      <dsp:spPr>
        <a:xfrm>
          <a:off x="0" y="1358617"/>
          <a:ext cx="3677998" cy="129205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Peer reviews and mentoring</a:t>
          </a:r>
        </a:p>
      </dsp:txBody>
      <dsp:txXfrm>
        <a:off x="63073" y="1421690"/>
        <a:ext cx="3551852" cy="1165910"/>
      </dsp:txXfrm>
    </dsp:sp>
    <dsp:sp modelId="{3174A4EC-65AE-4432-8C7B-CED60C90DA0E}">
      <dsp:nvSpPr>
        <dsp:cNvPr id="0" name=""/>
        <dsp:cNvSpPr/>
      </dsp:nvSpPr>
      <dsp:spPr>
        <a:xfrm rot="5400000">
          <a:off x="6430507" y="91974"/>
          <a:ext cx="1033645" cy="653866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Working together for co-produced solutions to local issues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Linking up existing regional networks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Also, national focus group</a:t>
          </a:r>
        </a:p>
      </dsp:txBody>
      <dsp:txXfrm rot="-5400000">
        <a:off x="3677998" y="2894941"/>
        <a:ext cx="6488205" cy="932729"/>
      </dsp:txXfrm>
    </dsp:sp>
    <dsp:sp modelId="{491F78C5-ADF0-4528-874B-DEF2BD041A1B}">
      <dsp:nvSpPr>
        <dsp:cNvPr id="0" name=""/>
        <dsp:cNvSpPr/>
      </dsp:nvSpPr>
      <dsp:spPr>
        <a:xfrm>
          <a:off x="0" y="2715277"/>
          <a:ext cx="3677998" cy="129205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Community networks</a:t>
          </a:r>
        </a:p>
      </dsp:txBody>
      <dsp:txXfrm>
        <a:off x="63073" y="2778350"/>
        <a:ext cx="3551852" cy="11659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3EF8D-F641-4896-985D-0962594AEE76}">
      <dsp:nvSpPr>
        <dsp:cNvPr id="0" name=""/>
        <dsp:cNvSpPr/>
      </dsp:nvSpPr>
      <dsp:spPr>
        <a:xfrm rot="5400000">
          <a:off x="6430507" y="-2621345"/>
          <a:ext cx="1033645" cy="653866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Develop</a:t>
          </a:r>
          <a:r>
            <a:rPr lang="en-GB" sz="1900" kern="1200" baseline="0" dirty="0"/>
            <a:t> material to further support the use of existing resources, e.g. case studies, videos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Consider outcome of SEND Review</a:t>
          </a:r>
        </a:p>
      </dsp:txBody>
      <dsp:txXfrm rot="-5400000">
        <a:off x="3677998" y="181622"/>
        <a:ext cx="6488205" cy="932729"/>
      </dsp:txXfrm>
    </dsp:sp>
    <dsp:sp modelId="{3D38ACB7-7040-4527-A892-100F4FA0B195}">
      <dsp:nvSpPr>
        <dsp:cNvPr id="0" name=""/>
        <dsp:cNvSpPr/>
      </dsp:nvSpPr>
      <dsp:spPr>
        <a:xfrm>
          <a:off x="0" y="1957"/>
          <a:ext cx="3677998" cy="129205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Resources update and exemplification</a:t>
          </a:r>
        </a:p>
      </dsp:txBody>
      <dsp:txXfrm>
        <a:off x="63073" y="65030"/>
        <a:ext cx="3551852" cy="1165910"/>
      </dsp:txXfrm>
    </dsp:sp>
    <dsp:sp modelId="{880DC827-627D-47AC-A182-DDA140679524}">
      <dsp:nvSpPr>
        <dsp:cNvPr id="0" name=""/>
        <dsp:cNvSpPr/>
      </dsp:nvSpPr>
      <dsp:spPr>
        <a:xfrm rot="5400000">
          <a:off x="6430507" y="-1264685"/>
          <a:ext cx="1033645" cy="653866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Action research and lesson study for SEND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Innovation for SEND</a:t>
          </a:r>
        </a:p>
      </dsp:txBody>
      <dsp:txXfrm rot="-5400000">
        <a:off x="3677998" y="1538282"/>
        <a:ext cx="6488205" cy="932729"/>
      </dsp:txXfrm>
    </dsp:sp>
    <dsp:sp modelId="{5C120276-4159-4D6C-8E39-EC338C6ABCE5}">
      <dsp:nvSpPr>
        <dsp:cNvPr id="0" name=""/>
        <dsp:cNvSpPr/>
      </dsp:nvSpPr>
      <dsp:spPr>
        <a:xfrm>
          <a:off x="0" y="1358617"/>
          <a:ext cx="3677998" cy="129205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Sector-led research</a:t>
          </a:r>
        </a:p>
      </dsp:txBody>
      <dsp:txXfrm>
        <a:off x="63073" y="1421690"/>
        <a:ext cx="3551852" cy="1165910"/>
      </dsp:txXfrm>
    </dsp:sp>
    <dsp:sp modelId="{3174A4EC-65AE-4432-8C7B-CED60C90DA0E}">
      <dsp:nvSpPr>
        <dsp:cNvPr id="0" name=""/>
        <dsp:cNvSpPr/>
      </dsp:nvSpPr>
      <dsp:spPr>
        <a:xfrm rot="5400000">
          <a:off x="6430507" y="91974"/>
          <a:ext cx="1033645" cy="653866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School-based practitioners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Supporting prioritisation of SEND across the region</a:t>
          </a:r>
        </a:p>
      </dsp:txBody>
      <dsp:txXfrm rot="-5400000">
        <a:off x="3677998" y="2894941"/>
        <a:ext cx="6488205" cy="932729"/>
      </dsp:txXfrm>
    </dsp:sp>
    <dsp:sp modelId="{491F78C5-ADF0-4528-874B-DEF2BD041A1B}">
      <dsp:nvSpPr>
        <dsp:cNvPr id="0" name=""/>
        <dsp:cNvSpPr/>
      </dsp:nvSpPr>
      <dsp:spPr>
        <a:xfrm>
          <a:off x="0" y="2715277"/>
          <a:ext cx="3677998" cy="129205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Regional networking and support</a:t>
          </a:r>
        </a:p>
      </dsp:txBody>
      <dsp:txXfrm>
        <a:off x="63073" y="2778350"/>
        <a:ext cx="3551852" cy="11659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615B3-0E04-498B-B7B9-FF0E2B97DB33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7DEA9-C29A-4C85-BC47-50BC380F8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636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for slides referring to the USS programme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7DEA9-C29A-4C85-BC47-50BC380F861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652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Highlight strategic partners – ETF &amp; delivery partners - AET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14C9E8-22EA-4C98-A0E6-23F1FC92C88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041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D7DEA9-C29A-4C85-BC47-50BC380F861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480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Please get in touch should you like to know any more about WSS and the work we do.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049C0-298F-4F58-A0A9-C98EE3D2B6D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743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1108E-45E2-8FB8-9FDE-1E6776D8A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EBC466-2CCE-3CD1-2BE1-2677CAD5F9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6B6F8C-C500-304B-2A0A-11B4FB33A0E6}"/>
              </a:ext>
            </a:extLst>
          </p:cNvPr>
          <p:cNvSpPr/>
          <p:nvPr userDrawn="1"/>
        </p:nvSpPr>
        <p:spPr>
          <a:xfrm>
            <a:off x="0" y="0"/>
            <a:ext cx="191966" cy="6858000"/>
          </a:xfrm>
          <a:prstGeom prst="rect">
            <a:avLst/>
          </a:prstGeom>
          <a:solidFill>
            <a:srgbClr val="036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29B8F2-833A-556D-095C-E950A5D72097}"/>
              </a:ext>
            </a:extLst>
          </p:cNvPr>
          <p:cNvSpPr/>
          <p:nvPr userDrawn="1"/>
        </p:nvSpPr>
        <p:spPr>
          <a:xfrm>
            <a:off x="383932" y="1"/>
            <a:ext cx="191966" cy="6857999"/>
          </a:xfrm>
          <a:prstGeom prst="rect">
            <a:avLst/>
          </a:prstGeom>
          <a:solidFill>
            <a:srgbClr val="2A8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447B4B-89D4-C215-71CC-97AB1BB5A463}"/>
              </a:ext>
            </a:extLst>
          </p:cNvPr>
          <p:cNvSpPr/>
          <p:nvPr userDrawn="1"/>
        </p:nvSpPr>
        <p:spPr>
          <a:xfrm>
            <a:off x="191966" y="2"/>
            <a:ext cx="191966" cy="6857998"/>
          </a:xfrm>
          <a:prstGeom prst="rect">
            <a:avLst/>
          </a:prstGeom>
          <a:solidFill>
            <a:srgbClr val="CC0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7405D6ED-4A9E-F5F1-9307-7D5992D746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067" y="6174748"/>
            <a:ext cx="1573865" cy="535114"/>
          </a:xfrm>
          <a:prstGeom prst="rect">
            <a:avLst/>
          </a:prstGeom>
        </p:spPr>
      </p:pic>
      <p:pic>
        <p:nvPicPr>
          <p:cNvPr id="11" name="Picture 10" descr="A picture containing computer&#10;&#10;Description automatically generated">
            <a:extLst>
              <a:ext uri="{FF2B5EF4-FFF2-40B4-BE49-F238E27FC236}">
                <a16:creationId xmlns:a16="http://schemas.microsoft.com/office/drawing/2014/main" id="{82ABDA1C-0E16-9765-B6F2-7F1FC24518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64" y="6047000"/>
            <a:ext cx="857148" cy="662862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5393AE3D-AA11-B100-C03D-7F0274C5AD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679" y="6246303"/>
            <a:ext cx="1458389" cy="46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88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AA887-FF2F-C034-FE62-0BBC40918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9A1CF7-9A69-8077-4334-9F72EB235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28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A90EE7-53C1-5987-0C36-7553F21A9F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F40566-BBE4-7875-DCC8-B85F9F690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525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32F4F-5549-E181-4FD4-6A67E09184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E3815D-7023-BBFD-923B-CE3089524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EDF41-9CB0-1B7D-A3A9-BBF32288A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F176-329B-42F9-B7AF-C1C6132C337A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A4301-0256-7686-F3E8-6C304B4D1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A1987-1089-2AA8-D7AA-8AFE92DD2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BA7F-83A5-4766-9108-55FD1BCFE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115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CD895-D4E5-2711-EEB3-8B6B7832D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01F53-6B6F-0245-620C-A37DF08F4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59B36-457B-63EA-BA59-C3215A636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F176-329B-42F9-B7AF-C1C6132C337A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36C60-3254-15F6-1FBA-E7E1B9D02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22C34-FA74-54F8-2D5A-26CA03042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BA7F-83A5-4766-9108-55FD1BCFE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911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AF61A-5E0E-1BA9-7BA8-854AC0477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D5F7E-09FD-AFC2-2846-98EECD1C9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A30BE-678B-8B80-08A7-02D6E66AF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F176-329B-42F9-B7AF-C1C6132C337A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FB58C-1B76-75DE-ABFB-116648379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CBA60-5CF3-9C25-8AB4-786844E75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BA7F-83A5-4766-9108-55FD1BCFE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069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B28F8-91CE-5D7B-D970-E43F02131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D6D7F-3B8B-9808-45E4-A4715FD5A1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EA082A-A957-6DE8-D0F7-F8586690AD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F321ED-C95F-4738-DB18-D839BA3ED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F176-329B-42F9-B7AF-C1C6132C337A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408CCE-0A24-3D74-FC25-1887E0BDA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FB5AB-1301-CBEC-9AFC-9C8B5B9E5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BA7F-83A5-4766-9108-55FD1BCFE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72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4343A-AFFD-1A8D-27A4-46DA610C8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7756C-2C3B-9E81-9B19-418EF666A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3FB2E4-F6EC-A9B4-AC0C-F0A80EE9EE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D7BE0-BEAC-51E3-8F3F-1AF2E29CE7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5F24FC-3AC8-A1A4-F7B8-07349A8AB6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E8BE47-79F9-1CBF-B8C9-D49648BB8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F176-329B-42F9-B7AF-C1C6132C337A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A99AB-D5C9-61FB-6406-E47729959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6BA071-711A-CFFF-72FB-4AC5946E3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BA7F-83A5-4766-9108-55FD1BCFE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826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CA132-BAE8-CC32-A700-B047223F1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C178A-39EA-9AAB-FDD9-A41B185A3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F176-329B-42F9-B7AF-C1C6132C337A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9ACF9-9E92-D172-2587-9361840E5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CF5257-9BC0-26E1-BA10-7D6C79FC3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BA7F-83A5-4766-9108-55FD1BCFE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531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A5566A-116E-7539-29C2-310635FEB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F176-329B-42F9-B7AF-C1C6132C337A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4A4892-BF7E-E82C-6044-419AADA71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6910C5-46C1-6C22-93C3-6DF3E893D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BA7F-83A5-4766-9108-55FD1BCFE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803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1D23A-4252-4E5F-C789-01E800B28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285D0-D167-B605-1A3F-773BC7E54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657383-C9A5-026F-5339-31FAAB8C69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6A2ED-8BD7-A348-F788-9DB635B94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F176-329B-42F9-B7AF-C1C6132C337A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E4CAA-C7A7-B623-EC93-EB51602B0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51574-0F90-1B6A-242F-E286655B1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BA7F-83A5-4766-9108-55FD1BCFE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47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D47B0-8570-689D-9831-A6321DAA9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E70C2-DB07-7E46-3C39-9B9E66F42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F9EB2FD4-E676-68D8-4A6E-B784FED71D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068" y="6266774"/>
            <a:ext cx="1303200" cy="443088"/>
          </a:xfrm>
          <a:prstGeom prst="rect">
            <a:avLst/>
          </a:prstGeom>
        </p:spPr>
      </p:pic>
      <p:pic>
        <p:nvPicPr>
          <p:cNvPr id="8" name="Picture 7" descr="A picture containing computer&#10;&#10;Description automatically generated">
            <a:extLst>
              <a:ext uri="{FF2B5EF4-FFF2-40B4-BE49-F238E27FC236}">
                <a16:creationId xmlns:a16="http://schemas.microsoft.com/office/drawing/2014/main" id="{0254910E-B1A8-A5DD-C757-3C26A7203F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64" y="6160996"/>
            <a:ext cx="709740" cy="548866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37D0BC4-0ED8-8C6F-D783-66DAFC4DDD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679" y="6326023"/>
            <a:ext cx="1207583" cy="38383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2743CB7-4917-240E-DE0A-8712104E842E}"/>
              </a:ext>
            </a:extLst>
          </p:cNvPr>
          <p:cNvSpPr/>
          <p:nvPr userDrawn="1"/>
        </p:nvSpPr>
        <p:spPr>
          <a:xfrm>
            <a:off x="0" y="0"/>
            <a:ext cx="191966" cy="6858000"/>
          </a:xfrm>
          <a:prstGeom prst="rect">
            <a:avLst/>
          </a:prstGeom>
          <a:solidFill>
            <a:srgbClr val="036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2A878E-FA8E-C8E7-76D3-B206A5639EEB}"/>
              </a:ext>
            </a:extLst>
          </p:cNvPr>
          <p:cNvSpPr/>
          <p:nvPr userDrawn="1"/>
        </p:nvSpPr>
        <p:spPr>
          <a:xfrm>
            <a:off x="383932" y="1"/>
            <a:ext cx="191966" cy="6857999"/>
          </a:xfrm>
          <a:prstGeom prst="rect">
            <a:avLst/>
          </a:prstGeom>
          <a:solidFill>
            <a:srgbClr val="2A8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297FF9-FAB7-4FCA-93F4-1DAD1BBD31B4}"/>
              </a:ext>
            </a:extLst>
          </p:cNvPr>
          <p:cNvSpPr/>
          <p:nvPr userDrawn="1"/>
        </p:nvSpPr>
        <p:spPr>
          <a:xfrm>
            <a:off x="191966" y="2"/>
            <a:ext cx="191966" cy="6857998"/>
          </a:xfrm>
          <a:prstGeom prst="rect">
            <a:avLst/>
          </a:prstGeom>
          <a:solidFill>
            <a:srgbClr val="CC0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000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681E0-6AB4-6234-41A1-4C3C2E3D0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70385B-9BB9-1665-6301-1BB941E079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B91DB9-5A97-4D8F-9E11-E2448EAA2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978577-7C65-249B-5074-8342D281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F176-329B-42F9-B7AF-C1C6132C337A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8AC08-EF79-C5C8-B709-B52F33AF8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89114-67C3-F34E-8C1A-3054D7381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BA7F-83A5-4766-9108-55FD1BCFE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7386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9867-FD24-2792-5F18-B6EC97BFF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DFB516-842C-FF19-813B-5182B9C94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1A49F-8290-02E7-6205-9949BC6F8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F176-329B-42F9-B7AF-C1C6132C337A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A8399-543D-7FFC-7FB7-D72E44049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2F0CF-5A9D-25DA-E8E8-29ED602D8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BA7F-83A5-4766-9108-55FD1BCFE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22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D8DB30-52F2-241A-8B6B-11F5F17FCF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0237EE-E7DA-669D-85C9-AF72CCFFD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17281-CBA7-1160-7557-BD8EBCB85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F176-329B-42F9-B7AF-C1C6132C337A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5974B-B167-5DDA-51DF-ABE2B4A23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3E153-6365-05C3-D292-AFC9D51C5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BA7F-83A5-4766-9108-55FD1BCFE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5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ADB7A-C2F5-B6EB-8CAD-83F1C9230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B6269-CA41-0A2D-3B7A-084794B05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4641D98D-7FDF-6D68-C47E-3380E65C61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068" y="6266774"/>
            <a:ext cx="1303200" cy="443088"/>
          </a:xfrm>
          <a:prstGeom prst="rect">
            <a:avLst/>
          </a:prstGeom>
        </p:spPr>
      </p:pic>
      <p:pic>
        <p:nvPicPr>
          <p:cNvPr id="8" name="Picture 7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F5462B7-B63E-8807-A82C-FEA01F3538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64" y="6160996"/>
            <a:ext cx="709740" cy="548866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10AEBDB-562A-AC53-B5A9-D98EEEF7C1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679" y="6326023"/>
            <a:ext cx="1207583" cy="38383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B53572-882B-19E3-5A3E-32026BD893B3}"/>
              </a:ext>
            </a:extLst>
          </p:cNvPr>
          <p:cNvSpPr/>
          <p:nvPr userDrawn="1"/>
        </p:nvSpPr>
        <p:spPr>
          <a:xfrm>
            <a:off x="0" y="0"/>
            <a:ext cx="191966" cy="6858000"/>
          </a:xfrm>
          <a:prstGeom prst="rect">
            <a:avLst/>
          </a:prstGeom>
          <a:solidFill>
            <a:srgbClr val="036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79D162-AB3F-26B4-11CF-5ECB1F50DDC7}"/>
              </a:ext>
            </a:extLst>
          </p:cNvPr>
          <p:cNvSpPr/>
          <p:nvPr userDrawn="1"/>
        </p:nvSpPr>
        <p:spPr>
          <a:xfrm>
            <a:off x="383932" y="1"/>
            <a:ext cx="191966" cy="6857999"/>
          </a:xfrm>
          <a:prstGeom prst="rect">
            <a:avLst/>
          </a:prstGeom>
          <a:solidFill>
            <a:srgbClr val="2A8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A2F9DB-4667-FBBD-4CB7-DC516F9F3044}"/>
              </a:ext>
            </a:extLst>
          </p:cNvPr>
          <p:cNvSpPr/>
          <p:nvPr userDrawn="1"/>
        </p:nvSpPr>
        <p:spPr>
          <a:xfrm>
            <a:off x="191966" y="2"/>
            <a:ext cx="191966" cy="6857998"/>
          </a:xfrm>
          <a:prstGeom prst="rect">
            <a:avLst/>
          </a:prstGeom>
          <a:solidFill>
            <a:srgbClr val="CC0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54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50C04-91E3-2CF8-E0EA-41889522E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E877B-D4D9-B9A7-89B3-14D4CA22C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4B3968-8BA7-4A4B-0CF1-3AB231704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6D97BA7C-53F1-A5D5-57FA-E671AB0533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068" y="6266774"/>
            <a:ext cx="1303200" cy="443088"/>
          </a:xfrm>
          <a:prstGeom prst="rect">
            <a:avLst/>
          </a:prstGeom>
        </p:spPr>
      </p:pic>
      <p:pic>
        <p:nvPicPr>
          <p:cNvPr id="9" name="Picture 8" descr="A picture containing computer&#10;&#10;Description automatically generated">
            <a:extLst>
              <a:ext uri="{FF2B5EF4-FFF2-40B4-BE49-F238E27FC236}">
                <a16:creationId xmlns:a16="http://schemas.microsoft.com/office/drawing/2014/main" id="{916E4A7E-57E8-C45C-7498-083A6F7648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64" y="6160996"/>
            <a:ext cx="709740" cy="548866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9AEAC44E-EC9A-AC6B-6703-E17A9D76F3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679" y="6326023"/>
            <a:ext cx="1207583" cy="38383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063D1A9-C42D-3D59-A38D-1D4CAFA59F39}"/>
              </a:ext>
            </a:extLst>
          </p:cNvPr>
          <p:cNvSpPr/>
          <p:nvPr userDrawn="1"/>
        </p:nvSpPr>
        <p:spPr>
          <a:xfrm>
            <a:off x="0" y="0"/>
            <a:ext cx="191966" cy="6858000"/>
          </a:xfrm>
          <a:prstGeom prst="rect">
            <a:avLst/>
          </a:prstGeom>
          <a:solidFill>
            <a:srgbClr val="036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38CCEB-AFF4-152F-2DE7-2467A596455A}"/>
              </a:ext>
            </a:extLst>
          </p:cNvPr>
          <p:cNvSpPr/>
          <p:nvPr userDrawn="1"/>
        </p:nvSpPr>
        <p:spPr>
          <a:xfrm>
            <a:off x="383932" y="1"/>
            <a:ext cx="191966" cy="6857999"/>
          </a:xfrm>
          <a:prstGeom prst="rect">
            <a:avLst/>
          </a:prstGeom>
          <a:solidFill>
            <a:srgbClr val="2A8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E5925E-3DA3-3142-D9E8-35BA945D1D01}"/>
              </a:ext>
            </a:extLst>
          </p:cNvPr>
          <p:cNvSpPr/>
          <p:nvPr userDrawn="1"/>
        </p:nvSpPr>
        <p:spPr>
          <a:xfrm>
            <a:off x="191966" y="2"/>
            <a:ext cx="191966" cy="6857998"/>
          </a:xfrm>
          <a:prstGeom prst="rect">
            <a:avLst/>
          </a:prstGeom>
          <a:solidFill>
            <a:srgbClr val="CC0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42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423A2-9A33-13DD-9E00-D398B0EF1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1DE3B-74D7-E616-79F8-AA71DF1F8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E145D2-616F-E341-9CFA-175E49FFF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3EDEF4-6BEC-5E92-3695-F2AA240935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98C96A-D369-CA26-EB37-32AF488422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272F1F92-DD18-2FF2-CC48-83B0929519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068" y="6266774"/>
            <a:ext cx="1303200" cy="443088"/>
          </a:xfrm>
          <a:prstGeom prst="rect">
            <a:avLst/>
          </a:prstGeom>
        </p:spPr>
      </p:pic>
      <p:pic>
        <p:nvPicPr>
          <p:cNvPr id="11" name="Picture 10" descr="A picture containing computer&#10;&#10;Description automatically generated">
            <a:extLst>
              <a:ext uri="{FF2B5EF4-FFF2-40B4-BE49-F238E27FC236}">
                <a16:creationId xmlns:a16="http://schemas.microsoft.com/office/drawing/2014/main" id="{FEDE800B-3BA2-A85B-6A7E-04338BCDA0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64" y="6160996"/>
            <a:ext cx="709740" cy="548866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F74DFDC-E021-9F36-FC58-DABB5AD14D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679" y="6326023"/>
            <a:ext cx="1207583" cy="38383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AA16D88-EF97-A766-019C-5398139A1E79}"/>
              </a:ext>
            </a:extLst>
          </p:cNvPr>
          <p:cNvSpPr/>
          <p:nvPr userDrawn="1"/>
        </p:nvSpPr>
        <p:spPr>
          <a:xfrm>
            <a:off x="0" y="0"/>
            <a:ext cx="191966" cy="6858000"/>
          </a:xfrm>
          <a:prstGeom prst="rect">
            <a:avLst/>
          </a:prstGeom>
          <a:solidFill>
            <a:srgbClr val="036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3EF4C9-26D2-DCCC-7CAB-AD6EA558E08A}"/>
              </a:ext>
            </a:extLst>
          </p:cNvPr>
          <p:cNvSpPr/>
          <p:nvPr userDrawn="1"/>
        </p:nvSpPr>
        <p:spPr>
          <a:xfrm>
            <a:off x="383932" y="1"/>
            <a:ext cx="191966" cy="6857999"/>
          </a:xfrm>
          <a:prstGeom prst="rect">
            <a:avLst/>
          </a:prstGeom>
          <a:solidFill>
            <a:srgbClr val="2A8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B1140D-DF20-2A26-8905-534BB694A676}"/>
              </a:ext>
            </a:extLst>
          </p:cNvPr>
          <p:cNvSpPr/>
          <p:nvPr userDrawn="1"/>
        </p:nvSpPr>
        <p:spPr>
          <a:xfrm>
            <a:off x="191966" y="2"/>
            <a:ext cx="191966" cy="6857998"/>
          </a:xfrm>
          <a:prstGeom prst="rect">
            <a:avLst/>
          </a:prstGeom>
          <a:solidFill>
            <a:srgbClr val="CC0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38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428B7-B4EB-5E74-1FF1-0A405C75E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32BFA6-97CF-76C9-48ED-123DD3B02210}"/>
              </a:ext>
            </a:extLst>
          </p:cNvPr>
          <p:cNvSpPr/>
          <p:nvPr userDrawn="1"/>
        </p:nvSpPr>
        <p:spPr>
          <a:xfrm>
            <a:off x="0" y="0"/>
            <a:ext cx="191966" cy="6858000"/>
          </a:xfrm>
          <a:prstGeom prst="rect">
            <a:avLst/>
          </a:prstGeom>
          <a:solidFill>
            <a:srgbClr val="036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FEF59B-7FB9-4415-70D9-6F81EF10C6A3}"/>
              </a:ext>
            </a:extLst>
          </p:cNvPr>
          <p:cNvSpPr/>
          <p:nvPr userDrawn="1"/>
        </p:nvSpPr>
        <p:spPr>
          <a:xfrm>
            <a:off x="383932" y="1"/>
            <a:ext cx="191966" cy="6857999"/>
          </a:xfrm>
          <a:prstGeom prst="rect">
            <a:avLst/>
          </a:prstGeom>
          <a:solidFill>
            <a:srgbClr val="2A8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DAEBC9-8BB1-D2A9-4B38-685A2E48A3F3}"/>
              </a:ext>
            </a:extLst>
          </p:cNvPr>
          <p:cNvSpPr/>
          <p:nvPr userDrawn="1"/>
        </p:nvSpPr>
        <p:spPr>
          <a:xfrm>
            <a:off x="191966" y="2"/>
            <a:ext cx="191966" cy="6857998"/>
          </a:xfrm>
          <a:prstGeom prst="rect">
            <a:avLst/>
          </a:prstGeom>
          <a:solidFill>
            <a:srgbClr val="CC0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321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924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3930C-544E-6DBB-FB39-486886F22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AC784-34BA-9BB9-294B-D00514904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B07358-D38C-7407-5A22-316207E1D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097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654A0-0D5F-5987-1A72-E908E298E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CF6AB2-A088-457D-BBDF-F4CAC6A4D6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29990-059E-12C3-F0D9-7C65C01F58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12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jp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FFA917-556B-09E0-99B1-48757A789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3B159-853E-0708-F8AE-7E545DD93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0F30D-0881-C0B2-1588-6446BF8B3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DE00E-8745-4564-857B-A06E93E448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882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48F488-5198-920E-73B1-445C9F7F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220580-5852-2A0B-6056-DDAEE8CAC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B6CB1-ECB6-1C2A-C2A7-2A37BA114A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3F176-329B-42F9-B7AF-C1C6132C337A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020C3-5338-A53E-063D-B8A4AE8AA9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8DB75-4767-411C-5897-406B72169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7BA7F-83A5-4766-9108-55FD1BCFE0A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78F90C-E7E7-0F43-A87E-A952CEDB1ABF}"/>
              </a:ext>
            </a:extLst>
          </p:cNvPr>
          <p:cNvSpPr/>
          <p:nvPr userDrawn="1"/>
        </p:nvSpPr>
        <p:spPr>
          <a:xfrm>
            <a:off x="0" y="0"/>
            <a:ext cx="191966" cy="6858000"/>
          </a:xfrm>
          <a:prstGeom prst="rect">
            <a:avLst/>
          </a:prstGeom>
          <a:solidFill>
            <a:srgbClr val="036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C8AD2F-F4FE-03E1-66CF-B17D38D9B28E}"/>
              </a:ext>
            </a:extLst>
          </p:cNvPr>
          <p:cNvSpPr/>
          <p:nvPr userDrawn="1"/>
        </p:nvSpPr>
        <p:spPr>
          <a:xfrm>
            <a:off x="383932" y="1"/>
            <a:ext cx="191966" cy="6857999"/>
          </a:xfrm>
          <a:prstGeom prst="rect">
            <a:avLst/>
          </a:prstGeom>
          <a:solidFill>
            <a:srgbClr val="2A8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61D4DF-FD7B-378A-DDC4-84A100B98552}"/>
              </a:ext>
            </a:extLst>
          </p:cNvPr>
          <p:cNvSpPr/>
          <p:nvPr userDrawn="1"/>
        </p:nvSpPr>
        <p:spPr>
          <a:xfrm>
            <a:off x="191966" y="2"/>
            <a:ext cx="191966" cy="6857998"/>
          </a:xfrm>
          <a:prstGeom prst="rect">
            <a:avLst/>
          </a:prstGeom>
          <a:solidFill>
            <a:srgbClr val="CC0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Content Placeholder 2" descr="A picture containing logo&#10;&#10;Description automatically generated">
            <a:extLst>
              <a:ext uri="{FF2B5EF4-FFF2-40B4-BE49-F238E27FC236}">
                <a16:creationId xmlns:a16="http://schemas.microsoft.com/office/drawing/2014/main" id="{2FADE826-7DA1-E25B-8D86-0A9025E5D09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901" y="6296220"/>
            <a:ext cx="1108075" cy="474076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08533AFC-FD25-6ED4-F5DC-693CD098C3A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068" y="6266774"/>
            <a:ext cx="1303200" cy="443088"/>
          </a:xfrm>
          <a:prstGeom prst="rect">
            <a:avLst/>
          </a:prstGeom>
        </p:spPr>
      </p:pic>
      <p:pic>
        <p:nvPicPr>
          <p:cNvPr id="12" name="Picture 11" descr="A picture containing computer&#10;&#10;Description automatically generated">
            <a:extLst>
              <a:ext uri="{FF2B5EF4-FFF2-40B4-BE49-F238E27FC236}">
                <a16:creationId xmlns:a16="http://schemas.microsoft.com/office/drawing/2014/main" id="{C973BFF0-0561-6AD6-17C4-A9E183A2158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64" y="6160996"/>
            <a:ext cx="709740" cy="548866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35904A82-E844-400D-0875-2A36D9D059B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679" y="6326023"/>
            <a:ext cx="1207583" cy="383839"/>
          </a:xfrm>
          <a:prstGeom prst="rect">
            <a:avLst/>
          </a:prstGeom>
        </p:spPr>
      </p:pic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A47F87BD-7096-5E06-228E-82B81A7421E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29" y="6311714"/>
            <a:ext cx="834006" cy="44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7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CB40B-89D9-EA70-9418-8D3BB56BB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GB" dirty="0">
                <a:solidFill>
                  <a:srgbClr val="0364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Update from WSS</a:t>
            </a:r>
            <a:br>
              <a:rPr lang="en-GB" dirty="0">
                <a:solidFill>
                  <a:srgbClr val="03646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dirty="0">
                <a:solidFill>
                  <a:srgbClr val="03646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0364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Universal SEND Services Programme 2022 - 2025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5EAFB-3263-9C7D-115A-DAF221369B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overview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5BA790-E53B-72E0-C689-7D9AE6D9C881}"/>
              </a:ext>
            </a:extLst>
          </p:cNvPr>
          <p:cNvSpPr/>
          <p:nvPr/>
        </p:nvSpPr>
        <p:spPr>
          <a:xfrm>
            <a:off x="0" y="0"/>
            <a:ext cx="191966" cy="6858000"/>
          </a:xfrm>
          <a:prstGeom prst="rect">
            <a:avLst/>
          </a:prstGeom>
          <a:solidFill>
            <a:srgbClr val="036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26AB6957-0988-1580-DDBD-FB0DBB3BE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068" y="6266774"/>
            <a:ext cx="1303200" cy="4430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17C3B95-65D4-F051-1089-86F70D987B57}"/>
              </a:ext>
            </a:extLst>
          </p:cNvPr>
          <p:cNvSpPr/>
          <p:nvPr/>
        </p:nvSpPr>
        <p:spPr>
          <a:xfrm>
            <a:off x="383932" y="1"/>
            <a:ext cx="191966" cy="6857999"/>
          </a:xfrm>
          <a:prstGeom prst="rect">
            <a:avLst/>
          </a:prstGeom>
          <a:solidFill>
            <a:srgbClr val="2A8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14A2E5-02E4-0EB1-8531-8A04DB73C3A8}"/>
              </a:ext>
            </a:extLst>
          </p:cNvPr>
          <p:cNvSpPr/>
          <p:nvPr/>
        </p:nvSpPr>
        <p:spPr>
          <a:xfrm>
            <a:off x="191966" y="2"/>
            <a:ext cx="191966" cy="6857998"/>
          </a:xfrm>
          <a:prstGeom prst="rect">
            <a:avLst/>
          </a:prstGeom>
          <a:solidFill>
            <a:srgbClr val="CC0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picture containing computer&#10;&#10;Description automatically generated">
            <a:extLst>
              <a:ext uri="{FF2B5EF4-FFF2-40B4-BE49-F238E27FC236}">
                <a16:creationId xmlns:a16="http://schemas.microsoft.com/office/drawing/2014/main" id="{B2E258D5-67E4-5BB6-03B0-B567E496E5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64" y="6160996"/>
            <a:ext cx="709740" cy="548866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0950C742-825B-76A0-7CA7-62E8E251F6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679" y="6326023"/>
            <a:ext cx="1207583" cy="383839"/>
          </a:xfrm>
          <a:prstGeom prst="rect">
            <a:avLst/>
          </a:prstGeom>
        </p:spPr>
      </p:pic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317AF798-5E20-A3F2-24BB-75CBC3A9C4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29" y="6311714"/>
            <a:ext cx="834006" cy="44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46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9DBE0C65-3F71-4F88-AFDA-42B0328EC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8840EDF-4005-C75B-7F07-B5F5B1244A9F}"/>
              </a:ext>
            </a:extLst>
          </p:cNvPr>
          <p:cNvSpPr txBox="1">
            <a:spLocks/>
          </p:cNvSpPr>
          <p:nvPr/>
        </p:nvSpPr>
        <p:spPr>
          <a:xfrm>
            <a:off x="838200" y="3657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i="0" u="none" strike="noStrike" kern="1200" cap="none" spc="0" normalizeH="0" baseline="0" noProof="0" dirty="0">
                <a:ln>
                  <a:noFill/>
                </a:ln>
                <a:solidFill>
                  <a:srgbClr val="0269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Whole School SEND?</a:t>
            </a:r>
          </a:p>
        </p:txBody>
      </p:sp>
      <p:pic>
        <p:nvPicPr>
          <p:cNvPr id="17" name="Picture 16" descr="Two school pupils looking at the camera.  The child at the front has their hand raised.&#10;&#10;">
            <a:extLst>
              <a:ext uri="{FF2B5EF4-FFF2-40B4-BE49-F238E27FC236}">
                <a16:creationId xmlns:a16="http://schemas.microsoft.com/office/drawing/2014/main" id="{8D781D3E-1D1F-5131-7B8C-4447A32F31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4" r="2" b="15442"/>
          <a:stretch/>
        </p:blipFill>
        <p:spPr>
          <a:xfrm>
            <a:off x="838200" y="1806361"/>
            <a:ext cx="4685290" cy="3736991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E715A8A-0EFE-15EC-F15D-C9F6D2B1CB4B}"/>
              </a:ext>
            </a:extLst>
          </p:cNvPr>
          <p:cNvSpPr txBox="1">
            <a:spLocks/>
          </p:cNvSpPr>
          <p:nvPr/>
        </p:nvSpPr>
        <p:spPr>
          <a:xfrm>
            <a:off x="5873477" y="953669"/>
            <a:ext cx="6091093" cy="562421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1454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 are consortium of organisations committed to sharing knowledge and building capacity across the school system for SEND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1454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 believe that good practice exists within the system and we should seek and create opportunities to share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1454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 have created a suite of SEND review guides to support school to school support and self-reflection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1454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 partnership with the Education and Training Foundation and the Autism Education Trust, we are delivering the DfE Universal SEND Services programme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1454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 are also delivering an EEF funded trial of the Whole School SEND Review</a:t>
            </a:r>
          </a:p>
        </p:txBody>
      </p:sp>
    </p:spTree>
    <p:extLst>
      <p:ext uri="{BB962C8B-B14F-4D97-AF65-F5344CB8AC3E}">
        <p14:creationId xmlns:p14="http://schemas.microsoft.com/office/powerpoint/2010/main" val="4019307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A6176-9BDE-8757-539B-A1B9AD080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16510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364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Universal SEND Services programme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E10CB-AC04-5C87-AE6F-9F313AE81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450"/>
            <a:ext cx="10515600" cy="4351338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CC0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Joining up schools with FE – Education And Training Foundation</a:t>
            </a:r>
          </a:p>
          <a:p>
            <a:endParaRPr lang="en-GB" sz="2400" dirty="0">
              <a:solidFill>
                <a:srgbClr val="CC0D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rgbClr val="0364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Preparation for Adulthood (employment) and Autism</a:t>
            </a:r>
          </a:p>
          <a:p>
            <a:endParaRPr lang="en-GB" sz="2400" dirty="0">
              <a:solidFill>
                <a:srgbClr val="0364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rgbClr val="2A88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improving understanding of SEND and practice of teachers, tutors, teaching assistants, lecturers etc</a:t>
            </a:r>
          </a:p>
          <a:p>
            <a:endParaRPr lang="en-GB" sz="2400" dirty="0">
              <a:solidFill>
                <a:srgbClr val="2A88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rgbClr val="CC0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join-up – education, health and care, young people and families, schools and colleges</a:t>
            </a:r>
          </a:p>
        </p:txBody>
      </p:sp>
    </p:spTree>
    <p:extLst>
      <p:ext uri="{BB962C8B-B14F-4D97-AF65-F5344CB8AC3E}">
        <p14:creationId xmlns:p14="http://schemas.microsoft.com/office/powerpoint/2010/main" val="327381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91D41-FEF6-DCE1-D3A3-00E3A0588E5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06893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26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Universal SEND Services programme: </a:t>
            </a:r>
            <a:r>
              <a:rPr lang="en-GB" sz="3600" dirty="0">
                <a:solidFill>
                  <a:srgbClr val="026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aims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C31FBCE6-0D0D-9C7D-BD9B-60A8E86DAB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0031900"/>
              </p:ext>
            </p:extLst>
          </p:nvPr>
        </p:nvGraphicFramePr>
        <p:xfrm>
          <a:off x="838200" y="2008093"/>
          <a:ext cx="10430435" cy="3669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3286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B8F9395-D542-EC28-9DD4-A7669A1BB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423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364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Universal SEND Services programme: </a:t>
            </a:r>
            <a:r>
              <a:rPr lang="en-GB" sz="3600" dirty="0">
                <a:solidFill>
                  <a:srgbClr val="0364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activity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4689548-3194-31A4-7816-750B574F39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080021"/>
              </p:ext>
            </p:extLst>
          </p:nvPr>
        </p:nvGraphicFramePr>
        <p:xfrm>
          <a:off x="1028700" y="1749670"/>
          <a:ext cx="10216662" cy="4009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4306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B8F9395-D542-EC28-9DD4-A7669A1BB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423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364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Universal SEND Services programme: </a:t>
            </a:r>
            <a:r>
              <a:rPr lang="en-GB" sz="3600" dirty="0">
                <a:solidFill>
                  <a:srgbClr val="0364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activity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4689548-3194-31A4-7816-750B574F39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347185"/>
              </p:ext>
            </p:extLst>
          </p:nvPr>
        </p:nvGraphicFramePr>
        <p:xfrm>
          <a:off x="1028700" y="1749670"/>
          <a:ext cx="10216662" cy="4009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2199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B8F9395-D542-EC28-9DD4-A7669A1BB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423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364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Universal SEND Services programme: </a:t>
            </a:r>
            <a:r>
              <a:rPr lang="en-GB" sz="3600" dirty="0">
                <a:solidFill>
                  <a:srgbClr val="0364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activity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4689548-3194-31A4-7816-750B574F39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9857262"/>
              </p:ext>
            </p:extLst>
          </p:nvPr>
        </p:nvGraphicFramePr>
        <p:xfrm>
          <a:off x="1028700" y="1749670"/>
          <a:ext cx="10216662" cy="4009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7737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A6176-9BDE-8757-539B-A1B9AD080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318"/>
            <a:ext cx="10515600" cy="1325563"/>
          </a:xfrm>
        </p:spPr>
        <p:txBody>
          <a:bodyPr/>
          <a:lstStyle/>
          <a:p>
            <a:r>
              <a:rPr lang="en-GB" dirty="0"/>
              <a:t>Resources to engage with.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923AB00-645C-A91F-6D95-56F7642CA8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1770413"/>
              </p:ext>
            </p:extLst>
          </p:nvPr>
        </p:nvGraphicFramePr>
        <p:xfrm>
          <a:off x="989029" y="2170194"/>
          <a:ext cx="10213942" cy="3434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8B75C93-939F-41DF-AC13-5B602DBF13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9029" y="1014270"/>
            <a:ext cx="4517249" cy="9198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0CE56D2-3DA9-4E4B-A7A5-0008AE4DF424}"/>
              </a:ext>
            </a:extLst>
          </p:cNvPr>
          <p:cNvSpPr/>
          <p:nvPr/>
        </p:nvSpPr>
        <p:spPr>
          <a:xfrm>
            <a:off x="989028" y="1977493"/>
            <a:ext cx="49286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https://www.wholeschoolsend.org.uk/resources/autism-resource-suite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D0CFDE-29DF-407F-96E8-510C1BD540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9028" y="2548686"/>
            <a:ext cx="4928689" cy="216540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95BD116-42F5-4428-8AB3-246F5D54B877}"/>
              </a:ext>
            </a:extLst>
          </p:cNvPr>
          <p:cNvSpPr/>
          <p:nvPr/>
        </p:nvSpPr>
        <p:spPr>
          <a:xfrm>
            <a:off x="895642" y="4714093"/>
            <a:ext cx="50220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https://www.wholeschoolsend.org.uk/events/ofsted-force-improving-education-all-learners-send?utm_campaign=3154997_Tuesday%2014%20June%202022&amp;utm_medium=email&amp;utm_source=Nasen&amp;dm_i=2F68,1VMET,9B0601,6JQBG,1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B7DF65-ABBE-42C4-8842-2DFB71E966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49910" y="974356"/>
            <a:ext cx="5318629" cy="490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3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E47DFF-FEB2-460D-8FBA-0D78BD7E9C3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B016EB-04CC-4B3C-B193-40087479C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BE6D06-02BD-4008-8639-E25915F23091}"/>
              </a:ext>
            </a:extLst>
          </p:cNvPr>
          <p:cNvSpPr txBox="1"/>
          <p:nvPr/>
        </p:nvSpPr>
        <p:spPr>
          <a:xfrm>
            <a:off x="6589643" y="2484783"/>
            <a:ext cx="5327374" cy="461665"/>
          </a:xfrm>
          <a:prstGeom prst="rect">
            <a:avLst/>
          </a:prstGeom>
          <a:solidFill>
            <a:srgbClr val="195231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92D050"/>
                </a:solidFill>
              </a:rPr>
              <a:t>https://www.wholeschoolsend.org.uk/</a:t>
            </a:r>
          </a:p>
        </p:txBody>
      </p:sp>
    </p:spTree>
    <p:extLst>
      <p:ext uri="{BB962C8B-B14F-4D97-AF65-F5344CB8AC3E}">
        <p14:creationId xmlns:p14="http://schemas.microsoft.com/office/powerpoint/2010/main" val="2233933082"/>
      </p:ext>
    </p:extLst>
  </p:cSld>
  <p:clrMapOvr>
    <a:masterClrMapping/>
  </p:clrMapOvr>
</p:sld>
</file>

<file path=ppt/theme/theme1.xml><?xml version="1.0" encoding="utf-8"?>
<a:theme xmlns:a="http://schemas.openxmlformats.org/drawingml/2006/main" name="WSS theme">
  <a:themeElements>
    <a:clrScheme name="WSS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A8C96"/>
      </a:accent1>
      <a:accent2>
        <a:srgbClr val="DB3535"/>
      </a:accent2>
      <a:accent3>
        <a:srgbClr val="4ABE7E"/>
      </a:accent3>
      <a:accent4>
        <a:srgbClr val="61C1CB"/>
      </a:accent4>
      <a:accent5>
        <a:srgbClr val="5CB60A"/>
      </a:accent5>
      <a:accent6>
        <a:srgbClr val="F0AB1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SS 2022 PPT template v1" id="{9BB899FC-82F9-4EAF-A48B-0B7549714EEB}" vid="{EFDEE028-E427-4824-9FEF-0E120C67EC08}"/>
    </a:ext>
  </a:extLst>
</a:theme>
</file>

<file path=ppt/theme/theme2.xml><?xml version="1.0" encoding="utf-8"?>
<a:theme xmlns:a="http://schemas.openxmlformats.org/drawingml/2006/main" name="Universal SEND Services all logos">
  <a:themeElements>
    <a:clrScheme name="WSS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A8C96"/>
      </a:accent1>
      <a:accent2>
        <a:srgbClr val="DB3535"/>
      </a:accent2>
      <a:accent3>
        <a:srgbClr val="4ABE7E"/>
      </a:accent3>
      <a:accent4>
        <a:srgbClr val="61C1CB"/>
      </a:accent4>
      <a:accent5>
        <a:srgbClr val="5CB60A"/>
      </a:accent5>
      <a:accent6>
        <a:srgbClr val="F0AB1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SS 2022 PPT template v1" id="{9BB899FC-82F9-4EAF-A48B-0B7549714EEB}" vid="{BAF2EF6A-B7F6-4BE9-AC8C-5BCDF542E6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71E8A5E95534585E03FB22D2BDF38" ma:contentTypeVersion="13" ma:contentTypeDescription="Create a new document." ma:contentTypeScope="" ma:versionID="1371f1dcf6fcf10fe5bb4455f545304f">
  <xsd:schema xmlns:xsd="http://www.w3.org/2001/XMLSchema" xmlns:xs="http://www.w3.org/2001/XMLSchema" xmlns:p="http://schemas.microsoft.com/office/2006/metadata/properties" xmlns:ns2="f0eab910-c5c3-4bc5-8f85-ab229ac8a2bf" xmlns:ns3="c362a19f-e433-40f5-b3f8-4bfc59a3f820" targetNamespace="http://schemas.microsoft.com/office/2006/metadata/properties" ma:root="true" ma:fieldsID="d8dbfe7e20b85fcb4da2b1ca6804514c" ns2:_="" ns3:_="">
    <xsd:import namespace="f0eab910-c5c3-4bc5-8f85-ab229ac8a2bf"/>
    <xsd:import namespace="c362a19f-e433-40f5-b3f8-4bfc59a3f8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eab910-c5c3-4bc5-8f85-ab229ac8a2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62a19f-e433-40f5-b3f8-4bfc59a3f82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DDB5DBD-7214-4AE2-858D-6840F6ACF1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FF30FD-A1D1-4399-A6B8-36AE80D514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eab910-c5c3-4bc5-8f85-ab229ac8a2bf"/>
    <ds:schemaRef ds:uri="c362a19f-e433-40f5-b3f8-4bfc59a3f8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D1C2CFF-BAEB-4AC3-B4B3-02666D263912}">
  <ds:schemaRefs>
    <ds:schemaRef ds:uri="f0eab910-c5c3-4bc5-8f85-ab229ac8a2bf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metadata/properties"/>
    <ds:schemaRef ds:uri="c362a19f-e433-40f5-b3f8-4bfc59a3f82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WSS 2022 PPT template v1</Template>
  <TotalTime>398</TotalTime>
  <Words>574</Words>
  <Application>Microsoft Office PowerPoint</Application>
  <PresentationFormat>Widescreen</PresentationFormat>
  <Paragraphs>61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WSS theme</vt:lpstr>
      <vt:lpstr>Universal SEND Services all logos</vt:lpstr>
      <vt:lpstr>An Update from WSS  Universal SEND Services Programme 2022 - 2025</vt:lpstr>
      <vt:lpstr>PowerPoint Presentation</vt:lpstr>
      <vt:lpstr>Universal SEND Services programme</vt:lpstr>
      <vt:lpstr>Universal SEND Services programme: aims</vt:lpstr>
      <vt:lpstr>Universal SEND Services programme: overview of activity</vt:lpstr>
      <vt:lpstr>Universal SEND Services programme: overview of activity</vt:lpstr>
      <vt:lpstr>Universal SEND Services programme: overview of activity</vt:lpstr>
      <vt:lpstr>Resources to engage with.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Universal SEND Services Programme 2022 - 2025</dc:title>
  <dc:creator>Amanda Wright</dc:creator>
  <cp:lastModifiedBy>Nicola Carter</cp:lastModifiedBy>
  <cp:revision>6</cp:revision>
  <dcterms:created xsi:type="dcterms:W3CDTF">2022-06-16T07:39:53Z</dcterms:created>
  <dcterms:modified xsi:type="dcterms:W3CDTF">2022-06-21T06:54:41Z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0x01010056C71E8A5E95534585E03FB22D2BDF38</vt:lpwstr>
  </property>
  <property fmtid="{D5CDD505-2E9C-101B-9397-08002B2CF9AE}" pid="3" name="MediaServiceImageTags">
    <vt:lpwstr/>
  </property>
</Properties>
</file>