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30F_4FB54185.xml" ContentType="application/vnd.ms-powerpoint.comment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14"/>
  </p:notesMasterIdLst>
  <p:sldIdLst>
    <p:sldId id="256" r:id="rId6"/>
    <p:sldId id="770" r:id="rId7"/>
    <p:sldId id="783" r:id="rId8"/>
    <p:sldId id="258" r:id="rId9"/>
    <p:sldId id="259" r:id="rId10"/>
    <p:sldId id="768" r:id="rId11"/>
    <p:sldId id="784" r:id="rId12"/>
    <p:sldId id="761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3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9B465D-0430-E6D4-A31C-41115E38E03D}" name="Helen Lane" initials="HL" userId="S::Helen.Lane@lincolnshire.gov.uk::96c0d3b2-774b-43a0-b184-fdfe2c4db22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dette Read" initials="OR" lastIdx="4" clrIdx="0">
    <p:extLst>
      <p:ext uri="{19B8F6BF-5375-455C-9EA6-DF929625EA0E}">
        <p15:presenceInfo xmlns:p15="http://schemas.microsoft.com/office/powerpoint/2012/main" userId="S::Odette.Read@lincolnshire.gov.uk::f36d4997-1e3b-4553-aa55-2771d0c343a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98B"/>
    <a:srgbClr val="0C7489"/>
    <a:srgbClr val="5D2E46"/>
    <a:srgbClr val="E4572E"/>
    <a:srgbClr val="0000FF"/>
    <a:srgbClr val="A0B419"/>
    <a:srgbClr val="C36F0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E2D3A4-9123-486F-83E0-69F7A3B7AE3F}" v="251" dt="2022-06-15T15:21:08.524"/>
    <p1510:client id="{B1FD71FA-1EB4-452B-B655-8A6BEA0FB66F}" v="16" dt="2022-06-15T15:32:16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19" autoAdjust="0"/>
  </p:normalViewPr>
  <p:slideViewPr>
    <p:cSldViewPr snapToGrid="0" showGuides="1">
      <p:cViewPr varScale="1">
        <p:scale>
          <a:sx n="99" d="100"/>
          <a:sy n="99" d="100"/>
        </p:scale>
        <p:origin x="102" y="414"/>
      </p:cViewPr>
      <p:guideLst>
        <p:guide orient="horz" pos="2160"/>
        <p:guide pos="73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omments/modernComment_30F_4FB5418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0CD905C-D432-4693-952C-F2456090C7CF}" authorId="{129B465D-0430-E6D4-A31C-41115E38E03D}" created="2022-05-23T11:14:40.275">
    <pc:sldMkLst xmlns:pc="http://schemas.microsoft.com/office/powerpoint/2013/main/command">
      <pc:docMk/>
      <pc:sldMk cId="1337278853" sldId="783"/>
    </pc:sldMkLst>
    <p188:txBody>
      <a:bodyPr/>
      <a:lstStyle/>
      <a:p>
        <a:r>
          <a:rPr lang="en-GB"/>
          <a:t>Not sure why the picture bottom left has not come out- it wasn’t  the PP you sent me either- some glitch or other! 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B5F723-98BB-44FA-9815-D274ADD4B92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E2CF52-4085-4106-9271-E2492F913963}">
      <dgm:prSet phldrT="[Text]"/>
      <dgm:spPr>
        <a:solidFill>
          <a:srgbClr val="0C7489"/>
        </a:solidFill>
      </dgm:spPr>
      <dgm:t>
        <a:bodyPr/>
        <a:lstStyle/>
        <a:p>
          <a:r>
            <a:rPr lang="en-GB" dirty="0"/>
            <a:t>What is Dyslexia?</a:t>
          </a:r>
        </a:p>
      </dgm:t>
    </dgm:pt>
    <dgm:pt modelId="{8A35CEFE-E441-44A4-87D8-70E44D73E190}" type="parTrans" cxnId="{1A08DE1C-9A9F-4483-AD64-9DED03F41D0C}">
      <dgm:prSet/>
      <dgm:spPr/>
      <dgm:t>
        <a:bodyPr/>
        <a:lstStyle/>
        <a:p>
          <a:endParaRPr lang="en-GB"/>
        </a:p>
      </dgm:t>
    </dgm:pt>
    <dgm:pt modelId="{7129D845-99CE-4CB6-81DE-9584DE124179}" type="sibTrans" cxnId="{1A08DE1C-9A9F-4483-AD64-9DED03F41D0C}">
      <dgm:prSet/>
      <dgm:spPr>
        <a:ln>
          <a:solidFill>
            <a:srgbClr val="A0B419"/>
          </a:solidFill>
        </a:ln>
      </dgm:spPr>
      <dgm:t>
        <a:bodyPr/>
        <a:lstStyle/>
        <a:p>
          <a:endParaRPr lang="en-GB"/>
        </a:p>
      </dgm:t>
    </dgm:pt>
    <dgm:pt modelId="{A9B66046-D9F4-4065-91C0-3FDE1DC663F9}">
      <dgm:prSet phldrT="[Text]"/>
      <dgm:spPr>
        <a:solidFill>
          <a:srgbClr val="E4572E"/>
        </a:solidFill>
      </dgm:spPr>
      <dgm:t>
        <a:bodyPr/>
        <a:lstStyle/>
        <a:p>
          <a:r>
            <a:rPr lang="en-GB" dirty="0"/>
            <a:t>Commonly occurring difficulties </a:t>
          </a:r>
        </a:p>
      </dgm:t>
    </dgm:pt>
    <dgm:pt modelId="{8FC1B5D9-DC79-4762-86AA-78891D106E14}" type="parTrans" cxnId="{CC3A864E-8EA4-44B8-91EA-638221BC039A}">
      <dgm:prSet/>
      <dgm:spPr/>
      <dgm:t>
        <a:bodyPr/>
        <a:lstStyle/>
        <a:p>
          <a:endParaRPr lang="en-GB"/>
        </a:p>
      </dgm:t>
    </dgm:pt>
    <dgm:pt modelId="{92C78270-D100-4195-A5B0-4BCD794BE620}" type="sibTrans" cxnId="{CC3A864E-8EA4-44B8-91EA-638221BC039A}">
      <dgm:prSet/>
      <dgm:spPr/>
      <dgm:t>
        <a:bodyPr/>
        <a:lstStyle/>
        <a:p>
          <a:endParaRPr lang="en-GB"/>
        </a:p>
      </dgm:t>
    </dgm:pt>
    <dgm:pt modelId="{6301452F-8607-41EF-97CF-3CE351D8963C}">
      <dgm:prSet phldrT="[Text]"/>
      <dgm:spPr>
        <a:solidFill>
          <a:srgbClr val="1B998B"/>
        </a:solidFill>
      </dgm:spPr>
      <dgm:t>
        <a:bodyPr/>
        <a:lstStyle/>
        <a:p>
          <a:r>
            <a:rPr lang="en-GB" dirty="0"/>
            <a:t>Resources</a:t>
          </a:r>
          <a:r>
            <a:rPr lang="en-GB" baseline="0" dirty="0"/>
            <a:t> and interventions</a:t>
          </a:r>
          <a:endParaRPr lang="en-GB" dirty="0"/>
        </a:p>
      </dgm:t>
    </dgm:pt>
    <dgm:pt modelId="{A0A94A50-4884-4141-A5CD-DFE99B167B05}" type="parTrans" cxnId="{ADD22843-25FF-4915-8C23-3C4B268501C3}">
      <dgm:prSet/>
      <dgm:spPr/>
      <dgm:t>
        <a:bodyPr/>
        <a:lstStyle/>
        <a:p>
          <a:endParaRPr lang="en-GB"/>
        </a:p>
      </dgm:t>
    </dgm:pt>
    <dgm:pt modelId="{AA7E9DAE-8A91-4999-9CEE-89A08A4F5345}" type="sibTrans" cxnId="{ADD22843-25FF-4915-8C23-3C4B268501C3}">
      <dgm:prSet/>
      <dgm:spPr/>
      <dgm:t>
        <a:bodyPr/>
        <a:lstStyle/>
        <a:p>
          <a:endParaRPr lang="en-GB"/>
        </a:p>
      </dgm:t>
    </dgm:pt>
    <dgm:pt modelId="{399A8914-5AD0-4445-A4D4-F80909616B5E}">
      <dgm:prSet/>
      <dgm:spPr>
        <a:solidFill>
          <a:srgbClr val="5D2E46"/>
        </a:solidFill>
      </dgm:spPr>
      <dgm:t>
        <a:bodyPr/>
        <a:lstStyle/>
        <a:p>
          <a:r>
            <a:rPr lang="en-GB" dirty="0"/>
            <a:t>How we can help</a:t>
          </a:r>
        </a:p>
      </dgm:t>
    </dgm:pt>
    <dgm:pt modelId="{A7E70446-A56B-49DC-8BAE-4CC52FB32F8D}" type="parTrans" cxnId="{4FEFAF99-C85E-452A-ACF4-51BA0DA26BD2}">
      <dgm:prSet/>
      <dgm:spPr/>
      <dgm:t>
        <a:bodyPr/>
        <a:lstStyle/>
        <a:p>
          <a:endParaRPr lang="en-GB"/>
        </a:p>
      </dgm:t>
    </dgm:pt>
    <dgm:pt modelId="{C625E800-42EF-4F71-8AE7-FAF80A5385BD}" type="sibTrans" cxnId="{4FEFAF99-C85E-452A-ACF4-51BA0DA26BD2}">
      <dgm:prSet/>
      <dgm:spPr/>
      <dgm:t>
        <a:bodyPr/>
        <a:lstStyle/>
        <a:p>
          <a:endParaRPr lang="en-GB"/>
        </a:p>
      </dgm:t>
    </dgm:pt>
    <dgm:pt modelId="{CD0F250A-0146-40CE-9C61-018935D8D09D}" type="pres">
      <dgm:prSet presAssocID="{01B5F723-98BB-44FA-9815-D274ADD4B92D}" presName="Name0" presStyleCnt="0">
        <dgm:presLayoutVars>
          <dgm:chMax val="7"/>
          <dgm:chPref val="7"/>
          <dgm:dir/>
        </dgm:presLayoutVars>
      </dgm:prSet>
      <dgm:spPr/>
    </dgm:pt>
    <dgm:pt modelId="{7C377AD2-EC61-496D-8179-3011F5264953}" type="pres">
      <dgm:prSet presAssocID="{01B5F723-98BB-44FA-9815-D274ADD4B92D}" presName="Name1" presStyleCnt="0"/>
      <dgm:spPr/>
    </dgm:pt>
    <dgm:pt modelId="{6A0F6D77-DA55-4070-8C37-D59C827DF4CE}" type="pres">
      <dgm:prSet presAssocID="{01B5F723-98BB-44FA-9815-D274ADD4B92D}" presName="cycle" presStyleCnt="0"/>
      <dgm:spPr/>
    </dgm:pt>
    <dgm:pt modelId="{6585FE0A-9239-4259-BA7A-6E78C9747A94}" type="pres">
      <dgm:prSet presAssocID="{01B5F723-98BB-44FA-9815-D274ADD4B92D}" presName="srcNode" presStyleLbl="node1" presStyleIdx="0" presStyleCnt="4"/>
      <dgm:spPr/>
    </dgm:pt>
    <dgm:pt modelId="{BE2F3734-83B7-4C31-894F-88BD3AE126BF}" type="pres">
      <dgm:prSet presAssocID="{01B5F723-98BB-44FA-9815-D274ADD4B92D}" presName="conn" presStyleLbl="parChTrans1D2" presStyleIdx="0" presStyleCnt="1"/>
      <dgm:spPr/>
    </dgm:pt>
    <dgm:pt modelId="{E20D8DD8-2D33-4105-9294-EF5933634120}" type="pres">
      <dgm:prSet presAssocID="{01B5F723-98BB-44FA-9815-D274ADD4B92D}" presName="extraNode" presStyleLbl="node1" presStyleIdx="0" presStyleCnt="4"/>
      <dgm:spPr/>
    </dgm:pt>
    <dgm:pt modelId="{B51F4F33-2BEC-42A6-9008-71F0D81044B7}" type="pres">
      <dgm:prSet presAssocID="{01B5F723-98BB-44FA-9815-D274ADD4B92D}" presName="dstNode" presStyleLbl="node1" presStyleIdx="0" presStyleCnt="4"/>
      <dgm:spPr/>
    </dgm:pt>
    <dgm:pt modelId="{184F7FF5-6BEC-431C-A5F6-3E9FBBF9F13D}" type="pres">
      <dgm:prSet presAssocID="{8BE2CF52-4085-4106-9271-E2492F913963}" presName="text_1" presStyleLbl="node1" presStyleIdx="0" presStyleCnt="4">
        <dgm:presLayoutVars>
          <dgm:bulletEnabled val="1"/>
        </dgm:presLayoutVars>
      </dgm:prSet>
      <dgm:spPr/>
    </dgm:pt>
    <dgm:pt modelId="{5296C314-1844-41A2-B03A-A8C6A6E0BF46}" type="pres">
      <dgm:prSet presAssocID="{8BE2CF52-4085-4106-9271-E2492F913963}" presName="accent_1" presStyleCnt="0"/>
      <dgm:spPr/>
    </dgm:pt>
    <dgm:pt modelId="{9C431E3A-EA75-4876-9062-86AAC6502391}" type="pres">
      <dgm:prSet presAssocID="{8BE2CF52-4085-4106-9271-E2492F913963}" presName="accentRepeatNode" presStyleLbl="solidFgAcc1" presStyleIdx="0" presStyleCnt="4"/>
      <dgm:spPr>
        <a:ln>
          <a:solidFill>
            <a:srgbClr val="A0B419"/>
          </a:solidFill>
        </a:ln>
      </dgm:spPr>
    </dgm:pt>
    <dgm:pt modelId="{C92E362F-AF9B-4DE6-9EA5-B222A1AE26A6}" type="pres">
      <dgm:prSet presAssocID="{A9B66046-D9F4-4065-91C0-3FDE1DC663F9}" presName="text_2" presStyleLbl="node1" presStyleIdx="1" presStyleCnt="4">
        <dgm:presLayoutVars>
          <dgm:bulletEnabled val="1"/>
        </dgm:presLayoutVars>
      </dgm:prSet>
      <dgm:spPr/>
    </dgm:pt>
    <dgm:pt modelId="{3E4A3EF0-10BC-4A05-8F5D-EC2F18A7B8C2}" type="pres">
      <dgm:prSet presAssocID="{A9B66046-D9F4-4065-91C0-3FDE1DC663F9}" presName="accent_2" presStyleCnt="0"/>
      <dgm:spPr/>
    </dgm:pt>
    <dgm:pt modelId="{A29BB8D4-7D96-41AE-8419-437D58CBCF4C}" type="pres">
      <dgm:prSet presAssocID="{A9B66046-D9F4-4065-91C0-3FDE1DC663F9}" presName="accentRepeatNode" presStyleLbl="solidFgAcc1" presStyleIdx="1" presStyleCnt="4"/>
      <dgm:spPr>
        <a:ln>
          <a:solidFill>
            <a:srgbClr val="A0B419"/>
          </a:solidFill>
        </a:ln>
      </dgm:spPr>
    </dgm:pt>
    <dgm:pt modelId="{5D09A0BA-9CD1-4EB3-A9DE-96F2197B2CE6}" type="pres">
      <dgm:prSet presAssocID="{399A8914-5AD0-4445-A4D4-F80909616B5E}" presName="text_3" presStyleLbl="node1" presStyleIdx="2" presStyleCnt="4">
        <dgm:presLayoutVars>
          <dgm:bulletEnabled val="1"/>
        </dgm:presLayoutVars>
      </dgm:prSet>
      <dgm:spPr/>
    </dgm:pt>
    <dgm:pt modelId="{07275EDE-7DB8-44CD-8BAF-D6FA2BAC6CD2}" type="pres">
      <dgm:prSet presAssocID="{399A8914-5AD0-4445-A4D4-F80909616B5E}" presName="accent_3" presStyleCnt="0"/>
      <dgm:spPr/>
    </dgm:pt>
    <dgm:pt modelId="{4C9627EE-734D-4E56-A3EC-0B7AD8428094}" type="pres">
      <dgm:prSet presAssocID="{399A8914-5AD0-4445-A4D4-F80909616B5E}" presName="accentRepeatNode" presStyleLbl="solidFgAcc1" presStyleIdx="2" presStyleCnt="4"/>
      <dgm:spPr>
        <a:ln>
          <a:solidFill>
            <a:srgbClr val="A0B419"/>
          </a:solidFill>
        </a:ln>
      </dgm:spPr>
    </dgm:pt>
    <dgm:pt modelId="{43949E9C-BE5C-4296-BEED-022B1EBFA208}" type="pres">
      <dgm:prSet presAssocID="{6301452F-8607-41EF-97CF-3CE351D8963C}" presName="text_4" presStyleLbl="node1" presStyleIdx="3" presStyleCnt="4">
        <dgm:presLayoutVars>
          <dgm:bulletEnabled val="1"/>
        </dgm:presLayoutVars>
      </dgm:prSet>
      <dgm:spPr/>
    </dgm:pt>
    <dgm:pt modelId="{1A4C8E38-A397-49BC-BDFF-FDD9EDC8AE45}" type="pres">
      <dgm:prSet presAssocID="{6301452F-8607-41EF-97CF-3CE351D8963C}" presName="accent_4" presStyleCnt="0"/>
      <dgm:spPr/>
    </dgm:pt>
    <dgm:pt modelId="{B0050C6A-19BF-4620-9409-63C261CADDE3}" type="pres">
      <dgm:prSet presAssocID="{6301452F-8607-41EF-97CF-3CE351D8963C}" presName="accentRepeatNode" presStyleLbl="solidFgAcc1" presStyleIdx="3" presStyleCnt="4"/>
      <dgm:spPr>
        <a:ln>
          <a:solidFill>
            <a:srgbClr val="A0B419"/>
          </a:solidFill>
        </a:ln>
      </dgm:spPr>
    </dgm:pt>
  </dgm:ptLst>
  <dgm:cxnLst>
    <dgm:cxn modelId="{1A08DE1C-9A9F-4483-AD64-9DED03F41D0C}" srcId="{01B5F723-98BB-44FA-9815-D274ADD4B92D}" destId="{8BE2CF52-4085-4106-9271-E2492F913963}" srcOrd="0" destOrd="0" parTransId="{8A35CEFE-E441-44A4-87D8-70E44D73E190}" sibTransId="{7129D845-99CE-4CB6-81DE-9584DE124179}"/>
    <dgm:cxn modelId="{ADD22843-25FF-4915-8C23-3C4B268501C3}" srcId="{01B5F723-98BB-44FA-9815-D274ADD4B92D}" destId="{6301452F-8607-41EF-97CF-3CE351D8963C}" srcOrd="3" destOrd="0" parTransId="{A0A94A50-4884-4141-A5CD-DFE99B167B05}" sibTransId="{AA7E9DAE-8A91-4999-9CEE-89A08A4F5345}"/>
    <dgm:cxn modelId="{E4DB684C-0014-41E5-A9AB-04E5F1A40AA4}" type="presOf" srcId="{7129D845-99CE-4CB6-81DE-9584DE124179}" destId="{BE2F3734-83B7-4C31-894F-88BD3AE126BF}" srcOrd="0" destOrd="0" presId="urn:microsoft.com/office/officeart/2008/layout/VerticalCurvedList"/>
    <dgm:cxn modelId="{CC3A864E-8EA4-44B8-91EA-638221BC039A}" srcId="{01B5F723-98BB-44FA-9815-D274ADD4B92D}" destId="{A9B66046-D9F4-4065-91C0-3FDE1DC663F9}" srcOrd="1" destOrd="0" parTransId="{8FC1B5D9-DC79-4762-86AA-78891D106E14}" sibTransId="{92C78270-D100-4195-A5B0-4BCD794BE620}"/>
    <dgm:cxn modelId="{F152B954-FB5B-48B0-A12B-A2242EECC5B6}" type="presOf" srcId="{A9B66046-D9F4-4065-91C0-3FDE1DC663F9}" destId="{C92E362F-AF9B-4DE6-9EA5-B222A1AE26A6}" srcOrd="0" destOrd="0" presId="urn:microsoft.com/office/officeart/2008/layout/VerticalCurvedList"/>
    <dgm:cxn modelId="{745FEC79-DC7D-46DF-85CB-696D9B4C45B9}" type="presOf" srcId="{01B5F723-98BB-44FA-9815-D274ADD4B92D}" destId="{CD0F250A-0146-40CE-9C61-018935D8D09D}" srcOrd="0" destOrd="0" presId="urn:microsoft.com/office/officeart/2008/layout/VerticalCurvedList"/>
    <dgm:cxn modelId="{4FEFAF99-C85E-452A-ACF4-51BA0DA26BD2}" srcId="{01B5F723-98BB-44FA-9815-D274ADD4B92D}" destId="{399A8914-5AD0-4445-A4D4-F80909616B5E}" srcOrd="2" destOrd="0" parTransId="{A7E70446-A56B-49DC-8BAE-4CC52FB32F8D}" sibTransId="{C625E800-42EF-4F71-8AE7-FAF80A5385BD}"/>
    <dgm:cxn modelId="{DC07E8C1-9EE0-4D8F-BE28-6240F1F2372B}" type="presOf" srcId="{6301452F-8607-41EF-97CF-3CE351D8963C}" destId="{43949E9C-BE5C-4296-BEED-022B1EBFA208}" srcOrd="0" destOrd="0" presId="urn:microsoft.com/office/officeart/2008/layout/VerticalCurvedList"/>
    <dgm:cxn modelId="{3E0BFBE4-DF2E-4357-94EC-25391190E65A}" type="presOf" srcId="{8BE2CF52-4085-4106-9271-E2492F913963}" destId="{184F7FF5-6BEC-431C-A5F6-3E9FBBF9F13D}" srcOrd="0" destOrd="0" presId="urn:microsoft.com/office/officeart/2008/layout/VerticalCurvedList"/>
    <dgm:cxn modelId="{67C2A6F0-F5E1-461D-B25A-1DA60CA85254}" type="presOf" srcId="{399A8914-5AD0-4445-A4D4-F80909616B5E}" destId="{5D09A0BA-9CD1-4EB3-A9DE-96F2197B2CE6}" srcOrd="0" destOrd="0" presId="urn:microsoft.com/office/officeart/2008/layout/VerticalCurvedList"/>
    <dgm:cxn modelId="{18707D26-58B3-443A-9C94-661783277916}" type="presParOf" srcId="{CD0F250A-0146-40CE-9C61-018935D8D09D}" destId="{7C377AD2-EC61-496D-8179-3011F5264953}" srcOrd="0" destOrd="0" presId="urn:microsoft.com/office/officeart/2008/layout/VerticalCurvedList"/>
    <dgm:cxn modelId="{9CD91904-3B27-486F-B27A-EE070F2DE0E0}" type="presParOf" srcId="{7C377AD2-EC61-496D-8179-3011F5264953}" destId="{6A0F6D77-DA55-4070-8C37-D59C827DF4CE}" srcOrd="0" destOrd="0" presId="urn:microsoft.com/office/officeart/2008/layout/VerticalCurvedList"/>
    <dgm:cxn modelId="{AFDFE00D-A99D-4142-B7FF-92A2D6FEED29}" type="presParOf" srcId="{6A0F6D77-DA55-4070-8C37-D59C827DF4CE}" destId="{6585FE0A-9239-4259-BA7A-6E78C9747A94}" srcOrd="0" destOrd="0" presId="urn:microsoft.com/office/officeart/2008/layout/VerticalCurvedList"/>
    <dgm:cxn modelId="{651BA233-4C7A-401A-88DA-A7EEE1CB4F99}" type="presParOf" srcId="{6A0F6D77-DA55-4070-8C37-D59C827DF4CE}" destId="{BE2F3734-83B7-4C31-894F-88BD3AE126BF}" srcOrd="1" destOrd="0" presId="urn:microsoft.com/office/officeart/2008/layout/VerticalCurvedList"/>
    <dgm:cxn modelId="{5DF36835-B787-4859-B60B-02D4A78C482A}" type="presParOf" srcId="{6A0F6D77-DA55-4070-8C37-D59C827DF4CE}" destId="{E20D8DD8-2D33-4105-9294-EF5933634120}" srcOrd="2" destOrd="0" presId="urn:microsoft.com/office/officeart/2008/layout/VerticalCurvedList"/>
    <dgm:cxn modelId="{D0FCB3ED-B393-4DE4-9FF9-3473EEFCCAE0}" type="presParOf" srcId="{6A0F6D77-DA55-4070-8C37-D59C827DF4CE}" destId="{B51F4F33-2BEC-42A6-9008-71F0D81044B7}" srcOrd="3" destOrd="0" presId="urn:microsoft.com/office/officeart/2008/layout/VerticalCurvedList"/>
    <dgm:cxn modelId="{594B0F84-7489-442A-8C01-7F6FDD5F6A43}" type="presParOf" srcId="{7C377AD2-EC61-496D-8179-3011F5264953}" destId="{184F7FF5-6BEC-431C-A5F6-3E9FBBF9F13D}" srcOrd="1" destOrd="0" presId="urn:microsoft.com/office/officeart/2008/layout/VerticalCurvedList"/>
    <dgm:cxn modelId="{E8FFB401-2E52-4B9A-A36E-F8C5297BE421}" type="presParOf" srcId="{7C377AD2-EC61-496D-8179-3011F5264953}" destId="{5296C314-1844-41A2-B03A-A8C6A6E0BF46}" srcOrd="2" destOrd="0" presId="urn:microsoft.com/office/officeart/2008/layout/VerticalCurvedList"/>
    <dgm:cxn modelId="{751EA336-C7BD-4772-A6B2-49CA614A5CEB}" type="presParOf" srcId="{5296C314-1844-41A2-B03A-A8C6A6E0BF46}" destId="{9C431E3A-EA75-4876-9062-86AAC6502391}" srcOrd="0" destOrd="0" presId="urn:microsoft.com/office/officeart/2008/layout/VerticalCurvedList"/>
    <dgm:cxn modelId="{56E47A59-E7D7-4345-810C-9CDADF323D90}" type="presParOf" srcId="{7C377AD2-EC61-496D-8179-3011F5264953}" destId="{C92E362F-AF9B-4DE6-9EA5-B222A1AE26A6}" srcOrd="3" destOrd="0" presId="urn:microsoft.com/office/officeart/2008/layout/VerticalCurvedList"/>
    <dgm:cxn modelId="{6B7620A5-DF31-45F6-81D6-248E8FF17D30}" type="presParOf" srcId="{7C377AD2-EC61-496D-8179-3011F5264953}" destId="{3E4A3EF0-10BC-4A05-8F5D-EC2F18A7B8C2}" srcOrd="4" destOrd="0" presId="urn:microsoft.com/office/officeart/2008/layout/VerticalCurvedList"/>
    <dgm:cxn modelId="{B930F183-4C11-4192-B2D3-74EABA4C5194}" type="presParOf" srcId="{3E4A3EF0-10BC-4A05-8F5D-EC2F18A7B8C2}" destId="{A29BB8D4-7D96-41AE-8419-437D58CBCF4C}" srcOrd="0" destOrd="0" presId="urn:microsoft.com/office/officeart/2008/layout/VerticalCurvedList"/>
    <dgm:cxn modelId="{84DEE12A-EBF8-46C5-8A12-9749786581E7}" type="presParOf" srcId="{7C377AD2-EC61-496D-8179-3011F5264953}" destId="{5D09A0BA-9CD1-4EB3-A9DE-96F2197B2CE6}" srcOrd="5" destOrd="0" presId="urn:microsoft.com/office/officeart/2008/layout/VerticalCurvedList"/>
    <dgm:cxn modelId="{DC9B5386-85A0-4F53-874A-2B6550344FFF}" type="presParOf" srcId="{7C377AD2-EC61-496D-8179-3011F5264953}" destId="{07275EDE-7DB8-44CD-8BAF-D6FA2BAC6CD2}" srcOrd="6" destOrd="0" presId="urn:microsoft.com/office/officeart/2008/layout/VerticalCurvedList"/>
    <dgm:cxn modelId="{3080251D-A8CF-48A0-9A74-67D4B29BFC27}" type="presParOf" srcId="{07275EDE-7DB8-44CD-8BAF-D6FA2BAC6CD2}" destId="{4C9627EE-734D-4E56-A3EC-0B7AD8428094}" srcOrd="0" destOrd="0" presId="urn:microsoft.com/office/officeart/2008/layout/VerticalCurvedList"/>
    <dgm:cxn modelId="{36B867B2-2CD2-46DB-AB24-6B12D0312394}" type="presParOf" srcId="{7C377AD2-EC61-496D-8179-3011F5264953}" destId="{43949E9C-BE5C-4296-BEED-022B1EBFA208}" srcOrd="7" destOrd="0" presId="urn:microsoft.com/office/officeart/2008/layout/VerticalCurvedList"/>
    <dgm:cxn modelId="{865579A9-3B72-4070-A6F4-C7DE028E0458}" type="presParOf" srcId="{7C377AD2-EC61-496D-8179-3011F5264953}" destId="{1A4C8E38-A397-49BC-BDFF-FDD9EDC8AE45}" srcOrd="8" destOrd="0" presId="urn:microsoft.com/office/officeart/2008/layout/VerticalCurvedList"/>
    <dgm:cxn modelId="{AE4430BC-CD5F-4A3B-8DC5-21726C019892}" type="presParOf" srcId="{1A4C8E38-A397-49BC-BDFF-FDD9EDC8AE45}" destId="{B0050C6A-19BF-4620-9409-63C261CADDE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B5F723-98BB-44FA-9815-D274ADD4B92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E2CF52-4085-4106-9271-E2492F913963}">
      <dgm:prSet phldrT="[Text]"/>
      <dgm:spPr>
        <a:solidFill>
          <a:srgbClr val="0C7489"/>
        </a:solidFill>
      </dgm:spPr>
      <dgm:t>
        <a:bodyPr/>
        <a:lstStyle/>
        <a:p>
          <a:r>
            <a:rPr lang="en-GB" dirty="0"/>
            <a:t>What is Dyscalculia?</a:t>
          </a:r>
        </a:p>
      </dgm:t>
    </dgm:pt>
    <dgm:pt modelId="{8A35CEFE-E441-44A4-87D8-70E44D73E190}" type="parTrans" cxnId="{1A08DE1C-9A9F-4483-AD64-9DED03F41D0C}">
      <dgm:prSet/>
      <dgm:spPr/>
      <dgm:t>
        <a:bodyPr/>
        <a:lstStyle/>
        <a:p>
          <a:endParaRPr lang="en-GB"/>
        </a:p>
      </dgm:t>
    </dgm:pt>
    <dgm:pt modelId="{7129D845-99CE-4CB6-81DE-9584DE124179}" type="sibTrans" cxnId="{1A08DE1C-9A9F-4483-AD64-9DED03F41D0C}">
      <dgm:prSet/>
      <dgm:spPr>
        <a:ln>
          <a:solidFill>
            <a:srgbClr val="A0B419"/>
          </a:solidFill>
        </a:ln>
      </dgm:spPr>
      <dgm:t>
        <a:bodyPr/>
        <a:lstStyle/>
        <a:p>
          <a:endParaRPr lang="en-GB"/>
        </a:p>
      </dgm:t>
    </dgm:pt>
    <dgm:pt modelId="{A9B66046-D9F4-4065-91C0-3FDE1DC663F9}">
      <dgm:prSet phldrT="[Text]"/>
      <dgm:spPr>
        <a:solidFill>
          <a:srgbClr val="E4572E"/>
        </a:solidFill>
      </dgm:spPr>
      <dgm:t>
        <a:bodyPr/>
        <a:lstStyle/>
        <a:p>
          <a:r>
            <a:rPr lang="en-GB" dirty="0"/>
            <a:t>How does it compare to other causes of maths difficulties?</a:t>
          </a:r>
        </a:p>
      </dgm:t>
    </dgm:pt>
    <dgm:pt modelId="{8FC1B5D9-DC79-4762-86AA-78891D106E14}" type="parTrans" cxnId="{CC3A864E-8EA4-44B8-91EA-638221BC039A}">
      <dgm:prSet/>
      <dgm:spPr/>
      <dgm:t>
        <a:bodyPr/>
        <a:lstStyle/>
        <a:p>
          <a:endParaRPr lang="en-GB"/>
        </a:p>
      </dgm:t>
    </dgm:pt>
    <dgm:pt modelId="{92C78270-D100-4195-A5B0-4BCD794BE620}" type="sibTrans" cxnId="{CC3A864E-8EA4-44B8-91EA-638221BC039A}">
      <dgm:prSet/>
      <dgm:spPr/>
      <dgm:t>
        <a:bodyPr/>
        <a:lstStyle/>
        <a:p>
          <a:endParaRPr lang="en-GB"/>
        </a:p>
      </dgm:t>
    </dgm:pt>
    <dgm:pt modelId="{6301452F-8607-41EF-97CF-3CE351D8963C}">
      <dgm:prSet phldrT="[Text]"/>
      <dgm:spPr>
        <a:solidFill>
          <a:srgbClr val="1B998B"/>
        </a:solidFill>
      </dgm:spPr>
      <dgm:t>
        <a:bodyPr/>
        <a:lstStyle/>
        <a:p>
          <a:r>
            <a:rPr lang="en-GB" dirty="0"/>
            <a:t>Resources</a:t>
          </a:r>
          <a:r>
            <a:rPr lang="en-GB" baseline="0" dirty="0"/>
            <a:t> and interventions</a:t>
          </a:r>
          <a:endParaRPr lang="en-GB" dirty="0"/>
        </a:p>
      </dgm:t>
    </dgm:pt>
    <dgm:pt modelId="{A0A94A50-4884-4141-A5CD-DFE99B167B05}" type="parTrans" cxnId="{ADD22843-25FF-4915-8C23-3C4B268501C3}">
      <dgm:prSet/>
      <dgm:spPr/>
      <dgm:t>
        <a:bodyPr/>
        <a:lstStyle/>
        <a:p>
          <a:endParaRPr lang="en-GB"/>
        </a:p>
      </dgm:t>
    </dgm:pt>
    <dgm:pt modelId="{AA7E9DAE-8A91-4999-9CEE-89A08A4F5345}" type="sibTrans" cxnId="{ADD22843-25FF-4915-8C23-3C4B268501C3}">
      <dgm:prSet/>
      <dgm:spPr/>
      <dgm:t>
        <a:bodyPr/>
        <a:lstStyle/>
        <a:p>
          <a:endParaRPr lang="en-GB"/>
        </a:p>
      </dgm:t>
    </dgm:pt>
    <dgm:pt modelId="{399A8914-5AD0-4445-A4D4-F80909616B5E}">
      <dgm:prSet/>
      <dgm:spPr>
        <a:solidFill>
          <a:srgbClr val="5D2E46"/>
        </a:solidFill>
      </dgm:spPr>
      <dgm:t>
        <a:bodyPr/>
        <a:lstStyle/>
        <a:p>
          <a:r>
            <a:rPr lang="en-GB" dirty="0"/>
            <a:t>How we can help</a:t>
          </a:r>
        </a:p>
      </dgm:t>
    </dgm:pt>
    <dgm:pt modelId="{A7E70446-A56B-49DC-8BAE-4CC52FB32F8D}" type="parTrans" cxnId="{4FEFAF99-C85E-452A-ACF4-51BA0DA26BD2}">
      <dgm:prSet/>
      <dgm:spPr/>
      <dgm:t>
        <a:bodyPr/>
        <a:lstStyle/>
        <a:p>
          <a:endParaRPr lang="en-GB"/>
        </a:p>
      </dgm:t>
    </dgm:pt>
    <dgm:pt modelId="{C625E800-42EF-4F71-8AE7-FAF80A5385BD}" type="sibTrans" cxnId="{4FEFAF99-C85E-452A-ACF4-51BA0DA26BD2}">
      <dgm:prSet/>
      <dgm:spPr/>
      <dgm:t>
        <a:bodyPr/>
        <a:lstStyle/>
        <a:p>
          <a:endParaRPr lang="en-GB"/>
        </a:p>
      </dgm:t>
    </dgm:pt>
    <dgm:pt modelId="{662216CE-7C20-43AC-A639-F25CB4E06956}">
      <dgm:prSet/>
      <dgm:spPr/>
      <dgm:t>
        <a:bodyPr/>
        <a:lstStyle/>
        <a:p>
          <a:r>
            <a:rPr lang="en-US" dirty="0"/>
            <a:t>Impact of </a:t>
          </a:r>
          <a:r>
            <a:rPr lang="en-US" dirty="0" err="1"/>
            <a:t>maths</a:t>
          </a:r>
          <a:r>
            <a:rPr lang="en-US" dirty="0"/>
            <a:t> anxiety </a:t>
          </a:r>
          <a:endParaRPr lang="en-GB" dirty="0"/>
        </a:p>
      </dgm:t>
    </dgm:pt>
    <dgm:pt modelId="{FC685772-EB68-4D5D-8D7C-6CC725FED201}" type="parTrans" cxnId="{6B37A8EC-0C73-458E-914C-1D819D448D09}">
      <dgm:prSet/>
      <dgm:spPr/>
      <dgm:t>
        <a:bodyPr/>
        <a:lstStyle/>
        <a:p>
          <a:endParaRPr lang="en-GB"/>
        </a:p>
      </dgm:t>
    </dgm:pt>
    <dgm:pt modelId="{4C0DDE78-8EDB-4E48-9C16-1D12D512CCE8}" type="sibTrans" cxnId="{6B37A8EC-0C73-458E-914C-1D819D448D09}">
      <dgm:prSet/>
      <dgm:spPr/>
      <dgm:t>
        <a:bodyPr/>
        <a:lstStyle/>
        <a:p>
          <a:endParaRPr lang="en-GB"/>
        </a:p>
      </dgm:t>
    </dgm:pt>
    <dgm:pt modelId="{CD0F250A-0146-40CE-9C61-018935D8D09D}" type="pres">
      <dgm:prSet presAssocID="{01B5F723-98BB-44FA-9815-D274ADD4B92D}" presName="Name0" presStyleCnt="0">
        <dgm:presLayoutVars>
          <dgm:chMax val="7"/>
          <dgm:chPref val="7"/>
          <dgm:dir/>
        </dgm:presLayoutVars>
      </dgm:prSet>
      <dgm:spPr/>
    </dgm:pt>
    <dgm:pt modelId="{7C377AD2-EC61-496D-8179-3011F5264953}" type="pres">
      <dgm:prSet presAssocID="{01B5F723-98BB-44FA-9815-D274ADD4B92D}" presName="Name1" presStyleCnt="0"/>
      <dgm:spPr/>
    </dgm:pt>
    <dgm:pt modelId="{6A0F6D77-DA55-4070-8C37-D59C827DF4CE}" type="pres">
      <dgm:prSet presAssocID="{01B5F723-98BB-44FA-9815-D274ADD4B92D}" presName="cycle" presStyleCnt="0"/>
      <dgm:spPr/>
    </dgm:pt>
    <dgm:pt modelId="{6585FE0A-9239-4259-BA7A-6E78C9747A94}" type="pres">
      <dgm:prSet presAssocID="{01B5F723-98BB-44FA-9815-D274ADD4B92D}" presName="srcNode" presStyleLbl="node1" presStyleIdx="0" presStyleCnt="5"/>
      <dgm:spPr/>
    </dgm:pt>
    <dgm:pt modelId="{BE2F3734-83B7-4C31-894F-88BD3AE126BF}" type="pres">
      <dgm:prSet presAssocID="{01B5F723-98BB-44FA-9815-D274ADD4B92D}" presName="conn" presStyleLbl="parChTrans1D2" presStyleIdx="0" presStyleCnt="1"/>
      <dgm:spPr/>
    </dgm:pt>
    <dgm:pt modelId="{E20D8DD8-2D33-4105-9294-EF5933634120}" type="pres">
      <dgm:prSet presAssocID="{01B5F723-98BB-44FA-9815-D274ADD4B92D}" presName="extraNode" presStyleLbl="node1" presStyleIdx="0" presStyleCnt="5"/>
      <dgm:spPr/>
    </dgm:pt>
    <dgm:pt modelId="{B51F4F33-2BEC-42A6-9008-71F0D81044B7}" type="pres">
      <dgm:prSet presAssocID="{01B5F723-98BB-44FA-9815-D274ADD4B92D}" presName="dstNode" presStyleLbl="node1" presStyleIdx="0" presStyleCnt="5"/>
      <dgm:spPr/>
    </dgm:pt>
    <dgm:pt modelId="{184F7FF5-6BEC-431C-A5F6-3E9FBBF9F13D}" type="pres">
      <dgm:prSet presAssocID="{8BE2CF52-4085-4106-9271-E2492F913963}" presName="text_1" presStyleLbl="node1" presStyleIdx="0" presStyleCnt="5">
        <dgm:presLayoutVars>
          <dgm:bulletEnabled val="1"/>
        </dgm:presLayoutVars>
      </dgm:prSet>
      <dgm:spPr/>
    </dgm:pt>
    <dgm:pt modelId="{5296C314-1844-41A2-B03A-A8C6A6E0BF46}" type="pres">
      <dgm:prSet presAssocID="{8BE2CF52-4085-4106-9271-E2492F913963}" presName="accent_1" presStyleCnt="0"/>
      <dgm:spPr/>
    </dgm:pt>
    <dgm:pt modelId="{9C431E3A-EA75-4876-9062-86AAC6502391}" type="pres">
      <dgm:prSet presAssocID="{8BE2CF52-4085-4106-9271-E2492F913963}" presName="accentRepeatNode" presStyleLbl="solidFgAcc1" presStyleIdx="0" presStyleCnt="5"/>
      <dgm:spPr>
        <a:ln>
          <a:solidFill>
            <a:srgbClr val="A0B419"/>
          </a:solidFill>
        </a:ln>
      </dgm:spPr>
    </dgm:pt>
    <dgm:pt modelId="{C92E362F-AF9B-4DE6-9EA5-B222A1AE26A6}" type="pres">
      <dgm:prSet presAssocID="{A9B66046-D9F4-4065-91C0-3FDE1DC663F9}" presName="text_2" presStyleLbl="node1" presStyleIdx="1" presStyleCnt="5">
        <dgm:presLayoutVars>
          <dgm:bulletEnabled val="1"/>
        </dgm:presLayoutVars>
      </dgm:prSet>
      <dgm:spPr/>
    </dgm:pt>
    <dgm:pt modelId="{3E4A3EF0-10BC-4A05-8F5D-EC2F18A7B8C2}" type="pres">
      <dgm:prSet presAssocID="{A9B66046-D9F4-4065-91C0-3FDE1DC663F9}" presName="accent_2" presStyleCnt="0"/>
      <dgm:spPr/>
    </dgm:pt>
    <dgm:pt modelId="{A29BB8D4-7D96-41AE-8419-437D58CBCF4C}" type="pres">
      <dgm:prSet presAssocID="{A9B66046-D9F4-4065-91C0-3FDE1DC663F9}" presName="accentRepeatNode" presStyleLbl="solidFgAcc1" presStyleIdx="1" presStyleCnt="5"/>
      <dgm:spPr>
        <a:ln>
          <a:solidFill>
            <a:srgbClr val="A0B419"/>
          </a:solidFill>
        </a:ln>
      </dgm:spPr>
    </dgm:pt>
    <dgm:pt modelId="{6A25E399-A5B0-49B6-AD54-4124A27D3389}" type="pres">
      <dgm:prSet presAssocID="{662216CE-7C20-43AC-A639-F25CB4E06956}" presName="text_3" presStyleLbl="node1" presStyleIdx="2" presStyleCnt="5">
        <dgm:presLayoutVars>
          <dgm:bulletEnabled val="1"/>
        </dgm:presLayoutVars>
      </dgm:prSet>
      <dgm:spPr/>
    </dgm:pt>
    <dgm:pt modelId="{D8BD9262-AA5B-4ED8-805B-6532426678EC}" type="pres">
      <dgm:prSet presAssocID="{662216CE-7C20-43AC-A639-F25CB4E06956}" presName="accent_3" presStyleCnt="0"/>
      <dgm:spPr/>
    </dgm:pt>
    <dgm:pt modelId="{A71429F9-C808-43EE-8D32-46CFBC0D9585}" type="pres">
      <dgm:prSet presAssocID="{662216CE-7C20-43AC-A639-F25CB4E06956}" presName="accentRepeatNode" presStyleLbl="solidFgAcc1" presStyleIdx="2" presStyleCnt="5"/>
      <dgm:spPr/>
    </dgm:pt>
    <dgm:pt modelId="{195C8D3F-CB5A-41FA-88E9-A8D6D41BBB16}" type="pres">
      <dgm:prSet presAssocID="{399A8914-5AD0-4445-A4D4-F80909616B5E}" presName="text_4" presStyleLbl="node1" presStyleIdx="3" presStyleCnt="5">
        <dgm:presLayoutVars>
          <dgm:bulletEnabled val="1"/>
        </dgm:presLayoutVars>
      </dgm:prSet>
      <dgm:spPr/>
    </dgm:pt>
    <dgm:pt modelId="{4591B0EE-D275-4219-9335-0ED2B72C0852}" type="pres">
      <dgm:prSet presAssocID="{399A8914-5AD0-4445-A4D4-F80909616B5E}" presName="accent_4" presStyleCnt="0"/>
      <dgm:spPr/>
    </dgm:pt>
    <dgm:pt modelId="{4C9627EE-734D-4E56-A3EC-0B7AD8428094}" type="pres">
      <dgm:prSet presAssocID="{399A8914-5AD0-4445-A4D4-F80909616B5E}" presName="accentRepeatNode" presStyleLbl="solidFgAcc1" presStyleIdx="3" presStyleCnt="5"/>
      <dgm:spPr>
        <a:ln>
          <a:solidFill>
            <a:srgbClr val="A0B419"/>
          </a:solidFill>
        </a:ln>
      </dgm:spPr>
    </dgm:pt>
    <dgm:pt modelId="{5A8B39B4-0DEC-4697-AC39-4FF73EA050CB}" type="pres">
      <dgm:prSet presAssocID="{6301452F-8607-41EF-97CF-3CE351D8963C}" presName="text_5" presStyleLbl="node1" presStyleIdx="4" presStyleCnt="5">
        <dgm:presLayoutVars>
          <dgm:bulletEnabled val="1"/>
        </dgm:presLayoutVars>
      </dgm:prSet>
      <dgm:spPr/>
    </dgm:pt>
    <dgm:pt modelId="{E41AED3F-EF5B-4F70-B42E-755D7AE5E16E}" type="pres">
      <dgm:prSet presAssocID="{6301452F-8607-41EF-97CF-3CE351D8963C}" presName="accent_5" presStyleCnt="0"/>
      <dgm:spPr/>
    </dgm:pt>
    <dgm:pt modelId="{B0050C6A-19BF-4620-9409-63C261CADDE3}" type="pres">
      <dgm:prSet presAssocID="{6301452F-8607-41EF-97CF-3CE351D8963C}" presName="accentRepeatNode" presStyleLbl="solidFgAcc1" presStyleIdx="4" presStyleCnt="5"/>
      <dgm:spPr>
        <a:ln>
          <a:solidFill>
            <a:srgbClr val="A0B419"/>
          </a:solidFill>
        </a:ln>
      </dgm:spPr>
    </dgm:pt>
  </dgm:ptLst>
  <dgm:cxnLst>
    <dgm:cxn modelId="{1A08DE1C-9A9F-4483-AD64-9DED03F41D0C}" srcId="{01B5F723-98BB-44FA-9815-D274ADD4B92D}" destId="{8BE2CF52-4085-4106-9271-E2492F913963}" srcOrd="0" destOrd="0" parTransId="{8A35CEFE-E441-44A4-87D8-70E44D73E190}" sibTransId="{7129D845-99CE-4CB6-81DE-9584DE124179}"/>
    <dgm:cxn modelId="{ADD22843-25FF-4915-8C23-3C4B268501C3}" srcId="{01B5F723-98BB-44FA-9815-D274ADD4B92D}" destId="{6301452F-8607-41EF-97CF-3CE351D8963C}" srcOrd="4" destOrd="0" parTransId="{A0A94A50-4884-4141-A5CD-DFE99B167B05}" sibTransId="{AA7E9DAE-8A91-4999-9CEE-89A08A4F5345}"/>
    <dgm:cxn modelId="{B9574C69-49AD-4079-8ABF-1576EB7853D0}" type="presOf" srcId="{662216CE-7C20-43AC-A639-F25CB4E06956}" destId="{6A25E399-A5B0-49B6-AD54-4124A27D3389}" srcOrd="0" destOrd="0" presId="urn:microsoft.com/office/officeart/2008/layout/VerticalCurvedList"/>
    <dgm:cxn modelId="{E4DB684C-0014-41E5-A9AB-04E5F1A40AA4}" type="presOf" srcId="{7129D845-99CE-4CB6-81DE-9584DE124179}" destId="{BE2F3734-83B7-4C31-894F-88BD3AE126BF}" srcOrd="0" destOrd="0" presId="urn:microsoft.com/office/officeart/2008/layout/VerticalCurvedList"/>
    <dgm:cxn modelId="{CC3A864E-8EA4-44B8-91EA-638221BC039A}" srcId="{01B5F723-98BB-44FA-9815-D274ADD4B92D}" destId="{A9B66046-D9F4-4065-91C0-3FDE1DC663F9}" srcOrd="1" destOrd="0" parTransId="{8FC1B5D9-DC79-4762-86AA-78891D106E14}" sibTransId="{92C78270-D100-4195-A5B0-4BCD794BE620}"/>
    <dgm:cxn modelId="{F152B954-FB5B-48B0-A12B-A2242EECC5B6}" type="presOf" srcId="{A9B66046-D9F4-4065-91C0-3FDE1DC663F9}" destId="{C92E362F-AF9B-4DE6-9EA5-B222A1AE26A6}" srcOrd="0" destOrd="0" presId="urn:microsoft.com/office/officeart/2008/layout/VerticalCurvedList"/>
    <dgm:cxn modelId="{745FEC79-DC7D-46DF-85CB-696D9B4C45B9}" type="presOf" srcId="{01B5F723-98BB-44FA-9815-D274ADD4B92D}" destId="{CD0F250A-0146-40CE-9C61-018935D8D09D}" srcOrd="0" destOrd="0" presId="urn:microsoft.com/office/officeart/2008/layout/VerticalCurvedList"/>
    <dgm:cxn modelId="{C8069984-7528-461D-9CCA-F9D6D0082E6B}" type="presOf" srcId="{399A8914-5AD0-4445-A4D4-F80909616B5E}" destId="{195C8D3F-CB5A-41FA-88E9-A8D6D41BBB16}" srcOrd="0" destOrd="0" presId="urn:microsoft.com/office/officeart/2008/layout/VerticalCurvedList"/>
    <dgm:cxn modelId="{AFB60994-193F-465D-B5CC-D4B101D9791C}" type="presOf" srcId="{6301452F-8607-41EF-97CF-3CE351D8963C}" destId="{5A8B39B4-0DEC-4697-AC39-4FF73EA050CB}" srcOrd="0" destOrd="0" presId="urn:microsoft.com/office/officeart/2008/layout/VerticalCurvedList"/>
    <dgm:cxn modelId="{4FEFAF99-C85E-452A-ACF4-51BA0DA26BD2}" srcId="{01B5F723-98BB-44FA-9815-D274ADD4B92D}" destId="{399A8914-5AD0-4445-A4D4-F80909616B5E}" srcOrd="3" destOrd="0" parTransId="{A7E70446-A56B-49DC-8BAE-4CC52FB32F8D}" sibTransId="{C625E800-42EF-4F71-8AE7-FAF80A5385BD}"/>
    <dgm:cxn modelId="{3E0BFBE4-DF2E-4357-94EC-25391190E65A}" type="presOf" srcId="{8BE2CF52-4085-4106-9271-E2492F913963}" destId="{184F7FF5-6BEC-431C-A5F6-3E9FBBF9F13D}" srcOrd="0" destOrd="0" presId="urn:microsoft.com/office/officeart/2008/layout/VerticalCurvedList"/>
    <dgm:cxn modelId="{6B37A8EC-0C73-458E-914C-1D819D448D09}" srcId="{01B5F723-98BB-44FA-9815-D274ADD4B92D}" destId="{662216CE-7C20-43AC-A639-F25CB4E06956}" srcOrd="2" destOrd="0" parTransId="{FC685772-EB68-4D5D-8D7C-6CC725FED201}" sibTransId="{4C0DDE78-8EDB-4E48-9C16-1D12D512CCE8}"/>
    <dgm:cxn modelId="{18707D26-58B3-443A-9C94-661783277916}" type="presParOf" srcId="{CD0F250A-0146-40CE-9C61-018935D8D09D}" destId="{7C377AD2-EC61-496D-8179-3011F5264953}" srcOrd="0" destOrd="0" presId="urn:microsoft.com/office/officeart/2008/layout/VerticalCurvedList"/>
    <dgm:cxn modelId="{9CD91904-3B27-486F-B27A-EE070F2DE0E0}" type="presParOf" srcId="{7C377AD2-EC61-496D-8179-3011F5264953}" destId="{6A0F6D77-DA55-4070-8C37-D59C827DF4CE}" srcOrd="0" destOrd="0" presId="urn:microsoft.com/office/officeart/2008/layout/VerticalCurvedList"/>
    <dgm:cxn modelId="{AFDFE00D-A99D-4142-B7FF-92A2D6FEED29}" type="presParOf" srcId="{6A0F6D77-DA55-4070-8C37-D59C827DF4CE}" destId="{6585FE0A-9239-4259-BA7A-6E78C9747A94}" srcOrd="0" destOrd="0" presId="urn:microsoft.com/office/officeart/2008/layout/VerticalCurvedList"/>
    <dgm:cxn modelId="{651BA233-4C7A-401A-88DA-A7EEE1CB4F99}" type="presParOf" srcId="{6A0F6D77-DA55-4070-8C37-D59C827DF4CE}" destId="{BE2F3734-83B7-4C31-894F-88BD3AE126BF}" srcOrd="1" destOrd="0" presId="urn:microsoft.com/office/officeart/2008/layout/VerticalCurvedList"/>
    <dgm:cxn modelId="{5DF36835-B787-4859-B60B-02D4A78C482A}" type="presParOf" srcId="{6A0F6D77-DA55-4070-8C37-D59C827DF4CE}" destId="{E20D8DD8-2D33-4105-9294-EF5933634120}" srcOrd="2" destOrd="0" presId="urn:microsoft.com/office/officeart/2008/layout/VerticalCurvedList"/>
    <dgm:cxn modelId="{D0FCB3ED-B393-4DE4-9FF9-3473EEFCCAE0}" type="presParOf" srcId="{6A0F6D77-DA55-4070-8C37-D59C827DF4CE}" destId="{B51F4F33-2BEC-42A6-9008-71F0D81044B7}" srcOrd="3" destOrd="0" presId="urn:microsoft.com/office/officeart/2008/layout/VerticalCurvedList"/>
    <dgm:cxn modelId="{594B0F84-7489-442A-8C01-7F6FDD5F6A43}" type="presParOf" srcId="{7C377AD2-EC61-496D-8179-3011F5264953}" destId="{184F7FF5-6BEC-431C-A5F6-3E9FBBF9F13D}" srcOrd="1" destOrd="0" presId="urn:microsoft.com/office/officeart/2008/layout/VerticalCurvedList"/>
    <dgm:cxn modelId="{E8FFB401-2E52-4B9A-A36E-F8C5297BE421}" type="presParOf" srcId="{7C377AD2-EC61-496D-8179-3011F5264953}" destId="{5296C314-1844-41A2-B03A-A8C6A6E0BF46}" srcOrd="2" destOrd="0" presId="urn:microsoft.com/office/officeart/2008/layout/VerticalCurvedList"/>
    <dgm:cxn modelId="{751EA336-C7BD-4772-A6B2-49CA614A5CEB}" type="presParOf" srcId="{5296C314-1844-41A2-B03A-A8C6A6E0BF46}" destId="{9C431E3A-EA75-4876-9062-86AAC6502391}" srcOrd="0" destOrd="0" presId="urn:microsoft.com/office/officeart/2008/layout/VerticalCurvedList"/>
    <dgm:cxn modelId="{56E47A59-E7D7-4345-810C-9CDADF323D90}" type="presParOf" srcId="{7C377AD2-EC61-496D-8179-3011F5264953}" destId="{C92E362F-AF9B-4DE6-9EA5-B222A1AE26A6}" srcOrd="3" destOrd="0" presId="urn:microsoft.com/office/officeart/2008/layout/VerticalCurvedList"/>
    <dgm:cxn modelId="{6B7620A5-DF31-45F6-81D6-248E8FF17D30}" type="presParOf" srcId="{7C377AD2-EC61-496D-8179-3011F5264953}" destId="{3E4A3EF0-10BC-4A05-8F5D-EC2F18A7B8C2}" srcOrd="4" destOrd="0" presId="urn:microsoft.com/office/officeart/2008/layout/VerticalCurvedList"/>
    <dgm:cxn modelId="{B930F183-4C11-4192-B2D3-74EABA4C5194}" type="presParOf" srcId="{3E4A3EF0-10BC-4A05-8F5D-EC2F18A7B8C2}" destId="{A29BB8D4-7D96-41AE-8419-437D58CBCF4C}" srcOrd="0" destOrd="0" presId="urn:microsoft.com/office/officeart/2008/layout/VerticalCurvedList"/>
    <dgm:cxn modelId="{6EB99CB1-227D-4D89-8740-05F634AC4C4A}" type="presParOf" srcId="{7C377AD2-EC61-496D-8179-3011F5264953}" destId="{6A25E399-A5B0-49B6-AD54-4124A27D3389}" srcOrd="5" destOrd="0" presId="urn:microsoft.com/office/officeart/2008/layout/VerticalCurvedList"/>
    <dgm:cxn modelId="{AB94FB5D-B869-45CF-9C0C-5E65ABC830C5}" type="presParOf" srcId="{7C377AD2-EC61-496D-8179-3011F5264953}" destId="{D8BD9262-AA5B-4ED8-805B-6532426678EC}" srcOrd="6" destOrd="0" presId="urn:microsoft.com/office/officeart/2008/layout/VerticalCurvedList"/>
    <dgm:cxn modelId="{B208F6C2-6FD5-44F9-BAC7-BF406F8DB85F}" type="presParOf" srcId="{D8BD9262-AA5B-4ED8-805B-6532426678EC}" destId="{A71429F9-C808-43EE-8D32-46CFBC0D9585}" srcOrd="0" destOrd="0" presId="urn:microsoft.com/office/officeart/2008/layout/VerticalCurvedList"/>
    <dgm:cxn modelId="{FD1BE8A0-B68C-4471-B081-5E1453A17870}" type="presParOf" srcId="{7C377AD2-EC61-496D-8179-3011F5264953}" destId="{195C8D3F-CB5A-41FA-88E9-A8D6D41BBB16}" srcOrd="7" destOrd="0" presId="urn:microsoft.com/office/officeart/2008/layout/VerticalCurvedList"/>
    <dgm:cxn modelId="{EE462BC4-EBB6-47C9-9C83-171B5101C5AE}" type="presParOf" srcId="{7C377AD2-EC61-496D-8179-3011F5264953}" destId="{4591B0EE-D275-4219-9335-0ED2B72C0852}" srcOrd="8" destOrd="0" presId="urn:microsoft.com/office/officeart/2008/layout/VerticalCurvedList"/>
    <dgm:cxn modelId="{C80424B6-33B7-4A9F-9F0D-5C9FC79F0E16}" type="presParOf" srcId="{4591B0EE-D275-4219-9335-0ED2B72C0852}" destId="{4C9627EE-734D-4E56-A3EC-0B7AD8428094}" srcOrd="0" destOrd="0" presId="urn:microsoft.com/office/officeart/2008/layout/VerticalCurvedList"/>
    <dgm:cxn modelId="{31B26DBA-7903-4B86-9B63-6D6458241E49}" type="presParOf" srcId="{7C377AD2-EC61-496D-8179-3011F5264953}" destId="{5A8B39B4-0DEC-4697-AC39-4FF73EA050CB}" srcOrd="9" destOrd="0" presId="urn:microsoft.com/office/officeart/2008/layout/VerticalCurvedList"/>
    <dgm:cxn modelId="{F3548A81-4C10-4CE3-86E7-F3D7930DF95E}" type="presParOf" srcId="{7C377AD2-EC61-496D-8179-3011F5264953}" destId="{E41AED3F-EF5B-4F70-B42E-755D7AE5E16E}" srcOrd="10" destOrd="0" presId="urn:microsoft.com/office/officeart/2008/layout/VerticalCurvedList"/>
    <dgm:cxn modelId="{B4469AA0-74A6-4B8E-874D-55BDBD594238}" type="presParOf" srcId="{E41AED3F-EF5B-4F70-B42E-755D7AE5E16E}" destId="{B0050C6A-19BF-4620-9409-63C261CADDE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F3734-83B7-4C31-894F-88BD3AE126BF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F7FF5-6BEC-431C-A5F6-3E9FBBF9F13D}">
      <dsp:nvSpPr>
        <dsp:cNvPr id="0" name=""/>
        <dsp:cNvSpPr/>
      </dsp:nvSpPr>
      <dsp:spPr>
        <a:xfrm>
          <a:off x="460128" y="312440"/>
          <a:ext cx="8286939" cy="625205"/>
        </a:xfrm>
        <a:prstGeom prst="rect">
          <a:avLst/>
        </a:prstGeom>
        <a:solidFill>
          <a:srgbClr val="0C748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What is Dyslexia?</a:t>
          </a:r>
        </a:p>
      </dsp:txBody>
      <dsp:txXfrm>
        <a:off x="460128" y="312440"/>
        <a:ext cx="8286939" cy="625205"/>
      </dsp:txXfrm>
    </dsp:sp>
    <dsp:sp modelId="{9C431E3A-EA75-4876-9062-86AAC6502391}">
      <dsp:nvSpPr>
        <dsp:cNvPr id="0" name=""/>
        <dsp:cNvSpPr/>
      </dsp:nvSpPr>
      <dsp:spPr>
        <a:xfrm>
          <a:off x="69375" y="234289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2E362F-AF9B-4DE6-9EA5-B222A1AE26A6}">
      <dsp:nvSpPr>
        <dsp:cNvPr id="0" name=""/>
        <dsp:cNvSpPr/>
      </dsp:nvSpPr>
      <dsp:spPr>
        <a:xfrm>
          <a:off x="818573" y="1250411"/>
          <a:ext cx="7928495" cy="625205"/>
        </a:xfrm>
        <a:prstGeom prst="rect">
          <a:avLst/>
        </a:prstGeom>
        <a:solidFill>
          <a:srgbClr val="E4572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Commonly occurring difficulties </a:t>
          </a:r>
        </a:p>
      </dsp:txBody>
      <dsp:txXfrm>
        <a:off x="818573" y="1250411"/>
        <a:ext cx="7928495" cy="625205"/>
      </dsp:txXfrm>
    </dsp:sp>
    <dsp:sp modelId="{A29BB8D4-7D96-41AE-8419-437D58CBCF4C}">
      <dsp:nvSpPr>
        <dsp:cNvPr id="0" name=""/>
        <dsp:cNvSpPr/>
      </dsp:nvSpPr>
      <dsp:spPr>
        <a:xfrm>
          <a:off x="427819" y="1172260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9A0BA-9CD1-4EB3-A9DE-96F2197B2CE6}">
      <dsp:nvSpPr>
        <dsp:cNvPr id="0" name=""/>
        <dsp:cNvSpPr/>
      </dsp:nvSpPr>
      <dsp:spPr>
        <a:xfrm>
          <a:off x="818573" y="2188382"/>
          <a:ext cx="7928495" cy="625205"/>
        </a:xfrm>
        <a:prstGeom prst="rect">
          <a:avLst/>
        </a:prstGeom>
        <a:solidFill>
          <a:srgbClr val="5D2E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How we can help</a:t>
          </a:r>
        </a:p>
      </dsp:txBody>
      <dsp:txXfrm>
        <a:off x="818573" y="2188382"/>
        <a:ext cx="7928495" cy="625205"/>
      </dsp:txXfrm>
    </dsp:sp>
    <dsp:sp modelId="{4C9627EE-734D-4E56-A3EC-0B7AD8428094}">
      <dsp:nvSpPr>
        <dsp:cNvPr id="0" name=""/>
        <dsp:cNvSpPr/>
      </dsp:nvSpPr>
      <dsp:spPr>
        <a:xfrm>
          <a:off x="427819" y="2110232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49E9C-BE5C-4296-BEED-022B1EBFA208}">
      <dsp:nvSpPr>
        <dsp:cNvPr id="0" name=""/>
        <dsp:cNvSpPr/>
      </dsp:nvSpPr>
      <dsp:spPr>
        <a:xfrm>
          <a:off x="460128" y="3126353"/>
          <a:ext cx="8286939" cy="625205"/>
        </a:xfrm>
        <a:prstGeom prst="rect">
          <a:avLst/>
        </a:prstGeom>
        <a:solidFill>
          <a:srgbClr val="1B998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Resources</a:t>
          </a:r>
          <a:r>
            <a:rPr lang="en-GB" sz="3200" kern="1200" baseline="0" dirty="0"/>
            <a:t> and interventions</a:t>
          </a:r>
          <a:endParaRPr lang="en-GB" sz="3200" kern="1200" dirty="0"/>
        </a:p>
      </dsp:txBody>
      <dsp:txXfrm>
        <a:off x="460128" y="3126353"/>
        <a:ext cx="8286939" cy="625205"/>
      </dsp:txXfrm>
    </dsp:sp>
    <dsp:sp modelId="{B0050C6A-19BF-4620-9409-63C261CADDE3}">
      <dsp:nvSpPr>
        <dsp:cNvPr id="0" name=""/>
        <dsp:cNvSpPr/>
      </dsp:nvSpPr>
      <dsp:spPr>
        <a:xfrm>
          <a:off x="69375" y="3048203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F3734-83B7-4C31-894F-88BD3AE126BF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F7FF5-6BEC-431C-A5F6-3E9FBBF9F13D}">
      <dsp:nvSpPr>
        <dsp:cNvPr id="0" name=""/>
        <dsp:cNvSpPr/>
      </dsp:nvSpPr>
      <dsp:spPr>
        <a:xfrm>
          <a:off x="384538" y="253918"/>
          <a:ext cx="8362530" cy="508162"/>
        </a:xfrm>
        <a:prstGeom prst="rect">
          <a:avLst/>
        </a:prstGeom>
        <a:solidFill>
          <a:srgbClr val="0C748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What is Dyscalculia?</a:t>
          </a:r>
        </a:p>
      </dsp:txBody>
      <dsp:txXfrm>
        <a:off x="384538" y="253918"/>
        <a:ext cx="8362530" cy="508162"/>
      </dsp:txXfrm>
    </dsp:sp>
    <dsp:sp modelId="{9C431E3A-EA75-4876-9062-86AAC6502391}">
      <dsp:nvSpPr>
        <dsp:cNvPr id="0" name=""/>
        <dsp:cNvSpPr/>
      </dsp:nvSpPr>
      <dsp:spPr>
        <a:xfrm>
          <a:off x="66936" y="190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2E362F-AF9B-4DE6-9EA5-B222A1AE26A6}">
      <dsp:nvSpPr>
        <dsp:cNvPr id="0" name=""/>
        <dsp:cNvSpPr/>
      </dsp:nvSpPr>
      <dsp:spPr>
        <a:xfrm>
          <a:off x="748672" y="1015918"/>
          <a:ext cx="7998395" cy="508162"/>
        </a:xfrm>
        <a:prstGeom prst="rect">
          <a:avLst/>
        </a:prstGeom>
        <a:solidFill>
          <a:srgbClr val="E4572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How does it compare to other causes of maths difficulties?</a:t>
          </a:r>
        </a:p>
      </dsp:txBody>
      <dsp:txXfrm>
        <a:off x="748672" y="1015918"/>
        <a:ext cx="7998395" cy="508162"/>
      </dsp:txXfrm>
    </dsp:sp>
    <dsp:sp modelId="{A29BB8D4-7D96-41AE-8419-437D58CBCF4C}">
      <dsp:nvSpPr>
        <dsp:cNvPr id="0" name=""/>
        <dsp:cNvSpPr/>
      </dsp:nvSpPr>
      <dsp:spPr>
        <a:xfrm>
          <a:off x="431071" y="952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5E399-A5B0-49B6-AD54-4124A27D3389}">
      <dsp:nvSpPr>
        <dsp:cNvPr id="0" name=""/>
        <dsp:cNvSpPr/>
      </dsp:nvSpPr>
      <dsp:spPr>
        <a:xfrm>
          <a:off x="860432" y="1777918"/>
          <a:ext cx="7886635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Impact of </a:t>
          </a:r>
          <a:r>
            <a:rPr lang="en-US" sz="2400" kern="1200" dirty="0" err="1"/>
            <a:t>maths</a:t>
          </a:r>
          <a:r>
            <a:rPr lang="en-US" sz="2400" kern="1200" dirty="0"/>
            <a:t> anxiety </a:t>
          </a:r>
          <a:endParaRPr lang="en-GB" sz="2400" kern="1200" dirty="0"/>
        </a:p>
      </dsp:txBody>
      <dsp:txXfrm>
        <a:off x="860432" y="1777918"/>
        <a:ext cx="7886635" cy="508162"/>
      </dsp:txXfrm>
    </dsp:sp>
    <dsp:sp modelId="{A71429F9-C808-43EE-8D32-46CFBC0D9585}">
      <dsp:nvSpPr>
        <dsp:cNvPr id="0" name=""/>
        <dsp:cNvSpPr/>
      </dsp:nvSpPr>
      <dsp:spPr>
        <a:xfrm>
          <a:off x="542831" y="1714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5C8D3F-CB5A-41FA-88E9-A8D6D41BBB16}">
      <dsp:nvSpPr>
        <dsp:cNvPr id="0" name=""/>
        <dsp:cNvSpPr/>
      </dsp:nvSpPr>
      <dsp:spPr>
        <a:xfrm>
          <a:off x="748672" y="2539918"/>
          <a:ext cx="7998395" cy="508162"/>
        </a:xfrm>
        <a:prstGeom prst="rect">
          <a:avLst/>
        </a:prstGeom>
        <a:solidFill>
          <a:srgbClr val="5D2E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How we can help</a:t>
          </a:r>
        </a:p>
      </dsp:txBody>
      <dsp:txXfrm>
        <a:off x="748672" y="2539918"/>
        <a:ext cx="7998395" cy="508162"/>
      </dsp:txXfrm>
    </dsp:sp>
    <dsp:sp modelId="{4C9627EE-734D-4E56-A3EC-0B7AD8428094}">
      <dsp:nvSpPr>
        <dsp:cNvPr id="0" name=""/>
        <dsp:cNvSpPr/>
      </dsp:nvSpPr>
      <dsp:spPr>
        <a:xfrm>
          <a:off x="431071" y="2476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8B39B4-0DEC-4697-AC39-4FF73EA050CB}">
      <dsp:nvSpPr>
        <dsp:cNvPr id="0" name=""/>
        <dsp:cNvSpPr/>
      </dsp:nvSpPr>
      <dsp:spPr>
        <a:xfrm>
          <a:off x="384538" y="3301918"/>
          <a:ext cx="8362530" cy="508162"/>
        </a:xfrm>
        <a:prstGeom prst="rect">
          <a:avLst/>
        </a:prstGeom>
        <a:solidFill>
          <a:srgbClr val="1B998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Resources</a:t>
          </a:r>
          <a:r>
            <a:rPr lang="en-GB" sz="2400" kern="1200" baseline="0" dirty="0"/>
            <a:t> and interventions</a:t>
          </a:r>
          <a:endParaRPr lang="en-GB" sz="2400" kern="1200" dirty="0"/>
        </a:p>
      </dsp:txBody>
      <dsp:txXfrm>
        <a:off x="384538" y="3301918"/>
        <a:ext cx="8362530" cy="508162"/>
      </dsp:txXfrm>
    </dsp:sp>
    <dsp:sp modelId="{B0050C6A-19BF-4620-9409-63C261CADDE3}">
      <dsp:nvSpPr>
        <dsp:cNvPr id="0" name=""/>
        <dsp:cNvSpPr/>
      </dsp:nvSpPr>
      <dsp:spPr>
        <a:xfrm>
          <a:off x="66936" y="3238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0B4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D599-F3C1-40A4-BE0A-0CD8F2599D0E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89EEE-1CAD-4A19-A11D-845A6C405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739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6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Awareness- Resources- observation and strategies sheets, classroom behaviours, evidence in  work and approaches to work </a:t>
            </a:r>
          </a:p>
          <a:p>
            <a:r>
              <a:rPr lang="en-GB" dirty="0"/>
              <a:t>Early intervention- earlier support will prevent later difficulties – what teachers  can do to </a:t>
            </a:r>
          </a:p>
          <a:p>
            <a:r>
              <a:rPr lang="en-GB" dirty="0"/>
              <a:t>Working to strengths, considering SEMH needs and looking at common areas of strength</a:t>
            </a:r>
          </a:p>
          <a:p>
            <a:r>
              <a:rPr lang="en-GB" dirty="0"/>
              <a:t>Metacognition – strategies which will help children to understand how they learn and enable them to become life long learners with long term independent strategies </a:t>
            </a:r>
          </a:p>
          <a:p>
            <a:r>
              <a:rPr lang="en-GB" dirty="0"/>
              <a:t>Dyslexia friendly teaching-  supporting memory, reading, spelling, writing, using assistive technology </a:t>
            </a:r>
          </a:p>
          <a:p>
            <a:r>
              <a:rPr lang="en-GB" dirty="0"/>
              <a:t>Well  founded interventions- what works?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867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Awareness- Resources- observation and strategies sheets, classroom behaviours, evidence in  work and approaches to work </a:t>
            </a:r>
          </a:p>
          <a:p>
            <a:r>
              <a:rPr lang="en-GB" dirty="0"/>
              <a:t>Early intervention- earlier support will prevent later difficulties – what teachers  can do to </a:t>
            </a:r>
          </a:p>
          <a:p>
            <a:r>
              <a:rPr lang="en-GB" dirty="0"/>
              <a:t>Working to strengths, considering SEMH needs and looking at common areas of strength</a:t>
            </a:r>
          </a:p>
          <a:p>
            <a:r>
              <a:rPr lang="en-GB" dirty="0"/>
              <a:t>Metacognition – strategies which will help children to understand how they learn and enable them to become life long learners with long term independent strategies </a:t>
            </a:r>
          </a:p>
          <a:p>
            <a:r>
              <a:rPr lang="en-GB" dirty="0"/>
              <a:t>Dyslexia friendly teaching-  supporting memory, reading, spelling, writing, using assistive technology </a:t>
            </a:r>
          </a:p>
          <a:p>
            <a:r>
              <a:rPr lang="en-GB" dirty="0"/>
              <a:t>Well  founded interventions- what works?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1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Why is understanding so important- not for label but to put in right support early</a:t>
            </a:r>
          </a:p>
          <a:p>
            <a:endParaRPr lang="en-GB" dirty="0"/>
          </a:p>
          <a:p>
            <a:r>
              <a:rPr lang="en-GB" dirty="0"/>
              <a:t>Literacy difficulties – knowledge will support all pupils </a:t>
            </a:r>
          </a:p>
          <a:p>
            <a:endParaRPr lang="en-GB" dirty="0"/>
          </a:p>
          <a:p>
            <a:r>
              <a:rPr lang="en-GB" dirty="0"/>
              <a:t>What is dyslexia- over view of the different aspect that create the spikey profile- look for strength as well as weaknesses</a:t>
            </a:r>
          </a:p>
          <a:p>
            <a:r>
              <a:rPr lang="en-GB" dirty="0"/>
              <a:t>What causes dyslexia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103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053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Also- Maths and using assistive technology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70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Why is understanding so important- not for label but to put in right support early</a:t>
            </a:r>
          </a:p>
          <a:p>
            <a:endParaRPr lang="en-GB" dirty="0"/>
          </a:p>
          <a:p>
            <a:r>
              <a:rPr lang="en-GB" dirty="0"/>
              <a:t>Literacy difficulties – knowledge will support all pupils </a:t>
            </a:r>
          </a:p>
          <a:p>
            <a:endParaRPr lang="en-GB" dirty="0"/>
          </a:p>
          <a:p>
            <a:r>
              <a:rPr lang="en-GB" dirty="0"/>
              <a:t>What is dyslexia- over view of the different aspect that create the spikey profile- look for strength as well as weaknesses</a:t>
            </a:r>
          </a:p>
          <a:p>
            <a:r>
              <a:rPr lang="en-GB" dirty="0"/>
              <a:t>What causes dyslexia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170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More in depth in specific areas – </a:t>
            </a:r>
          </a:p>
          <a:p>
            <a:r>
              <a:rPr lang="en-GB" dirty="0"/>
              <a:t>could also focus more on spelling strategies or using multi sensory strategies or using schools own interventions </a:t>
            </a:r>
          </a:p>
          <a:p>
            <a:r>
              <a:rPr lang="en-GB" dirty="0"/>
              <a:t>Or anything the school feel would be useful!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89EEE-1CAD-4A19-A11D-845A6C40505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29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6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3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22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88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91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8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35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35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3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30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20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91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75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6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4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7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3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4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82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AE287-75DA-564E-BA35-19C78295DD5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47C92-EE80-F341-862C-E334F660F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7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dette.read@lincolnshire.gov.uk" TargetMode="External"/><Relationship Id="rId4" Type="http://schemas.openxmlformats.org/officeDocument/2006/relationships/hyperlink" Target="mailto:Helen.lane@lincolnshire.gov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30F_4FB5418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ide background superimp_v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065" y="218829"/>
            <a:ext cx="5822822" cy="51514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63" y="2224582"/>
            <a:ext cx="10144672" cy="1745363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  <a:latin typeface="Open Sans"/>
                <a:ea typeface="ＭＳ Ｐゴシック" charset="0"/>
                <a:cs typeface="Open Sans"/>
              </a:rPr>
              <a:t>Dyslexia Outreach: Training Offer </a:t>
            </a:r>
            <a:endParaRPr lang="en-US" b="1" dirty="0">
              <a:solidFill>
                <a:srgbClr val="000000"/>
              </a:solidFill>
              <a:latin typeface="Open Sans"/>
              <a:cs typeface="Open San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676463DF-9E05-4143-AAB4-35F8C34A0013}"/>
              </a:ext>
            </a:extLst>
          </p:cNvPr>
          <p:cNvSpPr txBox="1">
            <a:spLocks/>
          </p:cNvSpPr>
          <p:nvPr/>
        </p:nvSpPr>
        <p:spPr>
          <a:xfrm>
            <a:off x="2646832" y="479548"/>
            <a:ext cx="5770337" cy="1008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sz="3200" b="1" dirty="0">
                <a:solidFill>
                  <a:prstClr val="black"/>
                </a:solidFill>
                <a:latin typeface="+mn-lt"/>
              </a:rPr>
              <a:t>Helen Lane and Odette Read </a:t>
            </a:r>
          </a:p>
          <a:p>
            <a:pPr eaLnBrk="1" hangingPunct="1">
              <a:spcBef>
                <a:spcPts val="0"/>
              </a:spcBef>
            </a:pPr>
            <a:endParaRPr lang="en-GB" sz="2400" b="1" dirty="0">
              <a:solidFill>
                <a:prstClr val="black"/>
              </a:solidFill>
              <a:latin typeface="+mn-lt"/>
            </a:endParaRPr>
          </a:p>
          <a:p>
            <a:pPr eaLnBrk="1" hangingPunct="1">
              <a:spcBef>
                <a:spcPts val="0"/>
              </a:spcBef>
            </a:pPr>
            <a:r>
              <a:rPr lang="en-GB" sz="2400" b="1" dirty="0">
                <a:solidFill>
                  <a:srgbClr val="0000FF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Helen.lane@lincolnshire.gov.uk</a:t>
            </a:r>
            <a:r>
              <a:rPr lang="en-GB" sz="2400" b="1" dirty="0">
                <a:solidFill>
                  <a:srgbClr val="0000FF"/>
                </a:solidFill>
                <a:latin typeface="+mn-lt"/>
              </a:rPr>
              <a:t> </a:t>
            </a:r>
          </a:p>
          <a:p>
            <a:pPr eaLnBrk="1" hangingPunct="1">
              <a:spcBef>
                <a:spcPts val="0"/>
              </a:spcBef>
            </a:pPr>
            <a:r>
              <a:rPr lang="en-GB" sz="2400" b="1" dirty="0">
                <a:solidFill>
                  <a:srgbClr val="0000FF"/>
                </a:solidFill>
                <a:latin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Odette.read@lincolnshire.gov.uk</a:t>
            </a:r>
            <a:r>
              <a:rPr lang="en-GB" sz="2400" b="1" dirty="0">
                <a:solidFill>
                  <a:srgbClr val="0000FF"/>
                </a:solidFill>
                <a:latin typeface="+mn-lt"/>
              </a:rPr>
              <a:t> 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575ACBA-02E0-45EA-AAAC-9A58988CA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1573" y="4353169"/>
            <a:ext cx="8229903" cy="1211059"/>
          </a:xfrm>
        </p:spPr>
        <p:txBody>
          <a:bodyPr>
            <a:normAutofit/>
          </a:bodyPr>
          <a:lstStyle/>
          <a:p>
            <a:r>
              <a:rPr lang="en-GB" dirty="0"/>
              <a:t>Supporting schools with training and advice across a range of areas </a:t>
            </a:r>
          </a:p>
        </p:txBody>
      </p:sp>
    </p:spTree>
    <p:extLst>
      <p:ext uri="{BB962C8B-B14F-4D97-AF65-F5344CB8AC3E}">
        <p14:creationId xmlns:p14="http://schemas.microsoft.com/office/powerpoint/2010/main" val="357314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29795E-20AA-474C-9364-B3A3DB5506EC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5BEE0-05C5-412E-9FBE-7D59CDE2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318788"/>
            <a:ext cx="10891519" cy="1063518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Activity!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06EA82-8336-43C0-A317-34E7BADC164B}"/>
              </a:ext>
            </a:extLst>
          </p:cNvPr>
          <p:cNvSpPr txBox="1"/>
          <p:nvPr/>
        </p:nvSpPr>
        <p:spPr>
          <a:xfrm>
            <a:off x="558800" y="4419600"/>
            <a:ext cx="5212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Text box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3D0B0-7B80-4828-AF53-5FB03D588BFF}"/>
              </a:ext>
            </a:extLst>
          </p:cNvPr>
          <p:cNvSpPr txBox="1"/>
          <p:nvPr/>
        </p:nvSpPr>
        <p:spPr>
          <a:xfrm>
            <a:off x="6421120" y="4419600"/>
            <a:ext cx="5212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Text box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F863DEC-A55F-4DCB-85BF-18555F3AE311}"/>
              </a:ext>
            </a:extLst>
          </p:cNvPr>
          <p:cNvSpPr/>
          <p:nvPr/>
        </p:nvSpPr>
        <p:spPr>
          <a:xfrm>
            <a:off x="327071" y="1533236"/>
            <a:ext cx="11537851" cy="5154947"/>
          </a:xfrm>
          <a:prstGeom prst="roundRect">
            <a:avLst>
              <a:gd name="adj" fmla="val 49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96C8C8-2C5D-4E84-BD4E-19E9A5682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611" y="1621997"/>
            <a:ext cx="6443591" cy="491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8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29795E-20AA-474C-9364-B3A3DB5506EC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5BEE0-05C5-412E-9FBE-7D59CDE2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318788"/>
            <a:ext cx="10891519" cy="1063518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Welcome to Greece!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06EA82-8336-43C0-A317-34E7BADC164B}"/>
              </a:ext>
            </a:extLst>
          </p:cNvPr>
          <p:cNvSpPr txBox="1"/>
          <p:nvPr/>
        </p:nvSpPr>
        <p:spPr>
          <a:xfrm>
            <a:off x="558800" y="4419600"/>
            <a:ext cx="5212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Text box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3D0B0-7B80-4828-AF53-5FB03D588BFF}"/>
              </a:ext>
            </a:extLst>
          </p:cNvPr>
          <p:cNvSpPr txBox="1"/>
          <p:nvPr/>
        </p:nvSpPr>
        <p:spPr>
          <a:xfrm>
            <a:off x="6421120" y="4419600"/>
            <a:ext cx="5212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Text box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F863DEC-A55F-4DCB-85BF-18555F3AE311}"/>
              </a:ext>
            </a:extLst>
          </p:cNvPr>
          <p:cNvSpPr/>
          <p:nvPr/>
        </p:nvSpPr>
        <p:spPr>
          <a:xfrm>
            <a:off x="327071" y="1533236"/>
            <a:ext cx="11537851" cy="5154947"/>
          </a:xfrm>
          <a:prstGeom prst="roundRect">
            <a:avLst>
              <a:gd name="adj" fmla="val 49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D8B6C8-D535-4598-84D2-85F839B5F0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481" y="1752666"/>
            <a:ext cx="6530797" cy="478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27885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B2F8CCC-1290-4B1B-B613-06EF13CEA4F2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rgbClr val="A0B41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Understanding Dyslexia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60917" y="561071"/>
            <a:ext cx="7658100" cy="543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F5CADF-C65B-4DAD-898C-A91A971F6B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774207"/>
              </p:ext>
            </p:extLst>
          </p:nvPr>
        </p:nvGraphicFramePr>
        <p:xfrm>
          <a:off x="1688840" y="1854200"/>
          <a:ext cx="8802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073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E411A35-C66B-485D-96EC-31827C2D9C8B}"/>
              </a:ext>
            </a:extLst>
          </p:cNvPr>
          <p:cNvSpPr/>
          <p:nvPr/>
        </p:nvSpPr>
        <p:spPr>
          <a:xfrm>
            <a:off x="327073" y="1783377"/>
            <a:ext cx="11537851" cy="4405368"/>
          </a:xfrm>
          <a:prstGeom prst="roundRect">
            <a:avLst>
              <a:gd name="adj" fmla="val 6966"/>
            </a:avLst>
          </a:prstGeom>
          <a:solidFill>
            <a:srgbClr val="A0B41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F606428-32DB-4975-AE2A-E8E7CAE3AC62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rgbClr val="A0B41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we can help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7072" y="390525"/>
            <a:ext cx="11537851" cy="876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b="1" dirty="0">
              <a:solidFill>
                <a:schemeClr val="bg1"/>
              </a:solidFill>
              <a:latin typeface="Open Sans"/>
              <a:ea typeface="ＭＳ Ｐゴシック" charset="0"/>
              <a:cs typeface="Open San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172" y="1979325"/>
            <a:ext cx="10805650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Awareness- what to look out for </a:t>
            </a:r>
          </a:p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Early intervention</a:t>
            </a:r>
          </a:p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Positive, strength-based approach </a:t>
            </a:r>
          </a:p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Develop metacognition</a:t>
            </a:r>
          </a:p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Dyslexia friendly teaching</a:t>
            </a:r>
          </a:p>
          <a:p>
            <a:pPr marL="457200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Well-founded interventions</a:t>
            </a:r>
          </a:p>
        </p:txBody>
      </p:sp>
    </p:spTree>
    <p:extLst>
      <p:ext uri="{BB962C8B-B14F-4D97-AF65-F5344CB8AC3E}">
        <p14:creationId xmlns:p14="http://schemas.microsoft.com/office/powerpoint/2010/main" val="314420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B152840-637D-42B4-98B7-1E807B24A6F0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5BEE0-05C5-412E-9FBE-7D59CDE2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185" y="703384"/>
            <a:ext cx="10677152" cy="678921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 Dyslexia friendly teaching</a:t>
            </a:r>
            <a:br>
              <a:rPr lang="en-GB" b="1" dirty="0">
                <a:solidFill>
                  <a:schemeClr val="bg1"/>
                </a:solidFill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2C4FAC-3058-41FF-8558-E3E22CF48BA3}"/>
              </a:ext>
            </a:extLst>
          </p:cNvPr>
          <p:cNvSpPr/>
          <p:nvPr/>
        </p:nvSpPr>
        <p:spPr>
          <a:xfrm>
            <a:off x="659875" y="1505513"/>
            <a:ext cx="3005016" cy="2877341"/>
          </a:xfrm>
          <a:prstGeom prst="ellipse">
            <a:avLst/>
          </a:prstGeom>
          <a:solidFill>
            <a:srgbClr val="1B99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spcAft>
                <a:spcPts val="1800"/>
              </a:spcAft>
            </a:pPr>
            <a:r>
              <a:rPr lang="en-GB" sz="2800" dirty="0"/>
              <a:t>Memory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45D995C-9D26-48C7-9520-BB964E2D9969}"/>
              </a:ext>
            </a:extLst>
          </p:cNvPr>
          <p:cNvSpPr/>
          <p:nvPr/>
        </p:nvSpPr>
        <p:spPr>
          <a:xfrm>
            <a:off x="3338624" y="3714184"/>
            <a:ext cx="3005017" cy="2877342"/>
          </a:xfrm>
          <a:prstGeom prst="ellipse">
            <a:avLst/>
          </a:prstGeom>
          <a:solidFill>
            <a:srgbClr val="C36F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Reading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C333AF8-8D68-487A-AFC9-45A2855483FE}"/>
              </a:ext>
            </a:extLst>
          </p:cNvPr>
          <p:cNvSpPr/>
          <p:nvPr/>
        </p:nvSpPr>
        <p:spPr>
          <a:xfrm>
            <a:off x="5757626" y="1580112"/>
            <a:ext cx="3005017" cy="2877342"/>
          </a:xfrm>
          <a:prstGeom prst="ellipse">
            <a:avLst/>
          </a:prstGeom>
          <a:solidFill>
            <a:srgbClr val="0C74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Spelling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2C4FFE-0140-410C-B636-C5162B183332}"/>
              </a:ext>
            </a:extLst>
          </p:cNvPr>
          <p:cNvSpPr/>
          <p:nvPr/>
        </p:nvSpPr>
        <p:spPr>
          <a:xfrm>
            <a:off x="8230695" y="3706020"/>
            <a:ext cx="3005017" cy="2877342"/>
          </a:xfrm>
          <a:prstGeom prst="ellipse">
            <a:avLst/>
          </a:prstGeom>
          <a:solidFill>
            <a:srgbClr val="E457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Writing</a:t>
            </a:r>
          </a:p>
        </p:txBody>
      </p:sp>
    </p:spTree>
    <p:extLst>
      <p:ext uri="{BB962C8B-B14F-4D97-AF65-F5344CB8AC3E}">
        <p14:creationId xmlns:p14="http://schemas.microsoft.com/office/powerpoint/2010/main" val="392225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B2F8CCC-1290-4B1B-B613-06EF13CEA4F2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rgbClr val="A0B41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Maths and Dyscalculia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60917" y="561071"/>
            <a:ext cx="7658100" cy="543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F5CADF-C65B-4DAD-898C-A91A971F6B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580538"/>
              </p:ext>
            </p:extLst>
          </p:nvPr>
        </p:nvGraphicFramePr>
        <p:xfrm>
          <a:off x="1688840" y="1854200"/>
          <a:ext cx="8802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062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29795E-20AA-474C-9364-B3A3DB5506EC}"/>
              </a:ext>
            </a:extLst>
          </p:cNvPr>
          <p:cNvSpPr/>
          <p:nvPr/>
        </p:nvSpPr>
        <p:spPr>
          <a:xfrm>
            <a:off x="327074" y="283456"/>
            <a:ext cx="11537851" cy="109885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5BEE0-05C5-412E-9FBE-7D59CDE2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318788"/>
            <a:ext cx="10891519" cy="1063518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Further training…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C399A9C-FE88-424A-B7B6-06C9E2F6DEEE}"/>
              </a:ext>
            </a:extLst>
          </p:cNvPr>
          <p:cNvSpPr/>
          <p:nvPr/>
        </p:nvSpPr>
        <p:spPr>
          <a:xfrm>
            <a:off x="327074" y="1615440"/>
            <a:ext cx="5689600" cy="2397760"/>
          </a:xfrm>
          <a:prstGeom prst="round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and Metacognition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96D0C75-C5E8-4E77-9784-839C25BF0AC6}"/>
              </a:ext>
            </a:extLst>
          </p:cNvPr>
          <p:cNvSpPr/>
          <p:nvPr/>
        </p:nvSpPr>
        <p:spPr>
          <a:xfrm>
            <a:off x="327072" y="4176784"/>
            <a:ext cx="5689600" cy="23977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Morphology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A67E185-DF86-48E5-BA33-12DB78BE2300}"/>
              </a:ext>
            </a:extLst>
          </p:cNvPr>
          <p:cNvSpPr/>
          <p:nvPr/>
        </p:nvSpPr>
        <p:spPr>
          <a:xfrm>
            <a:off x="6237848" y="1615440"/>
            <a:ext cx="5689600" cy="23977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Precision Teaching 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8462E02-E49A-456F-990B-D89AAED988D3}"/>
              </a:ext>
            </a:extLst>
          </p:cNvPr>
          <p:cNvSpPr/>
          <p:nvPr/>
        </p:nvSpPr>
        <p:spPr>
          <a:xfrm>
            <a:off x="6175325" y="4176784"/>
            <a:ext cx="5689600" cy="23977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Reading Comprehension </a:t>
            </a:r>
          </a:p>
        </p:txBody>
      </p:sp>
    </p:spTree>
    <p:extLst>
      <p:ext uri="{BB962C8B-B14F-4D97-AF65-F5344CB8AC3E}">
        <p14:creationId xmlns:p14="http://schemas.microsoft.com/office/powerpoint/2010/main" val="1173978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A0B419"/>
      </a:accent1>
      <a:accent2>
        <a:srgbClr val="C36F09"/>
      </a:accent2>
      <a:accent3>
        <a:srgbClr val="0C7489"/>
      </a:accent3>
      <a:accent4>
        <a:srgbClr val="1B998B"/>
      </a:accent4>
      <a:accent5>
        <a:srgbClr val="5D2E46"/>
      </a:accent5>
      <a:accent6>
        <a:srgbClr val="E4572E"/>
      </a:accent6>
      <a:hlink>
        <a:srgbClr val="4F5A0C"/>
      </a:hlink>
      <a:folHlink>
        <a:srgbClr val="77861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11d7dfa7-68bf-4d7b-85e3-cfc91e21ee8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23F7790C75FE4B8A68B2E51078F498" ma:contentTypeVersion="12" ma:contentTypeDescription="Create a new document." ma:contentTypeScope="" ma:versionID="9cfba356da66458cb084191e99446956">
  <xsd:schema xmlns:xsd="http://www.w3.org/2001/XMLSchema" xmlns:xs="http://www.w3.org/2001/XMLSchema" xmlns:p="http://schemas.microsoft.com/office/2006/metadata/properties" xmlns:ns2="11d7dfa7-68bf-4d7b-85e3-cfc91e21ee89" xmlns:ns3="72917732-a0b1-4e85-b943-6cbb0711772b" targetNamespace="http://schemas.microsoft.com/office/2006/metadata/properties" ma:root="true" ma:fieldsID="5b19389230b268e8402295b29483c179" ns2:_="" ns3:_="">
    <xsd:import namespace="11d7dfa7-68bf-4d7b-85e3-cfc91e21ee89"/>
    <xsd:import namespace="72917732-a0b1-4e85-b943-6cbb071177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7dfa7-68bf-4d7b-85e3-cfc91e21ee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9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17732-a0b1-4e85-b943-6cbb07117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F9F33D-3347-4010-8DA2-87C1F024A9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92C59C-AAA1-4C57-A2B9-092A0F45055A}">
  <ds:schemaRefs>
    <ds:schemaRef ds:uri="http://schemas.microsoft.com/office/2006/documentManagement/types"/>
    <ds:schemaRef ds:uri="http://purl.org/dc/elements/1.1/"/>
    <ds:schemaRef ds:uri="72917732-a0b1-4e85-b943-6cbb0711772b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1d7dfa7-68bf-4d7b-85e3-cfc91e21ee8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FEB54D-3508-46A8-B4A8-650D7DAFC7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d7dfa7-68bf-4d7b-85e3-cfc91e21ee89"/>
    <ds:schemaRef ds:uri="72917732-a0b1-4e85-b943-6cbb071177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2164</TotalTime>
  <Words>464</Words>
  <Application>Microsoft Office PowerPoint</Application>
  <PresentationFormat>Widescreen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Open Sans</vt:lpstr>
      <vt:lpstr>Office Theme</vt:lpstr>
      <vt:lpstr>1_Office Theme</vt:lpstr>
      <vt:lpstr>Dyslexia Outreach: Training Offer </vt:lpstr>
      <vt:lpstr>Activity! </vt:lpstr>
      <vt:lpstr>Welcome to Greece! </vt:lpstr>
      <vt:lpstr>PowerPoint Presentation</vt:lpstr>
      <vt:lpstr>PowerPoint Presentation</vt:lpstr>
      <vt:lpstr> Dyslexia friendly teaching </vt:lpstr>
      <vt:lpstr>PowerPoint Presentation</vt:lpstr>
      <vt:lpstr>Further training…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Neil2</dc:creator>
  <cp:lastModifiedBy>Nicola Carter</cp:lastModifiedBy>
  <cp:revision>58</cp:revision>
  <cp:lastPrinted>2021-05-19T12:26:26Z</cp:lastPrinted>
  <dcterms:created xsi:type="dcterms:W3CDTF">2020-10-29T15:13:27Z</dcterms:created>
  <dcterms:modified xsi:type="dcterms:W3CDTF">2022-06-21T08:04:42Z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0x0101007423F7790C75FE4B8A68B2E51078F498</vt:lpwstr>
  </property>
</Properties>
</file>