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85" d="100"/>
          <a:sy n="85" d="100"/>
        </p:scale>
        <p:origin x="285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BBFA-14AC-4381-B43E-5A27FF07EF72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9C6F-BCFD-4E89-91D7-EE518B8EB76F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08/06/2022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FA8CB6D-2F59-4E03-9C32-C4A29D07752F}" type="datetime1">
              <a:rPr lang="en-GB" smtClean="0"/>
              <a:pPr/>
              <a:t>08/06/2022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EC0D-CAF2-4477-943C-9725A297E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556792"/>
            <a:ext cx="7620000" cy="4464496"/>
          </a:xfrm>
        </p:spPr>
        <p:txBody>
          <a:bodyPr>
            <a:normAutofit/>
          </a:bodyPr>
          <a:lstStyle/>
          <a:p>
            <a:r>
              <a:rPr lang="en-GB" sz="2800" dirty="0"/>
              <a:t>What’s on &amp; Excellence Award</a:t>
            </a:r>
          </a:p>
          <a:p>
            <a:r>
              <a:rPr lang="en-GB" sz="2800" dirty="0"/>
              <a:t>Question times (mental health &amp; personal budgets)</a:t>
            </a:r>
          </a:p>
          <a:p>
            <a:r>
              <a:rPr lang="en-GB" sz="2800" dirty="0"/>
              <a:t>Workshops (parental interest) </a:t>
            </a:r>
          </a:p>
          <a:p>
            <a:pPr lvl="1"/>
            <a:r>
              <a:rPr lang="en-GB" sz="2600" dirty="0"/>
              <a:t>Homework Battles!           </a:t>
            </a:r>
          </a:p>
          <a:p>
            <a:pPr lvl="1"/>
            <a:r>
              <a:rPr lang="en-GB" sz="2600" dirty="0"/>
              <a:t>ERIC (Continence) </a:t>
            </a:r>
          </a:p>
          <a:p>
            <a:pPr lvl="1"/>
            <a:r>
              <a:rPr lang="en-GB" sz="2600" dirty="0"/>
              <a:t>Wellbeing sessions                   </a:t>
            </a:r>
          </a:p>
          <a:p>
            <a:r>
              <a:rPr lang="en-GB" sz="2800"/>
              <a:t>SEND Review- </a:t>
            </a:r>
            <a:r>
              <a:rPr lang="en-GB" sz="2800" dirty="0"/>
              <a:t>Parental Survey</a:t>
            </a:r>
          </a:p>
          <a:p>
            <a:r>
              <a:rPr lang="en-GB" sz="2800" dirty="0"/>
              <a:t>Recruitment - Thank you.</a:t>
            </a:r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107505" y="166688"/>
            <a:ext cx="7969696" cy="857250"/>
            <a:chOff x="-1118" y="405"/>
            <a:chExt cx="13891" cy="1350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18" y="405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 descr="Event Type Image">
            <a:extLst>
              <a:ext uri="{FF2B5EF4-FFF2-40B4-BE49-F238E27FC236}">
                <a16:creationId xmlns:a16="http://schemas.microsoft.com/office/drawing/2014/main" id="{750ADE25-903E-4536-A123-451B6819E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45024"/>
            <a:ext cx="14287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18">
      <a:dk1>
        <a:sysClr val="windowText" lastClr="000000"/>
      </a:dk1>
      <a:lt1>
        <a:srgbClr val="FEF0CD"/>
      </a:lt1>
      <a:dk2>
        <a:srgbClr val="4F271C"/>
      </a:dk2>
      <a:lt2>
        <a:srgbClr val="D2C092"/>
      </a:lt2>
      <a:accent1>
        <a:srgbClr val="900000"/>
      </a:accent1>
      <a:accent2>
        <a:srgbClr val="C00000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4141</TotalTime>
  <Words>45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Century Gothic</vt:lpstr>
      <vt:lpstr>Adjacency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Nicola Carter</cp:lastModifiedBy>
  <cp:revision>238</cp:revision>
  <cp:lastPrinted>2014-06-25T19:06:55Z</cp:lastPrinted>
  <dcterms:created xsi:type="dcterms:W3CDTF">2013-09-25T09:39:08Z</dcterms:created>
  <dcterms:modified xsi:type="dcterms:W3CDTF">2022-06-08T07:13:03Z</dcterms:modified>
</cp:coreProperties>
</file>