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59" r:id="rId4"/>
    <p:sldId id="268" r:id="rId5"/>
    <p:sldId id="26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4" d="100"/>
          <a:sy n="84" d="100"/>
        </p:scale>
        <p:origin x="63" y="183"/>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20/04/2022</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20/04/2022</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forms.office.com/r/GPMj3Az5i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professionals.lincolnshire.gov.uk/homepage/54/graduated-approach-briefing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April 2022</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78298B-B4B9-4F3A-8929-0E4BBDDB5444}"/>
              </a:ext>
            </a:extLst>
          </p:cNvPr>
          <p:cNvPicPr>
            <a:picLocks noChangeAspect="1"/>
          </p:cNvPicPr>
          <p:nvPr/>
        </p:nvPicPr>
        <p:blipFill>
          <a:blip r:embed="rId2"/>
          <a:stretch>
            <a:fillRect/>
          </a:stretch>
        </p:blipFill>
        <p:spPr>
          <a:xfrm>
            <a:off x="531980" y="1318203"/>
            <a:ext cx="5172103" cy="4326313"/>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fontScale="90000"/>
          </a:bodyPr>
          <a:lstStyle/>
          <a:p>
            <a:r>
              <a:rPr lang="en-US" b="1" dirty="0"/>
              <a:t>Tell us what you think</a:t>
            </a:r>
            <a:r>
              <a:rPr lang="en-GB" b="1" dirty="0"/>
              <a:t>:</a:t>
            </a:r>
            <a:br>
              <a:rPr lang="en-GB" b="1" dirty="0"/>
            </a:br>
            <a:br>
              <a:rPr lang="en-GB" b="1" dirty="0"/>
            </a:br>
            <a:endParaRPr lang="en-GB" b="1" dirty="0"/>
          </a:p>
        </p:txBody>
      </p:sp>
      <p:sp>
        <p:nvSpPr>
          <p:cNvPr id="6" name="TextBox 5">
            <a:extLst>
              <a:ext uri="{FF2B5EF4-FFF2-40B4-BE49-F238E27FC236}">
                <a16:creationId xmlns:a16="http://schemas.microsoft.com/office/drawing/2014/main" id="{3E23FF70-00BA-441E-8D82-D1FAA6781736}"/>
              </a:ext>
            </a:extLst>
          </p:cNvPr>
          <p:cNvSpPr txBox="1"/>
          <p:nvPr/>
        </p:nvSpPr>
        <p:spPr>
          <a:xfrm>
            <a:off x="7110738" y="2007259"/>
            <a:ext cx="4549282" cy="1938992"/>
          </a:xfrm>
          <a:prstGeom prst="rect">
            <a:avLst/>
          </a:prstGeom>
          <a:noFill/>
        </p:spPr>
        <p:txBody>
          <a:bodyPr wrap="square" rtlCol="0">
            <a:spAutoFit/>
          </a:bodyPr>
          <a:lstStyle/>
          <a:p>
            <a:r>
              <a:rPr lang="en-GB" sz="4000" dirty="0">
                <a:solidFill>
                  <a:schemeClr val="accent3">
                    <a:lumMod val="75000"/>
                  </a:schemeClr>
                </a:solidFill>
                <a:hlinkClick r:id="rId4"/>
              </a:rPr>
              <a:t>https://forms.office.com/r/GPMj3Az5in</a:t>
            </a:r>
            <a:endParaRPr lang="en-GB" sz="4000" dirty="0">
              <a:solidFill>
                <a:schemeClr val="accent3">
                  <a:lumMod val="75000"/>
                </a:schemeClr>
              </a:solidFill>
            </a:endParaRPr>
          </a:p>
          <a:p>
            <a:endParaRPr lang="en-GB" sz="4000" dirty="0"/>
          </a:p>
        </p:txBody>
      </p:sp>
    </p:spTree>
    <p:extLst>
      <p:ext uri="{BB962C8B-B14F-4D97-AF65-F5344CB8AC3E}">
        <p14:creationId xmlns:p14="http://schemas.microsoft.com/office/powerpoint/2010/main" val="1965090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3B69B5-F4FD-482D-9348-ADF9F21351B8}"/>
              </a:ext>
            </a:extLst>
          </p:cNvPr>
          <p:cNvPicPr>
            <a:picLocks noChangeAspect="1"/>
          </p:cNvPicPr>
          <p:nvPr/>
        </p:nvPicPr>
        <p:blipFill>
          <a:blip r:embed="rId2"/>
          <a:stretch>
            <a:fillRect/>
          </a:stretch>
        </p:blipFill>
        <p:spPr>
          <a:xfrm>
            <a:off x="425962" y="2774831"/>
            <a:ext cx="4901047" cy="3083576"/>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 for the June Graduated Approach Briefings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4"/>
              </a:rPr>
              <a:t>Graduated approach briefings – Professional resources (lincolnshire.gov.uk)</a:t>
            </a:r>
            <a:endParaRPr lang="en-GB" sz="2400" dirty="0"/>
          </a:p>
        </p:txBody>
      </p:sp>
    </p:spTree>
    <p:extLst>
      <p:ext uri="{BB962C8B-B14F-4D97-AF65-F5344CB8AC3E}">
        <p14:creationId xmlns:p14="http://schemas.microsoft.com/office/powerpoint/2010/main" val="3871086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28</a:t>
            </a:r>
            <a:r>
              <a:rPr lang="en-GB" baseline="30000" dirty="0"/>
              <a:t>th</a:t>
            </a:r>
            <a:r>
              <a:rPr lang="en-GB" dirty="0"/>
              <a:t> April</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530</TotalTime>
  <Words>381</Words>
  <Application>Microsoft Office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Graduated Approach Briefings</vt:lpstr>
      <vt:lpstr>Welcome</vt:lpstr>
      <vt:lpstr>Tell us what you think:  </vt:lpstr>
      <vt:lpstr>Remember to book your place for the June Graduated Approach Briefings on the Local Offer</vt:lpstr>
      <vt:lpstr>Presentations and Videos will be available from 28th April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15</cp:revision>
  <dcterms:created xsi:type="dcterms:W3CDTF">2021-10-08T08:32:57Z</dcterms:created>
  <dcterms:modified xsi:type="dcterms:W3CDTF">2022-04-20T09:55:21Z</dcterms:modified>
</cp:coreProperties>
</file>