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7" r:id="rId2"/>
    <p:sldId id="259" r:id="rId3"/>
    <p:sldId id="260" r:id="rId4"/>
    <p:sldId id="261" r:id="rId5"/>
    <p:sldId id="262" r:id="rId6"/>
    <p:sldId id="263" r:id="rId7"/>
    <p:sldId id="264" r:id="rId8"/>
    <p:sldId id="266" r:id="rId9"/>
    <p:sldId id="267" r:id="rId10"/>
    <p:sldId id="268" r:id="rId11"/>
    <p:sldId id="269" r:id="rId12"/>
    <p:sldId id="265"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6D34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445B2DE-BE90-4EB1-9317-BDB513858C94}" v="4" dt="2022-01-12T11:48:50.42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4660"/>
  </p:normalViewPr>
  <p:slideViewPr>
    <p:cSldViewPr snapToGrid="0">
      <p:cViewPr varScale="1">
        <p:scale>
          <a:sx n="118" d="100"/>
          <a:sy n="118" d="100"/>
        </p:scale>
        <p:origin x="114" y="13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a Carter" userId="1cd2a96b-80ed-4a7c-bfb2-d5956a69b663" providerId="ADAL" clId="{6445B2DE-BE90-4EB1-9317-BDB513858C94}"/>
    <pc:docChg chg="undo custSel addSld delSld modSld">
      <pc:chgData name="Nicola Carter" userId="1cd2a96b-80ed-4a7c-bfb2-d5956a69b663" providerId="ADAL" clId="{6445B2DE-BE90-4EB1-9317-BDB513858C94}" dt="2022-01-12T11:57:18.133" v="766" actId="6549"/>
      <pc:docMkLst>
        <pc:docMk/>
      </pc:docMkLst>
      <pc:sldChg chg="modSp mod">
        <pc:chgData name="Nicola Carter" userId="1cd2a96b-80ed-4a7c-bfb2-d5956a69b663" providerId="ADAL" clId="{6445B2DE-BE90-4EB1-9317-BDB513858C94}" dt="2022-01-12T11:35:00.197" v="72" actId="113"/>
        <pc:sldMkLst>
          <pc:docMk/>
          <pc:sldMk cId="3689779586" sldId="257"/>
        </pc:sldMkLst>
        <pc:spChg chg="mod">
          <ac:chgData name="Nicola Carter" userId="1cd2a96b-80ed-4a7c-bfb2-d5956a69b663" providerId="ADAL" clId="{6445B2DE-BE90-4EB1-9317-BDB513858C94}" dt="2022-01-12T11:35:00.197" v="72" actId="113"/>
          <ac:spMkLst>
            <pc:docMk/>
            <pc:sldMk cId="3689779586" sldId="257"/>
            <ac:spMk id="2" creationId="{00000000-0000-0000-0000-000000000000}"/>
          </ac:spMkLst>
        </pc:spChg>
        <pc:spChg chg="mod">
          <ac:chgData name="Nicola Carter" userId="1cd2a96b-80ed-4a7c-bfb2-d5956a69b663" providerId="ADAL" clId="{6445B2DE-BE90-4EB1-9317-BDB513858C94}" dt="2022-01-12T11:34:51.995" v="70" actId="1076"/>
          <ac:spMkLst>
            <pc:docMk/>
            <pc:sldMk cId="3689779586" sldId="257"/>
            <ac:spMk id="8" creationId="{00000000-0000-0000-0000-000000000000}"/>
          </ac:spMkLst>
        </pc:spChg>
        <pc:picChg chg="mod">
          <ac:chgData name="Nicola Carter" userId="1cd2a96b-80ed-4a7c-bfb2-d5956a69b663" providerId="ADAL" clId="{6445B2DE-BE90-4EB1-9317-BDB513858C94}" dt="2022-01-12T11:34:52.934" v="71" actId="1076"/>
          <ac:picMkLst>
            <pc:docMk/>
            <pc:sldMk cId="3689779586" sldId="257"/>
            <ac:picMk id="4" creationId="{00000000-0000-0000-0000-000000000000}"/>
          </ac:picMkLst>
        </pc:picChg>
      </pc:sldChg>
      <pc:sldChg chg="new del">
        <pc:chgData name="Nicola Carter" userId="1cd2a96b-80ed-4a7c-bfb2-d5956a69b663" providerId="ADAL" clId="{6445B2DE-BE90-4EB1-9317-BDB513858C94}" dt="2022-01-12T11:35:28.598" v="79" actId="680"/>
        <pc:sldMkLst>
          <pc:docMk/>
          <pc:sldMk cId="869974951" sldId="258"/>
        </pc:sldMkLst>
      </pc:sldChg>
      <pc:sldChg chg="modSp add del mod">
        <pc:chgData name="Nicola Carter" userId="1cd2a96b-80ed-4a7c-bfb2-d5956a69b663" providerId="ADAL" clId="{6445B2DE-BE90-4EB1-9317-BDB513858C94}" dt="2022-01-12T11:36:50.159" v="235" actId="20577"/>
        <pc:sldMkLst>
          <pc:docMk/>
          <pc:sldMk cId="1965090279" sldId="259"/>
        </pc:sldMkLst>
        <pc:spChg chg="mod">
          <ac:chgData name="Nicola Carter" userId="1cd2a96b-80ed-4a7c-bfb2-d5956a69b663" providerId="ADAL" clId="{6445B2DE-BE90-4EB1-9317-BDB513858C94}" dt="2022-01-12T11:36:34.572" v="221" actId="20577"/>
          <ac:spMkLst>
            <pc:docMk/>
            <pc:sldMk cId="1965090279" sldId="259"/>
            <ac:spMk id="2" creationId="{00000000-0000-0000-0000-000000000000}"/>
          </ac:spMkLst>
        </pc:spChg>
        <pc:spChg chg="mod">
          <ac:chgData name="Nicola Carter" userId="1cd2a96b-80ed-4a7c-bfb2-d5956a69b663" providerId="ADAL" clId="{6445B2DE-BE90-4EB1-9317-BDB513858C94}" dt="2022-01-12T11:36:50.159" v="235" actId="20577"/>
          <ac:spMkLst>
            <pc:docMk/>
            <pc:sldMk cId="1965090279" sldId="259"/>
            <ac:spMk id="8" creationId="{00000000-0000-0000-0000-000000000000}"/>
          </ac:spMkLst>
        </pc:spChg>
      </pc:sldChg>
      <pc:sldChg chg="add del">
        <pc:chgData name="Nicola Carter" userId="1cd2a96b-80ed-4a7c-bfb2-d5956a69b663" providerId="ADAL" clId="{6445B2DE-BE90-4EB1-9317-BDB513858C94}" dt="2022-01-12T11:35:33.383" v="82" actId="47"/>
        <pc:sldMkLst>
          <pc:docMk/>
          <pc:sldMk cId="985617801" sldId="260"/>
        </pc:sldMkLst>
      </pc:sldChg>
      <pc:sldChg chg="addSp delSp modSp add del mod">
        <pc:chgData name="Nicola Carter" userId="1cd2a96b-80ed-4a7c-bfb2-d5956a69b663" providerId="ADAL" clId="{6445B2DE-BE90-4EB1-9317-BDB513858C94}" dt="2022-01-12T11:38:18.469" v="240" actId="14100"/>
        <pc:sldMkLst>
          <pc:docMk/>
          <pc:sldMk cId="1920290450" sldId="261"/>
        </pc:sldMkLst>
        <pc:picChg chg="add mod">
          <ac:chgData name="Nicola Carter" userId="1cd2a96b-80ed-4a7c-bfb2-d5956a69b663" providerId="ADAL" clId="{6445B2DE-BE90-4EB1-9317-BDB513858C94}" dt="2022-01-12T11:38:09.477" v="238" actId="14100"/>
          <ac:picMkLst>
            <pc:docMk/>
            <pc:sldMk cId="1920290450" sldId="261"/>
            <ac:picMk id="3" creationId="{B634D1C1-1C34-4688-8845-3EC9648C0C43}"/>
          </ac:picMkLst>
        </pc:picChg>
        <pc:picChg chg="del">
          <ac:chgData name="Nicola Carter" userId="1cd2a96b-80ed-4a7c-bfb2-d5956a69b663" providerId="ADAL" clId="{6445B2DE-BE90-4EB1-9317-BDB513858C94}" dt="2022-01-12T11:37:59.683" v="236" actId="478"/>
          <ac:picMkLst>
            <pc:docMk/>
            <pc:sldMk cId="1920290450" sldId="261"/>
            <ac:picMk id="2051" creationId="{00000000-0000-0000-0000-000000000000}"/>
          </ac:picMkLst>
        </pc:picChg>
        <pc:cxnChg chg="mod ord">
          <ac:chgData name="Nicola Carter" userId="1cd2a96b-80ed-4a7c-bfb2-d5956a69b663" providerId="ADAL" clId="{6445B2DE-BE90-4EB1-9317-BDB513858C94}" dt="2022-01-12T11:38:18.469" v="240" actId="14100"/>
          <ac:cxnSpMkLst>
            <pc:docMk/>
            <pc:sldMk cId="1920290450" sldId="261"/>
            <ac:cxnSpMk id="5" creationId="{00000000-0000-0000-0000-000000000000}"/>
          </ac:cxnSpMkLst>
        </pc:cxnChg>
      </pc:sldChg>
      <pc:sldChg chg="addSp delSp modSp add del mod">
        <pc:chgData name="Nicola Carter" userId="1cd2a96b-80ed-4a7c-bfb2-d5956a69b663" providerId="ADAL" clId="{6445B2DE-BE90-4EB1-9317-BDB513858C94}" dt="2022-01-12T11:39:43.880" v="248" actId="208"/>
        <pc:sldMkLst>
          <pc:docMk/>
          <pc:sldMk cId="3521032483" sldId="262"/>
        </pc:sldMkLst>
        <pc:spChg chg="del">
          <ac:chgData name="Nicola Carter" userId="1cd2a96b-80ed-4a7c-bfb2-d5956a69b663" providerId="ADAL" clId="{6445B2DE-BE90-4EB1-9317-BDB513858C94}" dt="2022-01-12T11:38:32.694" v="241" actId="478"/>
          <ac:spMkLst>
            <pc:docMk/>
            <pc:sldMk cId="3521032483" sldId="262"/>
            <ac:spMk id="2" creationId="{00000000-0000-0000-0000-000000000000}"/>
          </ac:spMkLst>
        </pc:spChg>
        <pc:picChg chg="add mod">
          <ac:chgData name="Nicola Carter" userId="1cd2a96b-80ed-4a7c-bfb2-d5956a69b663" providerId="ADAL" clId="{6445B2DE-BE90-4EB1-9317-BDB513858C94}" dt="2022-01-12T11:39:26.528" v="246" actId="1076"/>
          <ac:picMkLst>
            <pc:docMk/>
            <pc:sldMk cId="3521032483" sldId="262"/>
            <ac:picMk id="4" creationId="{D042A0B5-8E37-42BB-8AC9-EB62B8B499BC}"/>
          </ac:picMkLst>
        </pc:picChg>
        <pc:picChg chg="del">
          <ac:chgData name="Nicola Carter" userId="1cd2a96b-80ed-4a7c-bfb2-d5956a69b663" providerId="ADAL" clId="{6445B2DE-BE90-4EB1-9317-BDB513858C94}" dt="2022-01-12T11:38:33.998" v="242" actId="478"/>
          <ac:picMkLst>
            <pc:docMk/>
            <pc:sldMk cId="3521032483" sldId="262"/>
            <ac:picMk id="3074" creationId="{00000000-0000-0000-0000-000000000000}"/>
          </ac:picMkLst>
        </pc:picChg>
        <pc:cxnChg chg="add mod">
          <ac:chgData name="Nicola Carter" userId="1cd2a96b-80ed-4a7c-bfb2-d5956a69b663" providerId="ADAL" clId="{6445B2DE-BE90-4EB1-9317-BDB513858C94}" dt="2022-01-12T11:39:43.880" v="248" actId="208"/>
          <ac:cxnSpMkLst>
            <pc:docMk/>
            <pc:sldMk cId="3521032483" sldId="262"/>
            <ac:cxnSpMk id="6" creationId="{B422662B-02BE-49E7-A2C4-9E98B9910DAD}"/>
          </ac:cxnSpMkLst>
        </pc:cxnChg>
      </pc:sldChg>
      <pc:sldChg chg="add del">
        <pc:chgData name="Nicola Carter" userId="1cd2a96b-80ed-4a7c-bfb2-d5956a69b663" providerId="ADAL" clId="{6445B2DE-BE90-4EB1-9317-BDB513858C94}" dt="2022-01-12T11:35:37.232" v="85" actId="47"/>
        <pc:sldMkLst>
          <pc:docMk/>
          <pc:sldMk cId="774368975" sldId="263"/>
        </pc:sldMkLst>
      </pc:sldChg>
      <pc:sldChg chg="addSp delSp modSp new mod setBg">
        <pc:chgData name="Nicola Carter" userId="1cd2a96b-80ed-4a7c-bfb2-d5956a69b663" providerId="ADAL" clId="{6445B2DE-BE90-4EB1-9317-BDB513858C94}" dt="2022-01-12T11:41:29.059" v="261" actId="1076"/>
        <pc:sldMkLst>
          <pc:docMk/>
          <pc:sldMk cId="1272631560" sldId="263"/>
        </pc:sldMkLst>
        <pc:spChg chg="add del">
          <ac:chgData name="Nicola Carter" userId="1cd2a96b-80ed-4a7c-bfb2-d5956a69b663" providerId="ADAL" clId="{6445B2DE-BE90-4EB1-9317-BDB513858C94}" dt="2022-01-12T11:40:55.605" v="256" actId="26606"/>
          <ac:spMkLst>
            <pc:docMk/>
            <pc:sldMk cId="1272631560" sldId="263"/>
            <ac:spMk id="8" creationId="{B670DBD5-770C-4383-9F54-5B86E86BD5BB}"/>
          </ac:spMkLst>
        </pc:spChg>
        <pc:picChg chg="add mod">
          <ac:chgData name="Nicola Carter" userId="1cd2a96b-80ed-4a7c-bfb2-d5956a69b663" providerId="ADAL" clId="{6445B2DE-BE90-4EB1-9317-BDB513858C94}" dt="2022-01-12T11:41:29.059" v="261" actId="1076"/>
          <ac:picMkLst>
            <pc:docMk/>
            <pc:sldMk cId="1272631560" sldId="263"/>
            <ac:picMk id="3" creationId="{BD5B8A36-108E-43C4-94EC-899A0FA0C451}"/>
          </ac:picMkLst>
        </pc:picChg>
        <pc:cxnChg chg="add mod">
          <ac:chgData name="Nicola Carter" userId="1cd2a96b-80ed-4a7c-bfb2-d5956a69b663" providerId="ADAL" clId="{6445B2DE-BE90-4EB1-9317-BDB513858C94}" dt="2022-01-12T11:41:28.187" v="260" actId="1076"/>
          <ac:cxnSpMkLst>
            <pc:docMk/>
            <pc:sldMk cId="1272631560" sldId="263"/>
            <ac:cxnSpMk id="5" creationId="{FBE2CD60-5846-4B6B-A783-8932A929C991}"/>
          </ac:cxnSpMkLst>
        </pc:cxnChg>
      </pc:sldChg>
      <pc:sldChg chg="addSp delSp modSp new mod setBg">
        <pc:chgData name="Nicola Carter" userId="1cd2a96b-80ed-4a7c-bfb2-d5956a69b663" providerId="ADAL" clId="{6445B2DE-BE90-4EB1-9317-BDB513858C94}" dt="2022-01-12T11:44:36.725" v="350" actId="113"/>
        <pc:sldMkLst>
          <pc:docMk/>
          <pc:sldMk cId="4131707050" sldId="264"/>
        </pc:sldMkLst>
        <pc:spChg chg="mod">
          <ac:chgData name="Nicola Carter" userId="1cd2a96b-80ed-4a7c-bfb2-d5956a69b663" providerId="ADAL" clId="{6445B2DE-BE90-4EB1-9317-BDB513858C94}" dt="2022-01-12T11:44:36.725" v="350" actId="113"/>
          <ac:spMkLst>
            <pc:docMk/>
            <pc:sldMk cId="4131707050" sldId="264"/>
            <ac:spMk id="2" creationId="{005832FD-C166-4B1D-A17F-5148BFB10BDD}"/>
          </ac:spMkLst>
        </pc:spChg>
        <pc:spChg chg="add del">
          <ac:chgData name="Nicola Carter" userId="1cd2a96b-80ed-4a7c-bfb2-d5956a69b663" providerId="ADAL" clId="{6445B2DE-BE90-4EB1-9317-BDB513858C94}" dt="2022-01-12T11:43:37.003" v="347" actId="26606"/>
          <ac:spMkLst>
            <pc:docMk/>
            <pc:sldMk cId="4131707050" sldId="264"/>
            <ac:spMk id="9" creationId="{D12DDE76-C203-4047-9998-63900085B5E8}"/>
          </ac:spMkLst>
        </pc:spChg>
        <pc:spChg chg="add del">
          <ac:chgData name="Nicola Carter" userId="1cd2a96b-80ed-4a7c-bfb2-d5956a69b663" providerId="ADAL" clId="{6445B2DE-BE90-4EB1-9317-BDB513858C94}" dt="2022-01-12T11:44:23.990" v="349" actId="26606"/>
          <ac:spMkLst>
            <pc:docMk/>
            <pc:sldMk cId="4131707050" sldId="264"/>
            <ac:spMk id="11" creationId="{3FCFB1DE-0B7E-48CC-BA90-B2AB0889F9D6}"/>
          </ac:spMkLst>
        </pc:spChg>
        <pc:spChg chg="add del">
          <ac:chgData name="Nicola Carter" userId="1cd2a96b-80ed-4a7c-bfb2-d5956a69b663" providerId="ADAL" clId="{6445B2DE-BE90-4EB1-9317-BDB513858C94}" dt="2022-01-12T11:44:23.990" v="349" actId="26606"/>
          <ac:spMkLst>
            <pc:docMk/>
            <pc:sldMk cId="4131707050" sldId="264"/>
            <ac:spMk id="12" creationId="{665DBBEF-238B-476B-96AB-8AAC3224ECEA}"/>
          </ac:spMkLst>
        </pc:spChg>
        <pc:spChg chg="add">
          <ac:chgData name="Nicola Carter" userId="1cd2a96b-80ed-4a7c-bfb2-d5956a69b663" providerId="ADAL" clId="{6445B2DE-BE90-4EB1-9317-BDB513858C94}" dt="2022-01-12T11:44:23.990" v="349" actId="26606"/>
          <ac:spMkLst>
            <pc:docMk/>
            <pc:sldMk cId="4131707050" sldId="264"/>
            <ac:spMk id="17" creationId="{1825AC39-5F85-4CAA-8A81-A1287086B2B6}"/>
          </ac:spMkLst>
        </pc:spChg>
        <pc:spChg chg="add">
          <ac:chgData name="Nicola Carter" userId="1cd2a96b-80ed-4a7c-bfb2-d5956a69b663" providerId="ADAL" clId="{6445B2DE-BE90-4EB1-9317-BDB513858C94}" dt="2022-01-12T11:44:23.990" v="349" actId="26606"/>
          <ac:spMkLst>
            <pc:docMk/>
            <pc:sldMk cId="4131707050" sldId="264"/>
            <ac:spMk id="19" creationId="{95DA4D23-37FC-4B90-8188-F0377C5FF44B}"/>
          </ac:spMkLst>
        </pc:spChg>
        <pc:spChg chg="add">
          <ac:chgData name="Nicola Carter" userId="1cd2a96b-80ed-4a7c-bfb2-d5956a69b663" providerId="ADAL" clId="{6445B2DE-BE90-4EB1-9317-BDB513858C94}" dt="2022-01-12T11:44:23.990" v="349" actId="26606"/>
          <ac:spMkLst>
            <pc:docMk/>
            <pc:sldMk cId="4131707050" sldId="264"/>
            <ac:spMk id="21" creationId="{A7A4B465-FBCC-4CD4-89A1-82992A7B47FF}"/>
          </ac:spMkLst>
        </pc:spChg>
        <pc:spChg chg="add">
          <ac:chgData name="Nicola Carter" userId="1cd2a96b-80ed-4a7c-bfb2-d5956a69b663" providerId="ADAL" clId="{6445B2DE-BE90-4EB1-9317-BDB513858C94}" dt="2022-01-12T11:44:23.990" v="349" actId="26606"/>
          <ac:spMkLst>
            <pc:docMk/>
            <pc:sldMk cId="4131707050" sldId="264"/>
            <ac:spMk id="23" creationId="{909E572F-9CDC-4214-9D42-FF0017649590}"/>
          </ac:spMkLst>
        </pc:spChg>
        <pc:picChg chg="add mod">
          <ac:chgData name="Nicola Carter" userId="1cd2a96b-80ed-4a7c-bfb2-d5956a69b663" providerId="ADAL" clId="{6445B2DE-BE90-4EB1-9317-BDB513858C94}" dt="2022-01-12T11:44:23.990" v="349" actId="26606"/>
          <ac:picMkLst>
            <pc:docMk/>
            <pc:sldMk cId="4131707050" sldId="264"/>
            <ac:picMk id="4" creationId="{8FE5F8DF-AE54-4F55-8256-8321B736EC04}"/>
          </ac:picMkLst>
        </pc:picChg>
      </pc:sldChg>
      <pc:sldChg chg="addSp modSp new mod">
        <pc:chgData name="Nicola Carter" userId="1cd2a96b-80ed-4a7c-bfb2-d5956a69b663" providerId="ADAL" clId="{6445B2DE-BE90-4EB1-9317-BDB513858C94}" dt="2022-01-12T11:57:18.133" v="766" actId="6549"/>
        <pc:sldMkLst>
          <pc:docMk/>
          <pc:sldMk cId="489024146" sldId="265"/>
        </pc:sldMkLst>
        <pc:spChg chg="mod">
          <ac:chgData name="Nicola Carter" userId="1cd2a96b-80ed-4a7c-bfb2-d5956a69b663" providerId="ADAL" clId="{6445B2DE-BE90-4EB1-9317-BDB513858C94}" dt="2022-01-12T11:57:18.133" v="766" actId="6549"/>
          <ac:spMkLst>
            <pc:docMk/>
            <pc:sldMk cId="489024146" sldId="265"/>
            <ac:spMk id="2" creationId="{AA5ECAC1-BC55-469E-90E3-779FF5D49366}"/>
          </ac:spMkLst>
        </pc:spChg>
        <pc:picChg chg="add mod">
          <ac:chgData name="Nicola Carter" userId="1cd2a96b-80ed-4a7c-bfb2-d5956a69b663" providerId="ADAL" clId="{6445B2DE-BE90-4EB1-9317-BDB513858C94}" dt="2022-01-12T11:56:52.131" v="687" actId="14100"/>
          <ac:picMkLst>
            <pc:docMk/>
            <pc:sldMk cId="489024146" sldId="265"/>
            <ac:picMk id="4" creationId="{301555A0-DBAA-4E4E-9414-AA04DE75353C}"/>
          </ac:picMkLst>
        </pc:picChg>
      </pc:sldChg>
      <pc:sldChg chg="addSp delSp modSp add mod setBg">
        <pc:chgData name="Nicola Carter" userId="1cd2a96b-80ed-4a7c-bfb2-d5956a69b663" providerId="ADAL" clId="{6445B2DE-BE90-4EB1-9317-BDB513858C94}" dt="2022-01-12T11:49:12.552" v="526" actId="6549"/>
        <pc:sldMkLst>
          <pc:docMk/>
          <pc:sldMk cId="2333744583" sldId="266"/>
        </pc:sldMkLst>
        <pc:spChg chg="mod">
          <ac:chgData name="Nicola Carter" userId="1cd2a96b-80ed-4a7c-bfb2-d5956a69b663" providerId="ADAL" clId="{6445B2DE-BE90-4EB1-9317-BDB513858C94}" dt="2022-01-12T11:49:12.552" v="526" actId="6549"/>
          <ac:spMkLst>
            <pc:docMk/>
            <pc:sldMk cId="2333744583" sldId="266"/>
            <ac:spMk id="2" creationId="{005832FD-C166-4B1D-A17F-5148BFB10BDD}"/>
          </ac:spMkLst>
        </pc:spChg>
        <pc:spChg chg="del">
          <ac:chgData name="Nicola Carter" userId="1cd2a96b-80ed-4a7c-bfb2-d5956a69b663" providerId="ADAL" clId="{6445B2DE-BE90-4EB1-9317-BDB513858C94}" dt="2022-01-12T11:48:14.590" v="522" actId="26606"/>
          <ac:spMkLst>
            <pc:docMk/>
            <pc:sldMk cId="2333744583" sldId="266"/>
            <ac:spMk id="17" creationId="{1825AC39-5F85-4CAA-8A81-A1287086B2B6}"/>
          </ac:spMkLst>
        </pc:spChg>
        <pc:spChg chg="del">
          <ac:chgData name="Nicola Carter" userId="1cd2a96b-80ed-4a7c-bfb2-d5956a69b663" providerId="ADAL" clId="{6445B2DE-BE90-4EB1-9317-BDB513858C94}" dt="2022-01-12T11:48:14.590" v="522" actId="26606"/>
          <ac:spMkLst>
            <pc:docMk/>
            <pc:sldMk cId="2333744583" sldId="266"/>
            <ac:spMk id="19" creationId="{95DA4D23-37FC-4B90-8188-F0377C5FF44B}"/>
          </ac:spMkLst>
        </pc:spChg>
        <pc:spChg chg="del">
          <ac:chgData name="Nicola Carter" userId="1cd2a96b-80ed-4a7c-bfb2-d5956a69b663" providerId="ADAL" clId="{6445B2DE-BE90-4EB1-9317-BDB513858C94}" dt="2022-01-12T11:48:14.590" v="522" actId="26606"/>
          <ac:spMkLst>
            <pc:docMk/>
            <pc:sldMk cId="2333744583" sldId="266"/>
            <ac:spMk id="21" creationId="{A7A4B465-FBCC-4CD4-89A1-82992A7B47FF}"/>
          </ac:spMkLst>
        </pc:spChg>
        <pc:spChg chg="del">
          <ac:chgData name="Nicola Carter" userId="1cd2a96b-80ed-4a7c-bfb2-d5956a69b663" providerId="ADAL" clId="{6445B2DE-BE90-4EB1-9317-BDB513858C94}" dt="2022-01-12T11:48:14.590" v="522" actId="26606"/>
          <ac:spMkLst>
            <pc:docMk/>
            <pc:sldMk cId="2333744583" sldId="266"/>
            <ac:spMk id="23" creationId="{909E572F-9CDC-4214-9D42-FF0017649590}"/>
          </ac:spMkLst>
        </pc:spChg>
        <pc:spChg chg="add del">
          <ac:chgData name="Nicola Carter" userId="1cd2a96b-80ed-4a7c-bfb2-d5956a69b663" providerId="ADAL" clId="{6445B2DE-BE90-4EB1-9317-BDB513858C94}" dt="2022-01-12T11:49:03.259" v="525" actId="26606"/>
          <ac:spMkLst>
            <pc:docMk/>
            <pc:sldMk cId="2333744583" sldId="266"/>
            <ac:spMk id="28" creationId="{D12DDE76-C203-4047-9998-63900085B5E8}"/>
          </ac:spMkLst>
        </pc:spChg>
        <pc:spChg chg="add">
          <ac:chgData name="Nicola Carter" userId="1cd2a96b-80ed-4a7c-bfb2-d5956a69b663" providerId="ADAL" clId="{6445B2DE-BE90-4EB1-9317-BDB513858C94}" dt="2022-01-12T11:49:03.259" v="525" actId="26606"/>
          <ac:spMkLst>
            <pc:docMk/>
            <pc:sldMk cId="2333744583" sldId="266"/>
            <ac:spMk id="33" creationId="{D4771268-CB57-404A-9271-370EB28F6090}"/>
          </ac:spMkLst>
        </pc:spChg>
        <pc:picChg chg="mod">
          <ac:chgData name="Nicola Carter" userId="1cd2a96b-80ed-4a7c-bfb2-d5956a69b663" providerId="ADAL" clId="{6445B2DE-BE90-4EB1-9317-BDB513858C94}" dt="2022-01-12T11:49:03.259" v="525" actId="26606"/>
          <ac:picMkLst>
            <pc:docMk/>
            <pc:sldMk cId="2333744583" sldId="266"/>
            <ac:picMk id="4" creationId="{8FE5F8DF-AE54-4F55-8256-8321B736EC04}"/>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8605DF-3AF3-4E79-967B-ED1572308848}" type="datetimeFigureOut">
              <a:rPr lang="en-GB" smtClean="0"/>
              <a:t>31/01/2022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EA880B-F727-46A5-A7B0-F07468EE1B58}" type="slidenum">
              <a:rPr lang="en-GB" smtClean="0"/>
              <a:t>‹#›</a:t>
            </a:fld>
            <a:endParaRPr lang="en-GB"/>
          </a:p>
        </p:txBody>
      </p:sp>
    </p:spTree>
    <p:extLst>
      <p:ext uri="{BB962C8B-B14F-4D97-AF65-F5344CB8AC3E}">
        <p14:creationId xmlns:p14="http://schemas.microsoft.com/office/powerpoint/2010/main" val="22574256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professionals.lincolnshire.gov.uk/downloads/download/199/universal"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sub-headings move around but will always be found under Support with Education</a:t>
            </a:r>
          </a:p>
        </p:txBody>
      </p:sp>
      <p:sp>
        <p:nvSpPr>
          <p:cNvPr id="4" name="Slide Number Placeholder 3"/>
          <p:cNvSpPr>
            <a:spLocks noGrp="1"/>
          </p:cNvSpPr>
          <p:nvPr>
            <p:ph type="sldNum" sz="quarter" idx="5"/>
          </p:nvPr>
        </p:nvSpPr>
        <p:spPr/>
        <p:txBody>
          <a:bodyPr/>
          <a:lstStyle/>
          <a:p>
            <a:fld id="{00EA880B-F727-46A5-A7B0-F07468EE1B58}" type="slidenum">
              <a:rPr lang="en-GB" smtClean="0"/>
              <a:t>4</a:t>
            </a:fld>
            <a:endParaRPr lang="en-GB"/>
          </a:p>
        </p:txBody>
      </p:sp>
    </p:spTree>
    <p:extLst>
      <p:ext uri="{BB962C8B-B14F-4D97-AF65-F5344CB8AC3E}">
        <p14:creationId xmlns:p14="http://schemas.microsoft.com/office/powerpoint/2010/main" val="7473098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Any issues </a:t>
            </a:r>
            <a:r>
              <a:rPr lang="en-GB"/>
              <a:t>with accessing the tool or registering </a:t>
            </a:r>
            <a:r>
              <a:rPr lang="en-GB" dirty="0"/>
              <a:t>via link, please email </a:t>
            </a:r>
            <a:r>
              <a:rPr lang="en-GB" dirty="0" err="1"/>
              <a:t>Carrie.Forrester@</a:t>
            </a:r>
            <a:r>
              <a:rPr lang="en-GB" err="1"/>
              <a:t>lincolnshire</a:t>
            </a:r>
            <a:r>
              <a:rPr lang="en-GB"/>
              <a:t>.gov.uk </a:t>
            </a:r>
            <a:endParaRPr lang="en-GB" dirty="0"/>
          </a:p>
        </p:txBody>
      </p:sp>
      <p:sp>
        <p:nvSpPr>
          <p:cNvPr id="4" name="Slide Number Placeholder 3"/>
          <p:cNvSpPr>
            <a:spLocks noGrp="1"/>
          </p:cNvSpPr>
          <p:nvPr>
            <p:ph type="sldNum" sz="quarter" idx="5"/>
          </p:nvPr>
        </p:nvSpPr>
        <p:spPr/>
        <p:txBody>
          <a:bodyPr/>
          <a:lstStyle/>
          <a:p>
            <a:fld id="{00EA880B-F727-46A5-A7B0-F07468EE1B58}" type="slidenum">
              <a:rPr lang="en-GB" smtClean="0"/>
              <a:t>6</a:t>
            </a:fld>
            <a:endParaRPr lang="en-GB"/>
          </a:p>
        </p:txBody>
      </p:sp>
    </p:spTree>
    <p:extLst>
      <p:ext uri="{BB962C8B-B14F-4D97-AF65-F5344CB8AC3E}">
        <p14:creationId xmlns:p14="http://schemas.microsoft.com/office/powerpoint/2010/main" val="21265812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Watch videos 2-5 here: </a:t>
            </a:r>
            <a:r>
              <a:rPr lang="en-GB" dirty="0">
                <a:hlinkClick r:id="rId3"/>
              </a:rPr>
              <a:t>Universal – Professional resources (lincolnshire.gov.uk)</a:t>
            </a:r>
            <a:endParaRPr lang="en-GB" dirty="0"/>
          </a:p>
          <a:p>
            <a:endParaRPr lang="en-GB" dirty="0"/>
          </a:p>
        </p:txBody>
      </p:sp>
      <p:sp>
        <p:nvSpPr>
          <p:cNvPr id="4" name="Slide Number Placeholder 3"/>
          <p:cNvSpPr>
            <a:spLocks noGrp="1"/>
          </p:cNvSpPr>
          <p:nvPr>
            <p:ph type="sldNum" sz="quarter" idx="5"/>
          </p:nvPr>
        </p:nvSpPr>
        <p:spPr/>
        <p:txBody>
          <a:bodyPr/>
          <a:lstStyle/>
          <a:p>
            <a:fld id="{00EA880B-F727-46A5-A7B0-F07468EE1B58}" type="slidenum">
              <a:rPr lang="en-GB" smtClean="0"/>
              <a:t>7</a:t>
            </a:fld>
            <a:endParaRPr lang="en-GB"/>
          </a:p>
        </p:txBody>
      </p:sp>
    </p:spTree>
    <p:extLst>
      <p:ext uri="{BB962C8B-B14F-4D97-AF65-F5344CB8AC3E}">
        <p14:creationId xmlns:p14="http://schemas.microsoft.com/office/powerpoint/2010/main" val="10002754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0EA880B-F727-46A5-A7B0-F07468EE1B58}" type="slidenum">
              <a:rPr lang="en-GB" smtClean="0"/>
              <a:t>9</a:t>
            </a:fld>
            <a:endParaRPr lang="en-GB"/>
          </a:p>
        </p:txBody>
      </p:sp>
    </p:spTree>
    <p:extLst>
      <p:ext uri="{BB962C8B-B14F-4D97-AF65-F5344CB8AC3E}">
        <p14:creationId xmlns:p14="http://schemas.microsoft.com/office/powerpoint/2010/main" val="1151503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0EA880B-F727-46A5-A7B0-F07468EE1B58}" type="slidenum">
              <a:rPr lang="en-GB" smtClean="0"/>
              <a:t>10</a:t>
            </a:fld>
            <a:endParaRPr lang="en-GB"/>
          </a:p>
        </p:txBody>
      </p:sp>
    </p:spTree>
    <p:extLst>
      <p:ext uri="{BB962C8B-B14F-4D97-AF65-F5344CB8AC3E}">
        <p14:creationId xmlns:p14="http://schemas.microsoft.com/office/powerpoint/2010/main" val="3183087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Following on from the introduction, you can navigate to the strategies and interventions either by the link at the bottom of the page or by the areas of need quick links in the side bar.</a:t>
            </a:r>
          </a:p>
        </p:txBody>
      </p:sp>
      <p:sp>
        <p:nvSpPr>
          <p:cNvPr id="4" name="Slide Number Placeholder 3"/>
          <p:cNvSpPr>
            <a:spLocks noGrp="1"/>
          </p:cNvSpPr>
          <p:nvPr>
            <p:ph type="sldNum" sz="quarter" idx="5"/>
          </p:nvPr>
        </p:nvSpPr>
        <p:spPr/>
        <p:txBody>
          <a:bodyPr/>
          <a:lstStyle/>
          <a:p>
            <a:fld id="{00EA880B-F727-46A5-A7B0-F07468EE1B58}" type="slidenum">
              <a:rPr lang="en-GB" smtClean="0"/>
              <a:t>11</a:t>
            </a:fld>
            <a:endParaRPr lang="en-GB"/>
          </a:p>
        </p:txBody>
      </p:sp>
    </p:spTree>
    <p:extLst>
      <p:ext uri="{BB962C8B-B14F-4D97-AF65-F5344CB8AC3E}">
        <p14:creationId xmlns:p14="http://schemas.microsoft.com/office/powerpoint/2010/main" val="20031743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2F6E1-ADE6-4587-BB0B-A42F47CC8FA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256961F-AF28-40F8-87B9-4C1C13DCA7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B4F1262-D65A-437B-9C19-E1B36D58637F}"/>
              </a:ext>
            </a:extLst>
          </p:cNvPr>
          <p:cNvSpPr>
            <a:spLocks noGrp="1"/>
          </p:cNvSpPr>
          <p:nvPr>
            <p:ph type="dt" sz="half" idx="10"/>
          </p:nvPr>
        </p:nvSpPr>
        <p:spPr/>
        <p:txBody>
          <a:bodyPr/>
          <a:lstStyle/>
          <a:p>
            <a:fld id="{A3F3FD22-8DA5-4A0D-B0C7-5FB75CA198B4}" type="datetimeFigureOut">
              <a:rPr lang="en-GB" smtClean="0"/>
              <a:t>31/01/2022</a:t>
            </a:fld>
            <a:endParaRPr lang="en-GB"/>
          </a:p>
        </p:txBody>
      </p:sp>
      <p:sp>
        <p:nvSpPr>
          <p:cNvPr id="5" name="Footer Placeholder 4">
            <a:extLst>
              <a:ext uri="{FF2B5EF4-FFF2-40B4-BE49-F238E27FC236}">
                <a16:creationId xmlns:a16="http://schemas.microsoft.com/office/drawing/2014/main" id="{1B7218BA-3768-4400-9D45-78636BC020B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C862D29-035E-400A-B6CD-6EEF7C10300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6388774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D8A06-6BEE-4B1C-8008-9E07BDEF2B6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0578C05-74B5-4E67-940C-1FCA0FE958D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896A8B9-9FAB-4DA3-BF7F-5890531FAEBD}"/>
              </a:ext>
            </a:extLst>
          </p:cNvPr>
          <p:cNvSpPr>
            <a:spLocks noGrp="1"/>
          </p:cNvSpPr>
          <p:nvPr>
            <p:ph type="dt" sz="half" idx="10"/>
          </p:nvPr>
        </p:nvSpPr>
        <p:spPr/>
        <p:txBody>
          <a:bodyPr/>
          <a:lstStyle/>
          <a:p>
            <a:fld id="{A3F3FD22-8DA5-4A0D-B0C7-5FB75CA198B4}" type="datetimeFigureOut">
              <a:rPr lang="en-GB" smtClean="0"/>
              <a:t>31/01/2022</a:t>
            </a:fld>
            <a:endParaRPr lang="en-GB"/>
          </a:p>
        </p:txBody>
      </p:sp>
      <p:sp>
        <p:nvSpPr>
          <p:cNvPr id="5" name="Footer Placeholder 4">
            <a:extLst>
              <a:ext uri="{FF2B5EF4-FFF2-40B4-BE49-F238E27FC236}">
                <a16:creationId xmlns:a16="http://schemas.microsoft.com/office/drawing/2014/main" id="{76C6A43A-541A-4125-A5BA-AAC069DFDE8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38F70EB-42C6-44FA-8C22-8D5E00EDCEC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8791640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8332607-1920-45AF-856A-2D1465C8FD8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A4CCC7C-599F-4C87-9005-F7E3447AC13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7FDBC9A-F908-487E-8097-A70DEEC97052}"/>
              </a:ext>
            </a:extLst>
          </p:cNvPr>
          <p:cNvSpPr>
            <a:spLocks noGrp="1"/>
          </p:cNvSpPr>
          <p:nvPr>
            <p:ph type="dt" sz="half" idx="10"/>
          </p:nvPr>
        </p:nvSpPr>
        <p:spPr/>
        <p:txBody>
          <a:bodyPr/>
          <a:lstStyle/>
          <a:p>
            <a:fld id="{A3F3FD22-8DA5-4A0D-B0C7-5FB75CA198B4}" type="datetimeFigureOut">
              <a:rPr lang="en-GB" smtClean="0"/>
              <a:t>31/01/2022</a:t>
            </a:fld>
            <a:endParaRPr lang="en-GB"/>
          </a:p>
        </p:txBody>
      </p:sp>
      <p:sp>
        <p:nvSpPr>
          <p:cNvPr id="5" name="Footer Placeholder 4">
            <a:extLst>
              <a:ext uri="{FF2B5EF4-FFF2-40B4-BE49-F238E27FC236}">
                <a16:creationId xmlns:a16="http://schemas.microsoft.com/office/drawing/2014/main" id="{ECB33381-F2E8-4666-91CA-B3B2CCA681F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08B9637-7F61-4904-AB13-6A0F9D31B971}"/>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5746380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A3B14-0593-4FFE-96E7-1936F14BAA5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9E2E840-7395-4089-96C4-6665DDC8137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9EACF6A-A470-43EE-80D4-6DB0F799A021}"/>
              </a:ext>
            </a:extLst>
          </p:cNvPr>
          <p:cNvSpPr>
            <a:spLocks noGrp="1"/>
          </p:cNvSpPr>
          <p:nvPr>
            <p:ph type="dt" sz="half" idx="10"/>
          </p:nvPr>
        </p:nvSpPr>
        <p:spPr/>
        <p:txBody>
          <a:bodyPr/>
          <a:lstStyle/>
          <a:p>
            <a:fld id="{A3F3FD22-8DA5-4A0D-B0C7-5FB75CA198B4}" type="datetimeFigureOut">
              <a:rPr lang="en-GB" smtClean="0"/>
              <a:t>31/01/2022</a:t>
            </a:fld>
            <a:endParaRPr lang="en-GB"/>
          </a:p>
        </p:txBody>
      </p:sp>
      <p:sp>
        <p:nvSpPr>
          <p:cNvPr id="5" name="Footer Placeholder 4">
            <a:extLst>
              <a:ext uri="{FF2B5EF4-FFF2-40B4-BE49-F238E27FC236}">
                <a16:creationId xmlns:a16="http://schemas.microsoft.com/office/drawing/2014/main" id="{D0F282AD-0654-43FA-AD50-6A8DFABDD1E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DBE7AA8-A3CB-4F87-BE94-23B60338102D}"/>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93817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4172D-7C8E-4703-B5EE-F6180B39D8A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1F8B216-D888-479C-A36D-3EFCA159712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60C4AAA-F41B-4D64-85FC-5BBE773C5A3C}"/>
              </a:ext>
            </a:extLst>
          </p:cNvPr>
          <p:cNvSpPr>
            <a:spLocks noGrp="1"/>
          </p:cNvSpPr>
          <p:nvPr>
            <p:ph type="dt" sz="half" idx="10"/>
          </p:nvPr>
        </p:nvSpPr>
        <p:spPr/>
        <p:txBody>
          <a:bodyPr/>
          <a:lstStyle/>
          <a:p>
            <a:fld id="{A3F3FD22-8DA5-4A0D-B0C7-5FB75CA198B4}" type="datetimeFigureOut">
              <a:rPr lang="en-GB" smtClean="0"/>
              <a:t>31/01/2022</a:t>
            </a:fld>
            <a:endParaRPr lang="en-GB"/>
          </a:p>
        </p:txBody>
      </p:sp>
      <p:sp>
        <p:nvSpPr>
          <p:cNvPr id="5" name="Footer Placeholder 4">
            <a:extLst>
              <a:ext uri="{FF2B5EF4-FFF2-40B4-BE49-F238E27FC236}">
                <a16:creationId xmlns:a16="http://schemas.microsoft.com/office/drawing/2014/main" id="{97D5BC86-1C74-4A33-B6CD-E4255C8C521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7E3B3EA-4297-456A-976E-A67081117BE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452300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C5162-1DEC-4475-B204-EDDB04BB780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D41F29A-E03E-4BE4-8CC5-EB0FF9592C8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6E407E2-6B36-40E3-9C82-67372E1D138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F7ECA9F-0F21-45E0-97D9-702F8AA122A7}"/>
              </a:ext>
            </a:extLst>
          </p:cNvPr>
          <p:cNvSpPr>
            <a:spLocks noGrp="1"/>
          </p:cNvSpPr>
          <p:nvPr>
            <p:ph type="dt" sz="half" idx="10"/>
          </p:nvPr>
        </p:nvSpPr>
        <p:spPr/>
        <p:txBody>
          <a:bodyPr/>
          <a:lstStyle/>
          <a:p>
            <a:fld id="{A3F3FD22-8DA5-4A0D-B0C7-5FB75CA198B4}" type="datetimeFigureOut">
              <a:rPr lang="en-GB" smtClean="0"/>
              <a:t>31/01/2022</a:t>
            </a:fld>
            <a:endParaRPr lang="en-GB"/>
          </a:p>
        </p:txBody>
      </p:sp>
      <p:sp>
        <p:nvSpPr>
          <p:cNvPr id="6" name="Footer Placeholder 5">
            <a:extLst>
              <a:ext uri="{FF2B5EF4-FFF2-40B4-BE49-F238E27FC236}">
                <a16:creationId xmlns:a16="http://schemas.microsoft.com/office/drawing/2014/main" id="{0EA51CBF-667C-4F2C-904D-D75A2740B9E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89FCEA1-466E-4095-A114-950612639668}"/>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618936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93D5F-8D6B-4C80-835F-BDFD7D5277C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A1ED654-7156-45B6-9B65-CF402FDDB8C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BC40646-ADDB-4615-A503-535CA445898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7988355-B63A-4B73-8EC5-E0E5ABFE7E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E44B3D4-8541-4E46-889C-4FF00A33CAE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0642F0A-184D-43A7-BF76-4C11C1DF9A9B}"/>
              </a:ext>
            </a:extLst>
          </p:cNvPr>
          <p:cNvSpPr>
            <a:spLocks noGrp="1"/>
          </p:cNvSpPr>
          <p:nvPr>
            <p:ph type="dt" sz="half" idx="10"/>
          </p:nvPr>
        </p:nvSpPr>
        <p:spPr/>
        <p:txBody>
          <a:bodyPr/>
          <a:lstStyle/>
          <a:p>
            <a:fld id="{A3F3FD22-8DA5-4A0D-B0C7-5FB75CA198B4}" type="datetimeFigureOut">
              <a:rPr lang="en-GB" smtClean="0"/>
              <a:t>31/01/2022</a:t>
            </a:fld>
            <a:endParaRPr lang="en-GB"/>
          </a:p>
        </p:txBody>
      </p:sp>
      <p:sp>
        <p:nvSpPr>
          <p:cNvPr id="8" name="Footer Placeholder 7">
            <a:extLst>
              <a:ext uri="{FF2B5EF4-FFF2-40B4-BE49-F238E27FC236}">
                <a16:creationId xmlns:a16="http://schemas.microsoft.com/office/drawing/2014/main" id="{E1730737-41E1-4CEF-B41E-B53EE0EB1EA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D5A6359-56E9-4BD5-A520-C477F0B4BE4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7717438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75A43-F0A9-4C80-A2FE-D7AF925F81A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F684EB9-89A9-466D-8684-89D97D69B072}"/>
              </a:ext>
            </a:extLst>
          </p:cNvPr>
          <p:cNvSpPr>
            <a:spLocks noGrp="1"/>
          </p:cNvSpPr>
          <p:nvPr>
            <p:ph type="dt" sz="half" idx="10"/>
          </p:nvPr>
        </p:nvSpPr>
        <p:spPr/>
        <p:txBody>
          <a:bodyPr/>
          <a:lstStyle/>
          <a:p>
            <a:fld id="{A3F3FD22-8DA5-4A0D-B0C7-5FB75CA198B4}" type="datetimeFigureOut">
              <a:rPr lang="en-GB" smtClean="0"/>
              <a:t>31/01/2022</a:t>
            </a:fld>
            <a:endParaRPr lang="en-GB"/>
          </a:p>
        </p:txBody>
      </p:sp>
      <p:sp>
        <p:nvSpPr>
          <p:cNvPr id="4" name="Footer Placeholder 3">
            <a:extLst>
              <a:ext uri="{FF2B5EF4-FFF2-40B4-BE49-F238E27FC236}">
                <a16:creationId xmlns:a16="http://schemas.microsoft.com/office/drawing/2014/main" id="{D4EAE3F9-140D-4C8C-BCDC-DFFC553FA7A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CF52B3B-ECFC-4C3D-918D-CF8D893D07B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6040129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B9E8E27-F480-4FCE-BE83-D3458F83ECD5}"/>
              </a:ext>
            </a:extLst>
          </p:cNvPr>
          <p:cNvSpPr>
            <a:spLocks noGrp="1"/>
          </p:cNvSpPr>
          <p:nvPr>
            <p:ph type="dt" sz="half" idx="10"/>
          </p:nvPr>
        </p:nvSpPr>
        <p:spPr/>
        <p:txBody>
          <a:bodyPr/>
          <a:lstStyle/>
          <a:p>
            <a:fld id="{A3F3FD22-8DA5-4A0D-B0C7-5FB75CA198B4}" type="datetimeFigureOut">
              <a:rPr lang="en-GB" smtClean="0"/>
              <a:t>31/01/2022</a:t>
            </a:fld>
            <a:endParaRPr lang="en-GB"/>
          </a:p>
        </p:txBody>
      </p:sp>
      <p:sp>
        <p:nvSpPr>
          <p:cNvPr id="3" name="Footer Placeholder 2">
            <a:extLst>
              <a:ext uri="{FF2B5EF4-FFF2-40B4-BE49-F238E27FC236}">
                <a16:creationId xmlns:a16="http://schemas.microsoft.com/office/drawing/2014/main" id="{4BE7240C-3283-4654-B676-A2F15C61C8A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6D2BC8E-2185-46C6-B69B-F509D44E0A93}"/>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1813026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BA114-FC7F-4B25-8808-1E717CCA44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D8513D6-B6DA-4D08-9A56-92A13539EC8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11EC032-2EA3-44EC-B70B-B8AA8B9F95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9F02AD7-7F36-4E51-AAA4-9D2C875DE68C}"/>
              </a:ext>
            </a:extLst>
          </p:cNvPr>
          <p:cNvSpPr>
            <a:spLocks noGrp="1"/>
          </p:cNvSpPr>
          <p:nvPr>
            <p:ph type="dt" sz="half" idx="10"/>
          </p:nvPr>
        </p:nvSpPr>
        <p:spPr/>
        <p:txBody>
          <a:bodyPr/>
          <a:lstStyle/>
          <a:p>
            <a:fld id="{A3F3FD22-8DA5-4A0D-B0C7-5FB75CA198B4}" type="datetimeFigureOut">
              <a:rPr lang="en-GB" smtClean="0"/>
              <a:t>31/01/2022</a:t>
            </a:fld>
            <a:endParaRPr lang="en-GB"/>
          </a:p>
        </p:txBody>
      </p:sp>
      <p:sp>
        <p:nvSpPr>
          <p:cNvPr id="6" name="Footer Placeholder 5">
            <a:extLst>
              <a:ext uri="{FF2B5EF4-FFF2-40B4-BE49-F238E27FC236}">
                <a16:creationId xmlns:a16="http://schemas.microsoft.com/office/drawing/2014/main" id="{85D23D26-6354-4586-BF4C-5560A54D8E9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FBAC9AE-6013-4511-BACF-B1CFCE41C49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994555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8BEF1-C91A-4414-BB57-3381F1C35B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62B6475-9293-4EA3-8A1D-1A5BB6600F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0A4E403-D3CF-47BA-89A7-518A69C049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F754A09-DDFE-4534-A338-2EAFA0667671}"/>
              </a:ext>
            </a:extLst>
          </p:cNvPr>
          <p:cNvSpPr>
            <a:spLocks noGrp="1"/>
          </p:cNvSpPr>
          <p:nvPr>
            <p:ph type="dt" sz="half" idx="10"/>
          </p:nvPr>
        </p:nvSpPr>
        <p:spPr/>
        <p:txBody>
          <a:bodyPr/>
          <a:lstStyle/>
          <a:p>
            <a:fld id="{A3F3FD22-8DA5-4A0D-B0C7-5FB75CA198B4}" type="datetimeFigureOut">
              <a:rPr lang="en-GB" smtClean="0"/>
              <a:t>31/01/2022</a:t>
            </a:fld>
            <a:endParaRPr lang="en-GB"/>
          </a:p>
        </p:txBody>
      </p:sp>
      <p:sp>
        <p:nvSpPr>
          <p:cNvPr id="6" name="Footer Placeholder 5">
            <a:extLst>
              <a:ext uri="{FF2B5EF4-FFF2-40B4-BE49-F238E27FC236}">
                <a16:creationId xmlns:a16="http://schemas.microsoft.com/office/drawing/2014/main" id="{3B61DAB4-AE5C-472E-9F41-C804700A9BD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C3A8FC8-B12A-46F6-9AA4-1F5A530FC7EC}"/>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0021254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52F45CB-D1B5-44F8-BD37-9349276CB00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EDC9E5D-E001-43A8-91C5-6B188D494E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71F28A8-A1C9-4967-9CC8-12D0250143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F3FD22-8DA5-4A0D-B0C7-5FB75CA198B4}" type="datetimeFigureOut">
              <a:rPr lang="en-GB" smtClean="0"/>
              <a:t>31/01/2022</a:t>
            </a:fld>
            <a:endParaRPr lang="en-GB"/>
          </a:p>
        </p:txBody>
      </p:sp>
      <p:sp>
        <p:nvSpPr>
          <p:cNvPr id="5" name="Footer Placeholder 4">
            <a:extLst>
              <a:ext uri="{FF2B5EF4-FFF2-40B4-BE49-F238E27FC236}">
                <a16:creationId xmlns:a16="http://schemas.microsoft.com/office/drawing/2014/main" id="{F6396019-C229-45AD-B13C-7F52B514A3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D0C18FE-70C2-4687-8475-1D82CF79D9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160B18-23AC-48F4-9066-F7E55AB97DD2}" type="slidenum">
              <a:rPr lang="en-GB" smtClean="0"/>
              <a:t>‹#›</a:t>
            </a:fld>
            <a:endParaRPr lang="en-GB"/>
          </a:p>
        </p:txBody>
      </p:sp>
    </p:spTree>
    <p:extLst>
      <p:ext uri="{BB962C8B-B14F-4D97-AF65-F5344CB8AC3E}">
        <p14:creationId xmlns:p14="http://schemas.microsoft.com/office/powerpoint/2010/main" val="19684955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hyperlink" Target="https://professionals.lincolnshire.gov.uk/special-educational-needs-disabilites/valuing-send"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6357"/>
            <a:ext cx="12221363" cy="2231643"/>
          </a:xfrm>
          <a:prstGeom prst="rect">
            <a:avLst/>
          </a:prstGeom>
        </p:spPr>
      </p:pic>
      <p:sp>
        <p:nvSpPr>
          <p:cNvPr id="2" name="Title 1"/>
          <p:cNvSpPr>
            <a:spLocks noGrp="1"/>
          </p:cNvSpPr>
          <p:nvPr>
            <p:ph type="title"/>
          </p:nvPr>
        </p:nvSpPr>
        <p:spPr>
          <a:xfrm>
            <a:off x="374254" y="655422"/>
            <a:ext cx="11117494" cy="1325563"/>
          </a:xfrm>
        </p:spPr>
        <p:txBody>
          <a:bodyPr>
            <a:normAutofit/>
          </a:bodyPr>
          <a:lstStyle/>
          <a:p>
            <a:pPr algn="ctr"/>
            <a:r>
              <a:rPr lang="en-GB" b="1" dirty="0"/>
              <a:t>Introducing the new digital Valuing SEND Tool and Inclusion Toolkit</a:t>
            </a:r>
            <a:endParaRPr lang="en-GB" b="1" dirty="0">
              <a:solidFill>
                <a:schemeClr val="accent3">
                  <a:lumMod val="75000"/>
                </a:schemeClr>
              </a:solidFill>
            </a:endParaRPr>
          </a:p>
        </p:txBody>
      </p:sp>
      <p:sp>
        <p:nvSpPr>
          <p:cNvPr id="8" name="Subtitle 2"/>
          <p:cNvSpPr txBox="1">
            <a:spLocks/>
          </p:cNvSpPr>
          <p:nvPr/>
        </p:nvSpPr>
        <p:spPr>
          <a:xfrm>
            <a:off x="2601037" y="2621257"/>
            <a:ext cx="6400800" cy="17526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4400" dirty="0">
                <a:latin typeface="+mj-lt"/>
              </a:rPr>
              <a:t>February 2022</a:t>
            </a:r>
          </a:p>
        </p:txBody>
      </p:sp>
    </p:spTree>
    <p:extLst>
      <p:ext uri="{BB962C8B-B14F-4D97-AF65-F5344CB8AC3E}">
        <p14:creationId xmlns:p14="http://schemas.microsoft.com/office/powerpoint/2010/main" val="36897795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05832FD-C166-4B1D-A17F-5148BFB10BDD}"/>
              </a:ext>
            </a:extLst>
          </p:cNvPr>
          <p:cNvSpPr>
            <a:spLocks noGrp="1"/>
          </p:cNvSpPr>
          <p:nvPr>
            <p:ph type="title"/>
          </p:nvPr>
        </p:nvSpPr>
        <p:spPr>
          <a:xfrm>
            <a:off x="1028700" y="1967266"/>
            <a:ext cx="2628900" cy="2547257"/>
          </a:xfrm>
          <a:noFill/>
        </p:spPr>
        <p:txBody>
          <a:bodyPr vert="horz" lIns="91440" tIns="45720" rIns="91440" bIns="45720" rtlCol="0" anchor="ctr">
            <a:normAutofit fontScale="90000"/>
          </a:bodyPr>
          <a:lstStyle/>
          <a:p>
            <a:pPr algn="ctr"/>
            <a:r>
              <a:rPr lang="en-US" sz="2300" dirty="0">
                <a:solidFill>
                  <a:srgbClr val="FFFFFF"/>
                </a:solidFill>
              </a:rPr>
              <a:t>In the Working in partnership with parents and carers’ section there is some useful information on effective parental engagement from EEF:</a:t>
            </a:r>
            <a:endParaRPr lang="en-US" sz="2300" kern="1200" dirty="0">
              <a:solidFill>
                <a:srgbClr val="FFFFFF"/>
              </a:solidFill>
              <a:latin typeface="+mj-lt"/>
              <a:ea typeface="+mj-ea"/>
              <a:cs typeface="+mj-cs"/>
            </a:endParaRPr>
          </a:p>
        </p:txBody>
      </p:sp>
      <p:pic>
        <p:nvPicPr>
          <p:cNvPr id="4" name="Picture 3">
            <a:extLst>
              <a:ext uri="{FF2B5EF4-FFF2-40B4-BE49-F238E27FC236}">
                <a16:creationId xmlns:a16="http://schemas.microsoft.com/office/drawing/2014/main" id="{3E742EC8-5195-474D-8C7C-A4FEA701A163}"/>
              </a:ext>
            </a:extLst>
          </p:cNvPr>
          <p:cNvPicPr>
            <a:picLocks noChangeAspect="1"/>
          </p:cNvPicPr>
          <p:nvPr/>
        </p:nvPicPr>
        <p:blipFill>
          <a:blip r:embed="rId3"/>
          <a:stretch>
            <a:fillRect/>
          </a:stretch>
        </p:blipFill>
        <p:spPr>
          <a:xfrm>
            <a:off x="4405290" y="1119187"/>
            <a:ext cx="7373008" cy="4619625"/>
          </a:xfrm>
          <a:prstGeom prst="rect">
            <a:avLst/>
          </a:prstGeom>
        </p:spPr>
      </p:pic>
    </p:spTree>
    <p:extLst>
      <p:ext uri="{BB962C8B-B14F-4D97-AF65-F5344CB8AC3E}">
        <p14:creationId xmlns:p14="http://schemas.microsoft.com/office/powerpoint/2010/main" val="40225900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05832FD-C166-4B1D-A17F-5148BFB10BDD}"/>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2300" dirty="0">
                <a:solidFill>
                  <a:srgbClr val="FFFFFF"/>
                </a:solidFill>
              </a:rPr>
              <a:t>Once they have read all the sections, the Strategies and interventions section will be the one that is used most:</a:t>
            </a:r>
            <a:endParaRPr lang="en-US" sz="2300" kern="1200" dirty="0">
              <a:solidFill>
                <a:srgbClr val="FFFFFF"/>
              </a:solidFill>
              <a:latin typeface="+mj-lt"/>
              <a:ea typeface="+mj-ea"/>
              <a:cs typeface="+mj-cs"/>
            </a:endParaRPr>
          </a:p>
        </p:txBody>
      </p:sp>
      <p:pic>
        <p:nvPicPr>
          <p:cNvPr id="5" name="Picture 4">
            <a:extLst>
              <a:ext uri="{FF2B5EF4-FFF2-40B4-BE49-F238E27FC236}">
                <a16:creationId xmlns:a16="http://schemas.microsoft.com/office/drawing/2014/main" id="{28F620D0-F5A8-4999-B136-4D059D83E7D9}"/>
              </a:ext>
            </a:extLst>
          </p:cNvPr>
          <p:cNvPicPr>
            <a:picLocks noChangeAspect="1"/>
          </p:cNvPicPr>
          <p:nvPr/>
        </p:nvPicPr>
        <p:blipFill>
          <a:blip r:embed="rId3"/>
          <a:stretch>
            <a:fillRect/>
          </a:stretch>
        </p:blipFill>
        <p:spPr>
          <a:xfrm>
            <a:off x="4676318" y="2146966"/>
            <a:ext cx="7287081" cy="2564068"/>
          </a:xfrm>
          <a:prstGeom prst="rect">
            <a:avLst/>
          </a:prstGeom>
        </p:spPr>
      </p:pic>
    </p:spTree>
    <p:extLst>
      <p:ext uri="{BB962C8B-B14F-4D97-AF65-F5344CB8AC3E}">
        <p14:creationId xmlns:p14="http://schemas.microsoft.com/office/powerpoint/2010/main" val="34688867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E380850-7CBA-401E-94B1-25B638995239}"/>
              </a:ext>
            </a:extLst>
          </p:cNvPr>
          <p:cNvPicPr>
            <a:picLocks noChangeAspect="1"/>
          </p:cNvPicPr>
          <p:nvPr/>
        </p:nvPicPr>
        <p:blipFill>
          <a:blip r:embed="rId2"/>
          <a:stretch>
            <a:fillRect/>
          </a:stretch>
        </p:blipFill>
        <p:spPr>
          <a:xfrm>
            <a:off x="1466850" y="345505"/>
            <a:ext cx="8603015" cy="6166990"/>
          </a:xfrm>
          <a:prstGeom prst="rect">
            <a:avLst/>
          </a:prstGeom>
        </p:spPr>
      </p:pic>
      <p:cxnSp>
        <p:nvCxnSpPr>
          <p:cNvPr id="7" name="Straight Arrow Connector 6">
            <a:extLst>
              <a:ext uri="{FF2B5EF4-FFF2-40B4-BE49-F238E27FC236}">
                <a16:creationId xmlns:a16="http://schemas.microsoft.com/office/drawing/2014/main" id="{4C215A1E-EC9A-4DEE-9686-14055A13E111}"/>
              </a:ext>
            </a:extLst>
          </p:cNvPr>
          <p:cNvCxnSpPr/>
          <p:nvPr/>
        </p:nvCxnSpPr>
        <p:spPr>
          <a:xfrm>
            <a:off x="609600" y="5295900"/>
            <a:ext cx="1581150" cy="800100"/>
          </a:xfrm>
          <a:prstGeom prst="straightConnector1">
            <a:avLst/>
          </a:prstGeom>
          <a:ln>
            <a:solidFill>
              <a:srgbClr val="FF0000"/>
            </a:solidFill>
            <a:tailEnd type="triangle"/>
          </a:ln>
        </p:spPr>
        <p:style>
          <a:lnRef idx="3">
            <a:schemeClr val="dk1"/>
          </a:lnRef>
          <a:fillRef idx="0">
            <a:schemeClr val="dk1"/>
          </a:fillRef>
          <a:effectRef idx="2">
            <a:schemeClr val="dk1"/>
          </a:effectRef>
          <a:fontRef idx="minor">
            <a:schemeClr val="tx1"/>
          </a:fontRef>
        </p:style>
      </p:cxnSp>
      <p:cxnSp>
        <p:nvCxnSpPr>
          <p:cNvPr id="9" name="Straight Arrow Connector 8">
            <a:extLst>
              <a:ext uri="{FF2B5EF4-FFF2-40B4-BE49-F238E27FC236}">
                <a16:creationId xmlns:a16="http://schemas.microsoft.com/office/drawing/2014/main" id="{D6D38461-4FEC-4995-8047-FDAEC14934FC}"/>
              </a:ext>
            </a:extLst>
          </p:cNvPr>
          <p:cNvCxnSpPr>
            <a:cxnSpLocks/>
          </p:cNvCxnSpPr>
          <p:nvPr/>
        </p:nvCxnSpPr>
        <p:spPr>
          <a:xfrm flipH="1">
            <a:off x="8886825" y="2880765"/>
            <a:ext cx="2409657" cy="872085"/>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90241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655422"/>
            <a:ext cx="11117494" cy="1325563"/>
          </a:xfrm>
        </p:spPr>
        <p:txBody>
          <a:bodyPr>
            <a:normAutofit/>
          </a:bodyPr>
          <a:lstStyle/>
          <a:p>
            <a:pPr algn="ctr"/>
            <a:r>
              <a:rPr lang="en-GB" dirty="0"/>
              <a:t>Accessing the V SEND Tool and support material on the Local Offer.</a:t>
            </a:r>
            <a:endParaRPr lang="en-GB" dirty="0">
              <a:solidFill>
                <a:schemeClr val="accent3">
                  <a:lumMod val="75000"/>
                </a:schemeClr>
              </a:solidFill>
            </a:endParaRPr>
          </a:p>
        </p:txBody>
      </p:sp>
      <p:sp>
        <p:nvSpPr>
          <p:cNvPr id="8" name="Subtitle 2"/>
          <p:cNvSpPr txBox="1">
            <a:spLocks/>
          </p:cNvSpPr>
          <p:nvPr/>
        </p:nvSpPr>
        <p:spPr>
          <a:xfrm>
            <a:off x="547851" y="2128344"/>
            <a:ext cx="11213223" cy="17526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hlinkClick r:id="rId3"/>
              </a:rPr>
              <a:t>Valuing SEND – Professional resources (lincolnshire.gov.uk)</a:t>
            </a:r>
            <a:endParaRPr lang="en-GB" dirty="0">
              <a:highlight>
                <a:srgbClr val="FFFF00"/>
              </a:highlight>
            </a:endParaRPr>
          </a:p>
        </p:txBody>
      </p:sp>
    </p:spTree>
    <p:extLst>
      <p:ext uri="{BB962C8B-B14F-4D97-AF65-F5344CB8AC3E}">
        <p14:creationId xmlns:p14="http://schemas.microsoft.com/office/powerpoint/2010/main" val="19650902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400" dirty="0"/>
              <a:t>To find everything to do with the Graduated Approach on the Local Offer, go to the </a:t>
            </a:r>
            <a:r>
              <a:rPr lang="en-GB" sz="2400" b="1" dirty="0"/>
              <a:t>Home Page</a:t>
            </a:r>
            <a:r>
              <a:rPr lang="en-GB" sz="2400" dirty="0"/>
              <a:t> and select </a:t>
            </a:r>
            <a:r>
              <a:rPr lang="en-GB" sz="2400" b="1" dirty="0"/>
              <a:t>Support with Education</a:t>
            </a:r>
            <a:r>
              <a:rPr lang="en-GB" sz="2400" dirty="0"/>
              <a:t>:</a:t>
            </a: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9540" y="1376035"/>
            <a:ext cx="7434263" cy="4886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4" name="Straight Arrow Connector 3"/>
          <p:cNvCxnSpPr/>
          <p:nvPr/>
        </p:nvCxnSpPr>
        <p:spPr>
          <a:xfrm flipH="1">
            <a:off x="5612524" y="1284890"/>
            <a:ext cx="1403131" cy="42369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56178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634D1C1-1C34-4688-8845-3EC9648C0C43}"/>
              </a:ext>
            </a:extLst>
          </p:cNvPr>
          <p:cNvPicPr>
            <a:picLocks noChangeAspect="1"/>
          </p:cNvPicPr>
          <p:nvPr/>
        </p:nvPicPr>
        <p:blipFill>
          <a:blip r:embed="rId3"/>
          <a:stretch>
            <a:fillRect/>
          </a:stretch>
        </p:blipFill>
        <p:spPr>
          <a:xfrm>
            <a:off x="1473615" y="532736"/>
            <a:ext cx="10095007" cy="6325263"/>
          </a:xfrm>
          <a:prstGeom prst="rect">
            <a:avLst/>
          </a:prstGeom>
        </p:spPr>
      </p:pic>
      <p:cxnSp>
        <p:nvCxnSpPr>
          <p:cNvPr id="5" name="Straight Arrow Connector 4"/>
          <p:cNvCxnSpPr>
            <a:cxnSpLocks/>
          </p:cNvCxnSpPr>
          <p:nvPr/>
        </p:nvCxnSpPr>
        <p:spPr>
          <a:xfrm>
            <a:off x="882869" y="3125514"/>
            <a:ext cx="1534328" cy="2686889"/>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02904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042A0B5-8E37-42BB-8AC9-EB62B8B499BC}"/>
              </a:ext>
            </a:extLst>
          </p:cNvPr>
          <p:cNvPicPr>
            <a:picLocks noChangeAspect="1"/>
          </p:cNvPicPr>
          <p:nvPr/>
        </p:nvPicPr>
        <p:blipFill>
          <a:blip r:embed="rId2"/>
          <a:stretch>
            <a:fillRect/>
          </a:stretch>
        </p:blipFill>
        <p:spPr>
          <a:xfrm>
            <a:off x="557752" y="1178350"/>
            <a:ext cx="11076495" cy="4984422"/>
          </a:xfrm>
          <a:prstGeom prst="rect">
            <a:avLst/>
          </a:prstGeom>
        </p:spPr>
      </p:pic>
      <p:cxnSp>
        <p:nvCxnSpPr>
          <p:cNvPr id="6" name="Straight Arrow Connector 5">
            <a:extLst>
              <a:ext uri="{FF2B5EF4-FFF2-40B4-BE49-F238E27FC236}">
                <a16:creationId xmlns:a16="http://schemas.microsoft.com/office/drawing/2014/main" id="{B422662B-02BE-49E7-A2C4-9E98B9910DAD}"/>
              </a:ext>
            </a:extLst>
          </p:cNvPr>
          <p:cNvCxnSpPr/>
          <p:nvPr/>
        </p:nvCxnSpPr>
        <p:spPr>
          <a:xfrm flipH="1">
            <a:off x="7475456" y="641023"/>
            <a:ext cx="3026004" cy="342193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10324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8AECF8F-C0C7-42F2-BB52-4DD2D9E653F4}"/>
              </a:ext>
            </a:extLst>
          </p:cNvPr>
          <p:cNvPicPr>
            <a:picLocks noChangeAspect="1"/>
          </p:cNvPicPr>
          <p:nvPr/>
        </p:nvPicPr>
        <p:blipFill>
          <a:blip r:embed="rId3"/>
          <a:stretch>
            <a:fillRect/>
          </a:stretch>
        </p:blipFill>
        <p:spPr>
          <a:xfrm>
            <a:off x="1610485" y="368187"/>
            <a:ext cx="8971030" cy="6121625"/>
          </a:xfrm>
          <a:prstGeom prst="rect">
            <a:avLst/>
          </a:prstGeom>
        </p:spPr>
      </p:pic>
      <p:cxnSp>
        <p:nvCxnSpPr>
          <p:cNvPr id="5" name="Straight Arrow Connector 4">
            <a:extLst>
              <a:ext uri="{FF2B5EF4-FFF2-40B4-BE49-F238E27FC236}">
                <a16:creationId xmlns:a16="http://schemas.microsoft.com/office/drawing/2014/main" id="{FBE2CD60-5846-4B6B-A783-8932A929C991}"/>
              </a:ext>
            </a:extLst>
          </p:cNvPr>
          <p:cNvCxnSpPr>
            <a:cxnSpLocks/>
          </p:cNvCxnSpPr>
          <p:nvPr/>
        </p:nvCxnSpPr>
        <p:spPr>
          <a:xfrm>
            <a:off x="312705" y="5782570"/>
            <a:ext cx="1799316" cy="31073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78545C0C-564B-4EE5-8CEA-8E0E72FEEAA5}"/>
              </a:ext>
            </a:extLst>
          </p:cNvPr>
          <p:cNvCxnSpPr/>
          <p:nvPr/>
        </p:nvCxnSpPr>
        <p:spPr>
          <a:xfrm>
            <a:off x="598811" y="4741933"/>
            <a:ext cx="1569854" cy="3803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26315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1825AC39-5F85-4CAA-8A81-A1287086B2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95DA4D23-37FC-4B90-8188-F0377C5FF4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4417162" cy="6858000"/>
          </a:xfrm>
          <a:custGeom>
            <a:avLst/>
            <a:gdLst>
              <a:gd name="connsiteX0" fmla="*/ 0 w 4417162"/>
              <a:gd name="connsiteY0" fmla="*/ 0 h 6858000"/>
              <a:gd name="connsiteX1" fmla="*/ 144378 w 4417162"/>
              <a:gd name="connsiteY1" fmla="*/ 0 h 6858000"/>
              <a:gd name="connsiteX2" fmla="*/ 2310062 w 4417162"/>
              <a:gd name="connsiteY2" fmla="*/ 0 h 6858000"/>
              <a:gd name="connsiteX3" fmla="*/ 4227367 w 4417162"/>
              <a:gd name="connsiteY3" fmla="*/ 0 h 6858000"/>
              <a:gd name="connsiteX4" fmla="*/ 4232407 w 4417162"/>
              <a:gd name="connsiteY4" fmla="*/ 66675 h 6858000"/>
              <a:gd name="connsiteX5" fmla="*/ 4240804 w 4417162"/>
              <a:gd name="connsiteY5" fmla="*/ 122237 h 6858000"/>
              <a:gd name="connsiteX6" fmla="*/ 4250882 w 4417162"/>
              <a:gd name="connsiteY6" fmla="*/ 174625 h 6858000"/>
              <a:gd name="connsiteX7" fmla="*/ 4267678 w 4417162"/>
              <a:gd name="connsiteY7" fmla="*/ 217487 h 6858000"/>
              <a:gd name="connsiteX8" fmla="*/ 4284474 w 4417162"/>
              <a:gd name="connsiteY8" fmla="*/ 260350 h 6858000"/>
              <a:gd name="connsiteX9" fmla="*/ 4304629 w 4417162"/>
              <a:gd name="connsiteY9" fmla="*/ 296862 h 6858000"/>
              <a:gd name="connsiteX10" fmla="*/ 4324784 w 4417162"/>
              <a:gd name="connsiteY10" fmla="*/ 334962 h 6858000"/>
              <a:gd name="connsiteX11" fmla="*/ 4343260 w 4417162"/>
              <a:gd name="connsiteY11" fmla="*/ 369887 h 6858000"/>
              <a:gd name="connsiteX12" fmla="*/ 4361735 w 4417162"/>
              <a:gd name="connsiteY12" fmla="*/ 409575 h 6858000"/>
              <a:gd name="connsiteX13" fmla="*/ 4378531 w 4417162"/>
              <a:gd name="connsiteY13" fmla="*/ 450850 h 6858000"/>
              <a:gd name="connsiteX14" fmla="*/ 4393648 w 4417162"/>
              <a:gd name="connsiteY14" fmla="*/ 496887 h 6858000"/>
              <a:gd name="connsiteX15" fmla="*/ 4405405 w 4417162"/>
              <a:gd name="connsiteY15" fmla="*/ 546100 h 6858000"/>
              <a:gd name="connsiteX16" fmla="*/ 4413803 w 4417162"/>
              <a:gd name="connsiteY16" fmla="*/ 606425 h 6858000"/>
              <a:gd name="connsiteX17" fmla="*/ 4417162 w 4417162"/>
              <a:gd name="connsiteY17" fmla="*/ 673100 h 6858000"/>
              <a:gd name="connsiteX18" fmla="*/ 4413803 w 4417162"/>
              <a:gd name="connsiteY18" fmla="*/ 744537 h 6858000"/>
              <a:gd name="connsiteX19" fmla="*/ 4405405 w 4417162"/>
              <a:gd name="connsiteY19" fmla="*/ 801687 h 6858000"/>
              <a:gd name="connsiteX20" fmla="*/ 4393648 w 4417162"/>
              <a:gd name="connsiteY20" fmla="*/ 854075 h 6858000"/>
              <a:gd name="connsiteX21" fmla="*/ 4378531 w 4417162"/>
              <a:gd name="connsiteY21" fmla="*/ 901700 h 6858000"/>
              <a:gd name="connsiteX22" fmla="*/ 4361735 w 4417162"/>
              <a:gd name="connsiteY22" fmla="*/ 942975 h 6858000"/>
              <a:gd name="connsiteX23" fmla="*/ 4341580 w 4417162"/>
              <a:gd name="connsiteY23" fmla="*/ 981075 h 6858000"/>
              <a:gd name="connsiteX24" fmla="*/ 4321425 w 4417162"/>
              <a:gd name="connsiteY24" fmla="*/ 1017587 h 6858000"/>
              <a:gd name="connsiteX25" fmla="*/ 4301270 w 4417162"/>
              <a:gd name="connsiteY25" fmla="*/ 1055687 h 6858000"/>
              <a:gd name="connsiteX26" fmla="*/ 4282794 w 4417162"/>
              <a:gd name="connsiteY26" fmla="*/ 1095375 h 6858000"/>
              <a:gd name="connsiteX27" fmla="*/ 4264318 w 4417162"/>
              <a:gd name="connsiteY27" fmla="*/ 1136650 h 6858000"/>
              <a:gd name="connsiteX28" fmla="*/ 4249203 w 4417162"/>
              <a:gd name="connsiteY28" fmla="*/ 1182687 h 6858000"/>
              <a:gd name="connsiteX29" fmla="*/ 4239125 w 4417162"/>
              <a:gd name="connsiteY29" fmla="*/ 1235075 h 6858000"/>
              <a:gd name="connsiteX30" fmla="*/ 4229047 w 4417162"/>
              <a:gd name="connsiteY30" fmla="*/ 1295400 h 6858000"/>
              <a:gd name="connsiteX31" fmla="*/ 4227367 w 4417162"/>
              <a:gd name="connsiteY31" fmla="*/ 1363662 h 6858000"/>
              <a:gd name="connsiteX32" fmla="*/ 4229047 w 4417162"/>
              <a:gd name="connsiteY32" fmla="*/ 1431925 h 6858000"/>
              <a:gd name="connsiteX33" fmla="*/ 4239125 w 4417162"/>
              <a:gd name="connsiteY33" fmla="*/ 1492250 h 6858000"/>
              <a:gd name="connsiteX34" fmla="*/ 4249203 w 4417162"/>
              <a:gd name="connsiteY34" fmla="*/ 1544637 h 6858000"/>
              <a:gd name="connsiteX35" fmla="*/ 4264318 w 4417162"/>
              <a:gd name="connsiteY35" fmla="*/ 1589087 h 6858000"/>
              <a:gd name="connsiteX36" fmla="*/ 4282794 w 4417162"/>
              <a:gd name="connsiteY36" fmla="*/ 1631950 h 6858000"/>
              <a:gd name="connsiteX37" fmla="*/ 4301270 w 4417162"/>
              <a:gd name="connsiteY37" fmla="*/ 1671637 h 6858000"/>
              <a:gd name="connsiteX38" fmla="*/ 4321425 w 4417162"/>
              <a:gd name="connsiteY38" fmla="*/ 1708150 h 6858000"/>
              <a:gd name="connsiteX39" fmla="*/ 4341580 w 4417162"/>
              <a:gd name="connsiteY39" fmla="*/ 1743075 h 6858000"/>
              <a:gd name="connsiteX40" fmla="*/ 4361735 w 4417162"/>
              <a:gd name="connsiteY40" fmla="*/ 1782762 h 6858000"/>
              <a:gd name="connsiteX41" fmla="*/ 4378531 w 4417162"/>
              <a:gd name="connsiteY41" fmla="*/ 1824037 h 6858000"/>
              <a:gd name="connsiteX42" fmla="*/ 4393648 w 4417162"/>
              <a:gd name="connsiteY42" fmla="*/ 1870075 h 6858000"/>
              <a:gd name="connsiteX43" fmla="*/ 4405405 w 4417162"/>
              <a:gd name="connsiteY43" fmla="*/ 1922462 h 6858000"/>
              <a:gd name="connsiteX44" fmla="*/ 4413803 w 4417162"/>
              <a:gd name="connsiteY44" fmla="*/ 1982787 h 6858000"/>
              <a:gd name="connsiteX45" fmla="*/ 4417162 w 4417162"/>
              <a:gd name="connsiteY45" fmla="*/ 2051050 h 6858000"/>
              <a:gd name="connsiteX46" fmla="*/ 4413803 w 4417162"/>
              <a:gd name="connsiteY46" fmla="*/ 2119312 h 6858000"/>
              <a:gd name="connsiteX47" fmla="*/ 4405405 w 4417162"/>
              <a:gd name="connsiteY47" fmla="*/ 2179637 h 6858000"/>
              <a:gd name="connsiteX48" fmla="*/ 4393648 w 4417162"/>
              <a:gd name="connsiteY48" fmla="*/ 2232025 h 6858000"/>
              <a:gd name="connsiteX49" fmla="*/ 4378531 w 4417162"/>
              <a:gd name="connsiteY49" fmla="*/ 2278062 h 6858000"/>
              <a:gd name="connsiteX50" fmla="*/ 4361735 w 4417162"/>
              <a:gd name="connsiteY50" fmla="*/ 2319337 h 6858000"/>
              <a:gd name="connsiteX51" fmla="*/ 4341580 w 4417162"/>
              <a:gd name="connsiteY51" fmla="*/ 2359025 h 6858000"/>
              <a:gd name="connsiteX52" fmla="*/ 4321425 w 4417162"/>
              <a:gd name="connsiteY52" fmla="*/ 2395537 h 6858000"/>
              <a:gd name="connsiteX53" fmla="*/ 4301270 w 4417162"/>
              <a:gd name="connsiteY53" fmla="*/ 2433637 h 6858000"/>
              <a:gd name="connsiteX54" fmla="*/ 4282794 w 4417162"/>
              <a:gd name="connsiteY54" fmla="*/ 2471737 h 6858000"/>
              <a:gd name="connsiteX55" fmla="*/ 4264318 w 4417162"/>
              <a:gd name="connsiteY55" fmla="*/ 2513012 h 6858000"/>
              <a:gd name="connsiteX56" fmla="*/ 4249203 w 4417162"/>
              <a:gd name="connsiteY56" fmla="*/ 2560637 h 6858000"/>
              <a:gd name="connsiteX57" fmla="*/ 4239125 w 4417162"/>
              <a:gd name="connsiteY57" fmla="*/ 2613025 h 6858000"/>
              <a:gd name="connsiteX58" fmla="*/ 4229047 w 4417162"/>
              <a:gd name="connsiteY58" fmla="*/ 2671762 h 6858000"/>
              <a:gd name="connsiteX59" fmla="*/ 4227367 w 4417162"/>
              <a:gd name="connsiteY59" fmla="*/ 2741612 h 6858000"/>
              <a:gd name="connsiteX60" fmla="*/ 4229047 w 4417162"/>
              <a:gd name="connsiteY60" fmla="*/ 2809875 h 6858000"/>
              <a:gd name="connsiteX61" fmla="*/ 4239125 w 4417162"/>
              <a:gd name="connsiteY61" fmla="*/ 2868612 h 6858000"/>
              <a:gd name="connsiteX62" fmla="*/ 4249203 w 4417162"/>
              <a:gd name="connsiteY62" fmla="*/ 2922587 h 6858000"/>
              <a:gd name="connsiteX63" fmla="*/ 4264318 w 4417162"/>
              <a:gd name="connsiteY63" fmla="*/ 2967037 h 6858000"/>
              <a:gd name="connsiteX64" fmla="*/ 4282794 w 4417162"/>
              <a:gd name="connsiteY64" fmla="*/ 3009900 h 6858000"/>
              <a:gd name="connsiteX65" fmla="*/ 4301270 w 4417162"/>
              <a:gd name="connsiteY65" fmla="*/ 3046412 h 6858000"/>
              <a:gd name="connsiteX66" fmla="*/ 4321425 w 4417162"/>
              <a:gd name="connsiteY66" fmla="*/ 3084512 h 6858000"/>
              <a:gd name="connsiteX67" fmla="*/ 4341580 w 4417162"/>
              <a:gd name="connsiteY67" fmla="*/ 3121025 h 6858000"/>
              <a:gd name="connsiteX68" fmla="*/ 4361735 w 4417162"/>
              <a:gd name="connsiteY68" fmla="*/ 3160712 h 6858000"/>
              <a:gd name="connsiteX69" fmla="*/ 4378531 w 4417162"/>
              <a:gd name="connsiteY69" fmla="*/ 3201987 h 6858000"/>
              <a:gd name="connsiteX70" fmla="*/ 4393648 w 4417162"/>
              <a:gd name="connsiteY70" fmla="*/ 3248025 h 6858000"/>
              <a:gd name="connsiteX71" fmla="*/ 4405405 w 4417162"/>
              <a:gd name="connsiteY71" fmla="*/ 3300412 h 6858000"/>
              <a:gd name="connsiteX72" fmla="*/ 4413803 w 4417162"/>
              <a:gd name="connsiteY72" fmla="*/ 3360737 h 6858000"/>
              <a:gd name="connsiteX73" fmla="*/ 4417162 w 4417162"/>
              <a:gd name="connsiteY73" fmla="*/ 3427412 h 6858000"/>
              <a:gd name="connsiteX74" fmla="*/ 4413803 w 4417162"/>
              <a:gd name="connsiteY74" fmla="*/ 3497262 h 6858000"/>
              <a:gd name="connsiteX75" fmla="*/ 4405405 w 4417162"/>
              <a:gd name="connsiteY75" fmla="*/ 3557587 h 6858000"/>
              <a:gd name="connsiteX76" fmla="*/ 4393648 w 4417162"/>
              <a:gd name="connsiteY76" fmla="*/ 3609975 h 6858000"/>
              <a:gd name="connsiteX77" fmla="*/ 4378531 w 4417162"/>
              <a:gd name="connsiteY77" fmla="*/ 3656012 h 6858000"/>
              <a:gd name="connsiteX78" fmla="*/ 4361735 w 4417162"/>
              <a:gd name="connsiteY78" fmla="*/ 3697287 h 6858000"/>
              <a:gd name="connsiteX79" fmla="*/ 4341580 w 4417162"/>
              <a:gd name="connsiteY79" fmla="*/ 3736975 h 6858000"/>
              <a:gd name="connsiteX80" fmla="*/ 4301270 w 4417162"/>
              <a:gd name="connsiteY80" fmla="*/ 3811587 h 6858000"/>
              <a:gd name="connsiteX81" fmla="*/ 4282794 w 4417162"/>
              <a:gd name="connsiteY81" fmla="*/ 3848100 h 6858000"/>
              <a:gd name="connsiteX82" fmla="*/ 4264318 w 4417162"/>
              <a:gd name="connsiteY82" fmla="*/ 3890962 h 6858000"/>
              <a:gd name="connsiteX83" fmla="*/ 4249203 w 4417162"/>
              <a:gd name="connsiteY83" fmla="*/ 3935412 h 6858000"/>
              <a:gd name="connsiteX84" fmla="*/ 4239125 w 4417162"/>
              <a:gd name="connsiteY84" fmla="*/ 3987800 h 6858000"/>
              <a:gd name="connsiteX85" fmla="*/ 4229047 w 4417162"/>
              <a:gd name="connsiteY85" fmla="*/ 4048125 h 6858000"/>
              <a:gd name="connsiteX86" fmla="*/ 4227367 w 4417162"/>
              <a:gd name="connsiteY86" fmla="*/ 4116387 h 6858000"/>
              <a:gd name="connsiteX87" fmla="*/ 4229047 w 4417162"/>
              <a:gd name="connsiteY87" fmla="*/ 4186237 h 6858000"/>
              <a:gd name="connsiteX88" fmla="*/ 4239125 w 4417162"/>
              <a:gd name="connsiteY88" fmla="*/ 4244975 h 6858000"/>
              <a:gd name="connsiteX89" fmla="*/ 4249203 w 4417162"/>
              <a:gd name="connsiteY89" fmla="*/ 4297362 h 6858000"/>
              <a:gd name="connsiteX90" fmla="*/ 4264318 w 4417162"/>
              <a:gd name="connsiteY90" fmla="*/ 4343400 h 6858000"/>
              <a:gd name="connsiteX91" fmla="*/ 4282794 w 4417162"/>
              <a:gd name="connsiteY91" fmla="*/ 4386262 h 6858000"/>
              <a:gd name="connsiteX92" fmla="*/ 4301270 w 4417162"/>
              <a:gd name="connsiteY92" fmla="*/ 4424362 h 6858000"/>
              <a:gd name="connsiteX93" fmla="*/ 4341580 w 4417162"/>
              <a:gd name="connsiteY93" fmla="*/ 4498975 h 6858000"/>
              <a:gd name="connsiteX94" fmla="*/ 4361735 w 4417162"/>
              <a:gd name="connsiteY94" fmla="*/ 4537075 h 6858000"/>
              <a:gd name="connsiteX95" fmla="*/ 4378531 w 4417162"/>
              <a:gd name="connsiteY95" fmla="*/ 4579937 h 6858000"/>
              <a:gd name="connsiteX96" fmla="*/ 4393648 w 4417162"/>
              <a:gd name="connsiteY96" fmla="*/ 4625975 h 6858000"/>
              <a:gd name="connsiteX97" fmla="*/ 4405405 w 4417162"/>
              <a:gd name="connsiteY97" fmla="*/ 4678362 h 6858000"/>
              <a:gd name="connsiteX98" fmla="*/ 4413803 w 4417162"/>
              <a:gd name="connsiteY98" fmla="*/ 4738687 h 6858000"/>
              <a:gd name="connsiteX99" fmla="*/ 4417162 w 4417162"/>
              <a:gd name="connsiteY99" fmla="*/ 4806950 h 6858000"/>
              <a:gd name="connsiteX100" fmla="*/ 4413803 w 4417162"/>
              <a:gd name="connsiteY100" fmla="*/ 4875212 h 6858000"/>
              <a:gd name="connsiteX101" fmla="*/ 4405405 w 4417162"/>
              <a:gd name="connsiteY101" fmla="*/ 4935537 h 6858000"/>
              <a:gd name="connsiteX102" fmla="*/ 4393648 w 4417162"/>
              <a:gd name="connsiteY102" fmla="*/ 4987925 h 6858000"/>
              <a:gd name="connsiteX103" fmla="*/ 4378531 w 4417162"/>
              <a:gd name="connsiteY103" fmla="*/ 5033962 h 6858000"/>
              <a:gd name="connsiteX104" fmla="*/ 4361735 w 4417162"/>
              <a:gd name="connsiteY104" fmla="*/ 5075237 h 6858000"/>
              <a:gd name="connsiteX105" fmla="*/ 4341580 w 4417162"/>
              <a:gd name="connsiteY105" fmla="*/ 5114925 h 6858000"/>
              <a:gd name="connsiteX106" fmla="*/ 4321425 w 4417162"/>
              <a:gd name="connsiteY106" fmla="*/ 5149850 h 6858000"/>
              <a:gd name="connsiteX107" fmla="*/ 4301270 w 4417162"/>
              <a:gd name="connsiteY107" fmla="*/ 5186362 h 6858000"/>
              <a:gd name="connsiteX108" fmla="*/ 4282794 w 4417162"/>
              <a:gd name="connsiteY108" fmla="*/ 5226050 h 6858000"/>
              <a:gd name="connsiteX109" fmla="*/ 4264318 w 4417162"/>
              <a:gd name="connsiteY109" fmla="*/ 5268912 h 6858000"/>
              <a:gd name="connsiteX110" fmla="*/ 4249203 w 4417162"/>
              <a:gd name="connsiteY110" fmla="*/ 5313362 h 6858000"/>
              <a:gd name="connsiteX111" fmla="*/ 4239125 w 4417162"/>
              <a:gd name="connsiteY111" fmla="*/ 5365750 h 6858000"/>
              <a:gd name="connsiteX112" fmla="*/ 4229047 w 4417162"/>
              <a:gd name="connsiteY112" fmla="*/ 5426075 h 6858000"/>
              <a:gd name="connsiteX113" fmla="*/ 4227367 w 4417162"/>
              <a:gd name="connsiteY113" fmla="*/ 5494337 h 6858000"/>
              <a:gd name="connsiteX114" fmla="*/ 4229047 w 4417162"/>
              <a:gd name="connsiteY114" fmla="*/ 5562600 h 6858000"/>
              <a:gd name="connsiteX115" fmla="*/ 4239125 w 4417162"/>
              <a:gd name="connsiteY115" fmla="*/ 5622925 h 6858000"/>
              <a:gd name="connsiteX116" fmla="*/ 4249203 w 4417162"/>
              <a:gd name="connsiteY116" fmla="*/ 5675312 h 6858000"/>
              <a:gd name="connsiteX117" fmla="*/ 4264318 w 4417162"/>
              <a:gd name="connsiteY117" fmla="*/ 5721350 h 6858000"/>
              <a:gd name="connsiteX118" fmla="*/ 4282794 w 4417162"/>
              <a:gd name="connsiteY118" fmla="*/ 5762625 h 6858000"/>
              <a:gd name="connsiteX119" fmla="*/ 4301270 w 4417162"/>
              <a:gd name="connsiteY119" fmla="*/ 5802312 h 6858000"/>
              <a:gd name="connsiteX120" fmla="*/ 4321425 w 4417162"/>
              <a:gd name="connsiteY120" fmla="*/ 5840412 h 6858000"/>
              <a:gd name="connsiteX121" fmla="*/ 4341580 w 4417162"/>
              <a:gd name="connsiteY121" fmla="*/ 5876925 h 6858000"/>
              <a:gd name="connsiteX122" fmla="*/ 4361735 w 4417162"/>
              <a:gd name="connsiteY122" fmla="*/ 5915025 h 6858000"/>
              <a:gd name="connsiteX123" fmla="*/ 4378531 w 4417162"/>
              <a:gd name="connsiteY123" fmla="*/ 5956300 h 6858000"/>
              <a:gd name="connsiteX124" fmla="*/ 4393648 w 4417162"/>
              <a:gd name="connsiteY124" fmla="*/ 6003925 h 6858000"/>
              <a:gd name="connsiteX125" fmla="*/ 4405405 w 4417162"/>
              <a:gd name="connsiteY125" fmla="*/ 6056312 h 6858000"/>
              <a:gd name="connsiteX126" fmla="*/ 4413803 w 4417162"/>
              <a:gd name="connsiteY126" fmla="*/ 6113462 h 6858000"/>
              <a:gd name="connsiteX127" fmla="*/ 4417162 w 4417162"/>
              <a:gd name="connsiteY127" fmla="*/ 6183312 h 6858000"/>
              <a:gd name="connsiteX128" fmla="*/ 4413803 w 4417162"/>
              <a:gd name="connsiteY128" fmla="*/ 6251575 h 6858000"/>
              <a:gd name="connsiteX129" fmla="*/ 4405405 w 4417162"/>
              <a:gd name="connsiteY129" fmla="*/ 6311900 h 6858000"/>
              <a:gd name="connsiteX130" fmla="*/ 4393648 w 4417162"/>
              <a:gd name="connsiteY130" fmla="*/ 6361112 h 6858000"/>
              <a:gd name="connsiteX131" fmla="*/ 4378531 w 4417162"/>
              <a:gd name="connsiteY131" fmla="*/ 6407150 h 6858000"/>
              <a:gd name="connsiteX132" fmla="*/ 4361735 w 4417162"/>
              <a:gd name="connsiteY132" fmla="*/ 6448425 h 6858000"/>
              <a:gd name="connsiteX133" fmla="*/ 4343260 w 4417162"/>
              <a:gd name="connsiteY133" fmla="*/ 6488112 h 6858000"/>
              <a:gd name="connsiteX134" fmla="*/ 4324784 w 4417162"/>
              <a:gd name="connsiteY134" fmla="*/ 6523037 h 6858000"/>
              <a:gd name="connsiteX135" fmla="*/ 4304629 w 4417162"/>
              <a:gd name="connsiteY135" fmla="*/ 6561137 h 6858000"/>
              <a:gd name="connsiteX136" fmla="*/ 4284474 w 4417162"/>
              <a:gd name="connsiteY136" fmla="*/ 6597650 h 6858000"/>
              <a:gd name="connsiteX137" fmla="*/ 4267678 w 4417162"/>
              <a:gd name="connsiteY137" fmla="*/ 6640512 h 6858000"/>
              <a:gd name="connsiteX138" fmla="*/ 4250882 w 4417162"/>
              <a:gd name="connsiteY138" fmla="*/ 6683375 h 6858000"/>
              <a:gd name="connsiteX139" fmla="*/ 4240804 w 4417162"/>
              <a:gd name="connsiteY139" fmla="*/ 6735762 h 6858000"/>
              <a:gd name="connsiteX140" fmla="*/ 4232407 w 4417162"/>
              <a:gd name="connsiteY140" fmla="*/ 6791325 h 6858000"/>
              <a:gd name="connsiteX141" fmla="*/ 4227367 w 4417162"/>
              <a:gd name="connsiteY141" fmla="*/ 6858000 h 6858000"/>
              <a:gd name="connsiteX142" fmla="*/ 2310062 w 4417162"/>
              <a:gd name="connsiteY142" fmla="*/ 6858000 h 6858000"/>
              <a:gd name="connsiteX143" fmla="*/ 144378 w 4417162"/>
              <a:gd name="connsiteY143" fmla="*/ 6858000 h 6858000"/>
              <a:gd name="connsiteX144" fmla="*/ 0 w 4417162"/>
              <a:gd name="connsiteY14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4417162" h="6858000">
                <a:moveTo>
                  <a:pt x="0" y="0"/>
                </a:moveTo>
                <a:lnTo>
                  <a:pt x="144378" y="0"/>
                </a:lnTo>
                <a:lnTo>
                  <a:pt x="2310062" y="0"/>
                </a:lnTo>
                <a:lnTo>
                  <a:pt x="4227367" y="0"/>
                </a:lnTo>
                <a:lnTo>
                  <a:pt x="4232407" y="66675"/>
                </a:lnTo>
                <a:lnTo>
                  <a:pt x="4240804" y="122237"/>
                </a:lnTo>
                <a:lnTo>
                  <a:pt x="4250882" y="174625"/>
                </a:lnTo>
                <a:lnTo>
                  <a:pt x="4267678" y="217487"/>
                </a:lnTo>
                <a:lnTo>
                  <a:pt x="4284474" y="260350"/>
                </a:lnTo>
                <a:lnTo>
                  <a:pt x="4304629" y="296862"/>
                </a:lnTo>
                <a:lnTo>
                  <a:pt x="4324784" y="334962"/>
                </a:lnTo>
                <a:lnTo>
                  <a:pt x="4343260" y="369887"/>
                </a:lnTo>
                <a:lnTo>
                  <a:pt x="4361735" y="409575"/>
                </a:lnTo>
                <a:lnTo>
                  <a:pt x="4378531" y="450850"/>
                </a:lnTo>
                <a:lnTo>
                  <a:pt x="4393648" y="496887"/>
                </a:lnTo>
                <a:lnTo>
                  <a:pt x="4405405" y="546100"/>
                </a:lnTo>
                <a:lnTo>
                  <a:pt x="4413803" y="606425"/>
                </a:lnTo>
                <a:lnTo>
                  <a:pt x="4417162" y="673100"/>
                </a:lnTo>
                <a:lnTo>
                  <a:pt x="4413803" y="744537"/>
                </a:lnTo>
                <a:lnTo>
                  <a:pt x="4405405" y="801687"/>
                </a:lnTo>
                <a:lnTo>
                  <a:pt x="4393648" y="854075"/>
                </a:lnTo>
                <a:lnTo>
                  <a:pt x="4378531" y="901700"/>
                </a:lnTo>
                <a:lnTo>
                  <a:pt x="4361735" y="942975"/>
                </a:lnTo>
                <a:lnTo>
                  <a:pt x="4341580" y="981075"/>
                </a:lnTo>
                <a:lnTo>
                  <a:pt x="4321425" y="1017587"/>
                </a:lnTo>
                <a:lnTo>
                  <a:pt x="4301270" y="1055687"/>
                </a:lnTo>
                <a:lnTo>
                  <a:pt x="4282794" y="1095375"/>
                </a:lnTo>
                <a:lnTo>
                  <a:pt x="4264318" y="1136650"/>
                </a:lnTo>
                <a:lnTo>
                  <a:pt x="4249203" y="1182687"/>
                </a:lnTo>
                <a:lnTo>
                  <a:pt x="4239125" y="1235075"/>
                </a:lnTo>
                <a:lnTo>
                  <a:pt x="4229047" y="1295400"/>
                </a:lnTo>
                <a:lnTo>
                  <a:pt x="4227367" y="1363662"/>
                </a:lnTo>
                <a:lnTo>
                  <a:pt x="4229047" y="1431925"/>
                </a:lnTo>
                <a:lnTo>
                  <a:pt x="4239125" y="1492250"/>
                </a:lnTo>
                <a:lnTo>
                  <a:pt x="4249203" y="1544637"/>
                </a:lnTo>
                <a:lnTo>
                  <a:pt x="4264318" y="1589087"/>
                </a:lnTo>
                <a:lnTo>
                  <a:pt x="4282794" y="1631950"/>
                </a:lnTo>
                <a:lnTo>
                  <a:pt x="4301270" y="1671637"/>
                </a:lnTo>
                <a:lnTo>
                  <a:pt x="4321425" y="1708150"/>
                </a:lnTo>
                <a:lnTo>
                  <a:pt x="4341580" y="1743075"/>
                </a:lnTo>
                <a:lnTo>
                  <a:pt x="4361735" y="1782762"/>
                </a:lnTo>
                <a:lnTo>
                  <a:pt x="4378531" y="1824037"/>
                </a:lnTo>
                <a:lnTo>
                  <a:pt x="4393648" y="1870075"/>
                </a:lnTo>
                <a:lnTo>
                  <a:pt x="4405405" y="1922462"/>
                </a:lnTo>
                <a:lnTo>
                  <a:pt x="4413803" y="1982787"/>
                </a:lnTo>
                <a:lnTo>
                  <a:pt x="4417162" y="2051050"/>
                </a:lnTo>
                <a:lnTo>
                  <a:pt x="4413803" y="2119312"/>
                </a:lnTo>
                <a:lnTo>
                  <a:pt x="4405405" y="2179637"/>
                </a:lnTo>
                <a:lnTo>
                  <a:pt x="4393648" y="2232025"/>
                </a:lnTo>
                <a:lnTo>
                  <a:pt x="4378531" y="2278062"/>
                </a:lnTo>
                <a:lnTo>
                  <a:pt x="4361735" y="2319337"/>
                </a:lnTo>
                <a:lnTo>
                  <a:pt x="4341580" y="2359025"/>
                </a:lnTo>
                <a:lnTo>
                  <a:pt x="4321425" y="2395537"/>
                </a:lnTo>
                <a:lnTo>
                  <a:pt x="4301270" y="2433637"/>
                </a:lnTo>
                <a:lnTo>
                  <a:pt x="4282794" y="2471737"/>
                </a:lnTo>
                <a:lnTo>
                  <a:pt x="4264318" y="2513012"/>
                </a:lnTo>
                <a:lnTo>
                  <a:pt x="4249203" y="2560637"/>
                </a:lnTo>
                <a:lnTo>
                  <a:pt x="4239125" y="2613025"/>
                </a:lnTo>
                <a:lnTo>
                  <a:pt x="4229047" y="2671762"/>
                </a:lnTo>
                <a:lnTo>
                  <a:pt x="4227367" y="2741612"/>
                </a:lnTo>
                <a:lnTo>
                  <a:pt x="4229047" y="2809875"/>
                </a:lnTo>
                <a:lnTo>
                  <a:pt x="4239125" y="2868612"/>
                </a:lnTo>
                <a:lnTo>
                  <a:pt x="4249203" y="2922587"/>
                </a:lnTo>
                <a:lnTo>
                  <a:pt x="4264318" y="2967037"/>
                </a:lnTo>
                <a:lnTo>
                  <a:pt x="4282794" y="3009900"/>
                </a:lnTo>
                <a:lnTo>
                  <a:pt x="4301270" y="3046412"/>
                </a:lnTo>
                <a:lnTo>
                  <a:pt x="4321425" y="3084512"/>
                </a:lnTo>
                <a:lnTo>
                  <a:pt x="4341580" y="3121025"/>
                </a:lnTo>
                <a:lnTo>
                  <a:pt x="4361735" y="3160712"/>
                </a:lnTo>
                <a:lnTo>
                  <a:pt x="4378531" y="3201987"/>
                </a:lnTo>
                <a:lnTo>
                  <a:pt x="4393648" y="3248025"/>
                </a:lnTo>
                <a:lnTo>
                  <a:pt x="4405405" y="3300412"/>
                </a:lnTo>
                <a:lnTo>
                  <a:pt x="4413803" y="3360737"/>
                </a:lnTo>
                <a:lnTo>
                  <a:pt x="4417162" y="3427412"/>
                </a:lnTo>
                <a:lnTo>
                  <a:pt x="4413803" y="3497262"/>
                </a:lnTo>
                <a:lnTo>
                  <a:pt x="4405405" y="3557587"/>
                </a:lnTo>
                <a:lnTo>
                  <a:pt x="4393648" y="3609975"/>
                </a:lnTo>
                <a:lnTo>
                  <a:pt x="4378531" y="3656012"/>
                </a:lnTo>
                <a:lnTo>
                  <a:pt x="4361735" y="3697287"/>
                </a:lnTo>
                <a:lnTo>
                  <a:pt x="4341580" y="3736975"/>
                </a:lnTo>
                <a:lnTo>
                  <a:pt x="4301270" y="3811587"/>
                </a:lnTo>
                <a:lnTo>
                  <a:pt x="4282794" y="3848100"/>
                </a:lnTo>
                <a:lnTo>
                  <a:pt x="4264318" y="3890962"/>
                </a:lnTo>
                <a:lnTo>
                  <a:pt x="4249203" y="3935412"/>
                </a:lnTo>
                <a:lnTo>
                  <a:pt x="4239125" y="3987800"/>
                </a:lnTo>
                <a:lnTo>
                  <a:pt x="4229047" y="4048125"/>
                </a:lnTo>
                <a:lnTo>
                  <a:pt x="4227367" y="4116387"/>
                </a:lnTo>
                <a:lnTo>
                  <a:pt x="4229047" y="4186237"/>
                </a:lnTo>
                <a:lnTo>
                  <a:pt x="4239125" y="4244975"/>
                </a:lnTo>
                <a:lnTo>
                  <a:pt x="4249203" y="4297362"/>
                </a:lnTo>
                <a:lnTo>
                  <a:pt x="4264318" y="4343400"/>
                </a:lnTo>
                <a:lnTo>
                  <a:pt x="4282794" y="4386262"/>
                </a:lnTo>
                <a:lnTo>
                  <a:pt x="4301270" y="4424362"/>
                </a:lnTo>
                <a:lnTo>
                  <a:pt x="4341580" y="4498975"/>
                </a:lnTo>
                <a:lnTo>
                  <a:pt x="4361735" y="4537075"/>
                </a:lnTo>
                <a:lnTo>
                  <a:pt x="4378531" y="4579937"/>
                </a:lnTo>
                <a:lnTo>
                  <a:pt x="4393648" y="4625975"/>
                </a:lnTo>
                <a:lnTo>
                  <a:pt x="4405405" y="4678362"/>
                </a:lnTo>
                <a:lnTo>
                  <a:pt x="4413803" y="4738687"/>
                </a:lnTo>
                <a:lnTo>
                  <a:pt x="4417162" y="4806950"/>
                </a:lnTo>
                <a:lnTo>
                  <a:pt x="4413803" y="4875212"/>
                </a:lnTo>
                <a:lnTo>
                  <a:pt x="4405405" y="4935537"/>
                </a:lnTo>
                <a:lnTo>
                  <a:pt x="4393648" y="4987925"/>
                </a:lnTo>
                <a:lnTo>
                  <a:pt x="4378531" y="5033962"/>
                </a:lnTo>
                <a:lnTo>
                  <a:pt x="4361735" y="5075237"/>
                </a:lnTo>
                <a:lnTo>
                  <a:pt x="4341580" y="5114925"/>
                </a:lnTo>
                <a:lnTo>
                  <a:pt x="4321425" y="5149850"/>
                </a:lnTo>
                <a:lnTo>
                  <a:pt x="4301270" y="5186362"/>
                </a:lnTo>
                <a:lnTo>
                  <a:pt x="4282794" y="5226050"/>
                </a:lnTo>
                <a:lnTo>
                  <a:pt x="4264318" y="5268912"/>
                </a:lnTo>
                <a:lnTo>
                  <a:pt x="4249203" y="5313362"/>
                </a:lnTo>
                <a:lnTo>
                  <a:pt x="4239125" y="5365750"/>
                </a:lnTo>
                <a:lnTo>
                  <a:pt x="4229047" y="5426075"/>
                </a:lnTo>
                <a:lnTo>
                  <a:pt x="4227367" y="5494337"/>
                </a:lnTo>
                <a:lnTo>
                  <a:pt x="4229047" y="5562600"/>
                </a:lnTo>
                <a:lnTo>
                  <a:pt x="4239125" y="5622925"/>
                </a:lnTo>
                <a:lnTo>
                  <a:pt x="4249203" y="5675312"/>
                </a:lnTo>
                <a:lnTo>
                  <a:pt x="4264318" y="5721350"/>
                </a:lnTo>
                <a:lnTo>
                  <a:pt x="4282794" y="5762625"/>
                </a:lnTo>
                <a:lnTo>
                  <a:pt x="4301270" y="5802312"/>
                </a:lnTo>
                <a:lnTo>
                  <a:pt x="4321425" y="5840412"/>
                </a:lnTo>
                <a:lnTo>
                  <a:pt x="4341580" y="5876925"/>
                </a:lnTo>
                <a:lnTo>
                  <a:pt x="4361735" y="5915025"/>
                </a:lnTo>
                <a:lnTo>
                  <a:pt x="4378531" y="5956300"/>
                </a:lnTo>
                <a:lnTo>
                  <a:pt x="4393648" y="6003925"/>
                </a:lnTo>
                <a:lnTo>
                  <a:pt x="4405405" y="6056312"/>
                </a:lnTo>
                <a:lnTo>
                  <a:pt x="4413803" y="6113462"/>
                </a:lnTo>
                <a:lnTo>
                  <a:pt x="4417162" y="6183312"/>
                </a:lnTo>
                <a:lnTo>
                  <a:pt x="4413803" y="6251575"/>
                </a:lnTo>
                <a:lnTo>
                  <a:pt x="4405405" y="6311900"/>
                </a:lnTo>
                <a:lnTo>
                  <a:pt x="4393648" y="6361112"/>
                </a:lnTo>
                <a:lnTo>
                  <a:pt x="4378531" y="6407150"/>
                </a:lnTo>
                <a:lnTo>
                  <a:pt x="4361735" y="6448425"/>
                </a:lnTo>
                <a:lnTo>
                  <a:pt x="4343260" y="6488112"/>
                </a:lnTo>
                <a:lnTo>
                  <a:pt x="4324784" y="6523037"/>
                </a:lnTo>
                <a:lnTo>
                  <a:pt x="4304629" y="6561137"/>
                </a:lnTo>
                <a:lnTo>
                  <a:pt x="4284474" y="6597650"/>
                </a:lnTo>
                <a:lnTo>
                  <a:pt x="4267678" y="6640512"/>
                </a:lnTo>
                <a:lnTo>
                  <a:pt x="4250882" y="6683375"/>
                </a:lnTo>
                <a:lnTo>
                  <a:pt x="4240804" y="6735762"/>
                </a:lnTo>
                <a:lnTo>
                  <a:pt x="4232407" y="6791325"/>
                </a:lnTo>
                <a:lnTo>
                  <a:pt x="4227367" y="6858000"/>
                </a:lnTo>
                <a:lnTo>
                  <a:pt x="2310062" y="6858000"/>
                </a:lnTo>
                <a:lnTo>
                  <a:pt x="144378" y="6858000"/>
                </a:lnTo>
                <a:lnTo>
                  <a:pt x="0" y="6858000"/>
                </a:lnTo>
                <a:close/>
              </a:path>
            </a:pathLst>
          </a:custGeom>
          <a:solidFill>
            <a:srgbClr val="FFFFFF"/>
          </a:solidFill>
          <a:ln w="0">
            <a:noFill/>
            <a:prstDash val="solid"/>
            <a:round/>
            <a:headEnd/>
            <a:tailEnd/>
          </a:ln>
        </p:spPr>
      </p:sp>
      <p:sp useBgFill="1">
        <p:nvSpPr>
          <p:cNvPr id="21" name="Freeform: Shape 20">
            <a:extLst>
              <a:ext uri="{FF2B5EF4-FFF2-40B4-BE49-F238E27FC236}">
                <a16:creationId xmlns:a16="http://schemas.microsoft.com/office/drawing/2014/main" id="{A7A4B465-FBCC-4CD4-89A1-82992A7B47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4272784" cy="6858000"/>
          </a:xfrm>
          <a:custGeom>
            <a:avLst/>
            <a:gdLst>
              <a:gd name="connsiteX0" fmla="*/ 0 w 4272784"/>
              <a:gd name="connsiteY0" fmla="*/ 0 h 6858000"/>
              <a:gd name="connsiteX1" fmla="*/ 4082989 w 4272784"/>
              <a:gd name="connsiteY1" fmla="*/ 0 h 6858000"/>
              <a:gd name="connsiteX2" fmla="*/ 4088029 w 4272784"/>
              <a:gd name="connsiteY2" fmla="*/ 66675 h 6858000"/>
              <a:gd name="connsiteX3" fmla="*/ 4096426 w 4272784"/>
              <a:gd name="connsiteY3" fmla="*/ 122237 h 6858000"/>
              <a:gd name="connsiteX4" fmla="*/ 4106504 w 4272784"/>
              <a:gd name="connsiteY4" fmla="*/ 174625 h 6858000"/>
              <a:gd name="connsiteX5" fmla="*/ 4123300 w 4272784"/>
              <a:gd name="connsiteY5" fmla="*/ 217487 h 6858000"/>
              <a:gd name="connsiteX6" fmla="*/ 4140096 w 4272784"/>
              <a:gd name="connsiteY6" fmla="*/ 260350 h 6858000"/>
              <a:gd name="connsiteX7" fmla="*/ 4160251 w 4272784"/>
              <a:gd name="connsiteY7" fmla="*/ 296862 h 6858000"/>
              <a:gd name="connsiteX8" fmla="*/ 4180406 w 4272784"/>
              <a:gd name="connsiteY8" fmla="*/ 334962 h 6858000"/>
              <a:gd name="connsiteX9" fmla="*/ 4198882 w 4272784"/>
              <a:gd name="connsiteY9" fmla="*/ 369887 h 6858000"/>
              <a:gd name="connsiteX10" fmla="*/ 4217357 w 4272784"/>
              <a:gd name="connsiteY10" fmla="*/ 409575 h 6858000"/>
              <a:gd name="connsiteX11" fmla="*/ 4234153 w 4272784"/>
              <a:gd name="connsiteY11" fmla="*/ 450850 h 6858000"/>
              <a:gd name="connsiteX12" fmla="*/ 4249270 w 4272784"/>
              <a:gd name="connsiteY12" fmla="*/ 496887 h 6858000"/>
              <a:gd name="connsiteX13" fmla="*/ 4261027 w 4272784"/>
              <a:gd name="connsiteY13" fmla="*/ 546100 h 6858000"/>
              <a:gd name="connsiteX14" fmla="*/ 4269425 w 4272784"/>
              <a:gd name="connsiteY14" fmla="*/ 606425 h 6858000"/>
              <a:gd name="connsiteX15" fmla="*/ 4272784 w 4272784"/>
              <a:gd name="connsiteY15" fmla="*/ 673100 h 6858000"/>
              <a:gd name="connsiteX16" fmla="*/ 4269425 w 4272784"/>
              <a:gd name="connsiteY16" fmla="*/ 744537 h 6858000"/>
              <a:gd name="connsiteX17" fmla="*/ 4261027 w 4272784"/>
              <a:gd name="connsiteY17" fmla="*/ 801687 h 6858000"/>
              <a:gd name="connsiteX18" fmla="*/ 4249270 w 4272784"/>
              <a:gd name="connsiteY18" fmla="*/ 854075 h 6858000"/>
              <a:gd name="connsiteX19" fmla="*/ 4234153 w 4272784"/>
              <a:gd name="connsiteY19" fmla="*/ 901700 h 6858000"/>
              <a:gd name="connsiteX20" fmla="*/ 4217357 w 4272784"/>
              <a:gd name="connsiteY20" fmla="*/ 942975 h 6858000"/>
              <a:gd name="connsiteX21" fmla="*/ 4197202 w 4272784"/>
              <a:gd name="connsiteY21" fmla="*/ 981075 h 6858000"/>
              <a:gd name="connsiteX22" fmla="*/ 4177047 w 4272784"/>
              <a:gd name="connsiteY22" fmla="*/ 1017587 h 6858000"/>
              <a:gd name="connsiteX23" fmla="*/ 4156892 w 4272784"/>
              <a:gd name="connsiteY23" fmla="*/ 1055687 h 6858000"/>
              <a:gd name="connsiteX24" fmla="*/ 4138416 w 4272784"/>
              <a:gd name="connsiteY24" fmla="*/ 1095375 h 6858000"/>
              <a:gd name="connsiteX25" fmla="*/ 4119940 w 4272784"/>
              <a:gd name="connsiteY25" fmla="*/ 1136650 h 6858000"/>
              <a:gd name="connsiteX26" fmla="*/ 4104825 w 4272784"/>
              <a:gd name="connsiteY26" fmla="*/ 1182687 h 6858000"/>
              <a:gd name="connsiteX27" fmla="*/ 4094747 w 4272784"/>
              <a:gd name="connsiteY27" fmla="*/ 1235075 h 6858000"/>
              <a:gd name="connsiteX28" fmla="*/ 4084669 w 4272784"/>
              <a:gd name="connsiteY28" fmla="*/ 1295400 h 6858000"/>
              <a:gd name="connsiteX29" fmla="*/ 4082989 w 4272784"/>
              <a:gd name="connsiteY29" fmla="*/ 1363662 h 6858000"/>
              <a:gd name="connsiteX30" fmla="*/ 4084669 w 4272784"/>
              <a:gd name="connsiteY30" fmla="*/ 1431925 h 6858000"/>
              <a:gd name="connsiteX31" fmla="*/ 4094747 w 4272784"/>
              <a:gd name="connsiteY31" fmla="*/ 1492250 h 6858000"/>
              <a:gd name="connsiteX32" fmla="*/ 4104825 w 4272784"/>
              <a:gd name="connsiteY32" fmla="*/ 1544637 h 6858000"/>
              <a:gd name="connsiteX33" fmla="*/ 4119940 w 4272784"/>
              <a:gd name="connsiteY33" fmla="*/ 1589087 h 6858000"/>
              <a:gd name="connsiteX34" fmla="*/ 4138416 w 4272784"/>
              <a:gd name="connsiteY34" fmla="*/ 1631950 h 6858000"/>
              <a:gd name="connsiteX35" fmla="*/ 4156892 w 4272784"/>
              <a:gd name="connsiteY35" fmla="*/ 1671637 h 6858000"/>
              <a:gd name="connsiteX36" fmla="*/ 4177047 w 4272784"/>
              <a:gd name="connsiteY36" fmla="*/ 1708150 h 6858000"/>
              <a:gd name="connsiteX37" fmla="*/ 4197202 w 4272784"/>
              <a:gd name="connsiteY37" fmla="*/ 1743075 h 6858000"/>
              <a:gd name="connsiteX38" fmla="*/ 4217357 w 4272784"/>
              <a:gd name="connsiteY38" fmla="*/ 1782762 h 6858000"/>
              <a:gd name="connsiteX39" fmla="*/ 4234153 w 4272784"/>
              <a:gd name="connsiteY39" fmla="*/ 1824037 h 6858000"/>
              <a:gd name="connsiteX40" fmla="*/ 4249270 w 4272784"/>
              <a:gd name="connsiteY40" fmla="*/ 1870075 h 6858000"/>
              <a:gd name="connsiteX41" fmla="*/ 4261027 w 4272784"/>
              <a:gd name="connsiteY41" fmla="*/ 1922462 h 6858000"/>
              <a:gd name="connsiteX42" fmla="*/ 4269425 w 4272784"/>
              <a:gd name="connsiteY42" fmla="*/ 1982787 h 6858000"/>
              <a:gd name="connsiteX43" fmla="*/ 4272784 w 4272784"/>
              <a:gd name="connsiteY43" fmla="*/ 2051050 h 6858000"/>
              <a:gd name="connsiteX44" fmla="*/ 4269425 w 4272784"/>
              <a:gd name="connsiteY44" fmla="*/ 2119312 h 6858000"/>
              <a:gd name="connsiteX45" fmla="*/ 4261027 w 4272784"/>
              <a:gd name="connsiteY45" fmla="*/ 2179637 h 6858000"/>
              <a:gd name="connsiteX46" fmla="*/ 4249270 w 4272784"/>
              <a:gd name="connsiteY46" fmla="*/ 2232025 h 6858000"/>
              <a:gd name="connsiteX47" fmla="*/ 4234153 w 4272784"/>
              <a:gd name="connsiteY47" fmla="*/ 2278062 h 6858000"/>
              <a:gd name="connsiteX48" fmla="*/ 4217357 w 4272784"/>
              <a:gd name="connsiteY48" fmla="*/ 2319337 h 6858000"/>
              <a:gd name="connsiteX49" fmla="*/ 4197202 w 4272784"/>
              <a:gd name="connsiteY49" fmla="*/ 2359025 h 6858000"/>
              <a:gd name="connsiteX50" fmla="*/ 4177047 w 4272784"/>
              <a:gd name="connsiteY50" fmla="*/ 2395537 h 6858000"/>
              <a:gd name="connsiteX51" fmla="*/ 4156892 w 4272784"/>
              <a:gd name="connsiteY51" fmla="*/ 2433637 h 6858000"/>
              <a:gd name="connsiteX52" fmla="*/ 4138416 w 4272784"/>
              <a:gd name="connsiteY52" fmla="*/ 2471737 h 6858000"/>
              <a:gd name="connsiteX53" fmla="*/ 4119940 w 4272784"/>
              <a:gd name="connsiteY53" fmla="*/ 2513012 h 6858000"/>
              <a:gd name="connsiteX54" fmla="*/ 4104825 w 4272784"/>
              <a:gd name="connsiteY54" fmla="*/ 2560637 h 6858000"/>
              <a:gd name="connsiteX55" fmla="*/ 4094747 w 4272784"/>
              <a:gd name="connsiteY55" fmla="*/ 2613025 h 6858000"/>
              <a:gd name="connsiteX56" fmla="*/ 4084669 w 4272784"/>
              <a:gd name="connsiteY56" fmla="*/ 2671762 h 6858000"/>
              <a:gd name="connsiteX57" fmla="*/ 4082989 w 4272784"/>
              <a:gd name="connsiteY57" fmla="*/ 2741612 h 6858000"/>
              <a:gd name="connsiteX58" fmla="*/ 4084669 w 4272784"/>
              <a:gd name="connsiteY58" fmla="*/ 2809875 h 6858000"/>
              <a:gd name="connsiteX59" fmla="*/ 4094747 w 4272784"/>
              <a:gd name="connsiteY59" fmla="*/ 2868612 h 6858000"/>
              <a:gd name="connsiteX60" fmla="*/ 4104825 w 4272784"/>
              <a:gd name="connsiteY60" fmla="*/ 2922587 h 6858000"/>
              <a:gd name="connsiteX61" fmla="*/ 4119940 w 4272784"/>
              <a:gd name="connsiteY61" fmla="*/ 2967037 h 6858000"/>
              <a:gd name="connsiteX62" fmla="*/ 4138416 w 4272784"/>
              <a:gd name="connsiteY62" fmla="*/ 3009900 h 6858000"/>
              <a:gd name="connsiteX63" fmla="*/ 4156892 w 4272784"/>
              <a:gd name="connsiteY63" fmla="*/ 3046412 h 6858000"/>
              <a:gd name="connsiteX64" fmla="*/ 4177047 w 4272784"/>
              <a:gd name="connsiteY64" fmla="*/ 3084512 h 6858000"/>
              <a:gd name="connsiteX65" fmla="*/ 4197202 w 4272784"/>
              <a:gd name="connsiteY65" fmla="*/ 3121025 h 6858000"/>
              <a:gd name="connsiteX66" fmla="*/ 4217357 w 4272784"/>
              <a:gd name="connsiteY66" fmla="*/ 3160712 h 6858000"/>
              <a:gd name="connsiteX67" fmla="*/ 4234153 w 4272784"/>
              <a:gd name="connsiteY67" fmla="*/ 3201987 h 6858000"/>
              <a:gd name="connsiteX68" fmla="*/ 4249270 w 4272784"/>
              <a:gd name="connsiteY68" fmla="*/ 3248025 h 6858000"/>
              <a:gd name="connsiteX69" fmla="*/ 4261027 w 4272784"/>
              <a:gd name="connsiteY69" fmla="*/ 3300412 h 6858000"/>
              <a:gd name="connsiteX70" fmla="*/ 4269425 w 4272784"/>
              <a:gd name="connsiteY70" fmla="*/ 3360737 h 6858000"/>
              <a:gd name="connsiteX71" fmla="*/ 4272784 w 4272784"/>
              <a:gd name="connsiteY71" fmla="*/ 3427412 h 6858000"/>
              <a:gd name="connsiteX72" fmla="*/ 4269425 w 4272784"/>
              <a:gd name="connsiteY72" fmla="*/ 3497262 h 6858000"/>
              <a:gd name="connsiteX73" fmla="*/ 4261027 w 4272784"/>
              <a:gd name="connsiteY73" fmla="*/ 3557587 h 6858000"/>
              <a:gd name="connsiteX74" fmla="*/ 4249270 w 4272784"/>
              <a:gd name="connsiteY74" fmla="*/ 3609975 h 6858000"/>
              <a:gd name="connsiteX75" fmla="*/ 4234153 w 4272784"/>
              <a:gd name="connsiteY75" fmla="*/ 3656012 h 6858000"/>
              <a:gd name="connsiteX76" fmla="*/ 4217357 w 4272784"/>
              <a:gd name="connsiteY76" fmla="*/ 3697287 h 6858000"/>
              <a:gd name="connsiteX77" fmla="*/ 4197202 w 4272784"/>
              <a:gd name="connsiteY77" fmla="*/ 3736975 h 6858000"/>
              <a:gd name="connsiteX78" fmla="*/ 4156892 w 4272784"/>
              <a:gd name="connsiteY78" fmla="*/ 3811587 h 6858000"/>
              <a:gd name="connsiteX79" fmla="*/ 4138416 w 4272784"/>
              <a:gd name="connsiteY79" fmla="*/ 3848100 h 6858000"/>
              <a:gd name="connsiteX80" fmla="*/ 4119940 w 4272784"/>
              <a:gd name="connsiteY80" fmla="*/ 3890962 h 6858000"/>
              <a:gd name="connsiteX81" fmla="*/ 4104825 w 4272784"/>
              <a:gd name="connsiteY81" fmla="*/ 3935412 h 6858000"/>
              <a:gd name="connsiteX82" fmla="*/ 4094747 w 4272784"/>
              <a:gd name="connsiteY82" fmla="*/ 3987800 h 6858000"/>
              <a:gd name="connsiteX83" fmla="*/ 4084669 w 4272784"/>
              <a:gd name="connsiteY83" fmla="*/ 4048125 h 6858000"/>
              <a:gd name="connsiteX84" fmla="*/ 4082989 w 4272784"/>
              <a:gd name="connsiteY84" fmla="*/ 4116387 h 6858000"/>
              <a:gd name="connsiteX85" fmla="*/ 4084669 w 4272784"/>
              <a:gd name="connsiteY85" fmla="*/ 4186237 h 6858000"/>
              <a:gd name="connsiteX86" fmla="*/ 4094747 w 4272784"/>
              <a:gd name="connsiteY86" fmla="*/ 4244975 h 6858000"/>
              <a:gd name="connsiteX87" fmla="*/ 4104825 w 4272784"/>
              <a:gd name="connsiteY87" fmla="*/ 4297362 h 6858000"/>
              <a:gd name="connsiteX88" fmla="*/ 4119940 w 4272784"/>
              <a:gd name="connsiteY88" fmla="*/ 4343400 h 6858000"/>
              <a:gd name="connsiteX89" fmla="*/ 4138416 w 4272784"/>
              <a:gd name="connsiteY89" fmla="*/ 4386262 h 6858000"/>
              <a:gd name="connsiteX90" fmla="*/ 4156892 w 4272784"/>
              <a:gd name="connsiteY90" fmla="*/ 4424362 h 6858000"/>
              <a:gd name="connsiteX91" fmla="*/ 4197202 w 4272784"/>
              <a:gd name="connsiteY91" fmla="*/ 4498975 h 6858000"/>
              <a:gd name="connsiteX92" fmla="*/ 4217357 w 4272784"/>
              <a:gd name="connsiteY92" fmla="*/ 4537075 h 6858000"/>
              <a:gd name="connsiteX93" fmla="*/ 4234153 w 4272784"/>
              <a:gd name="connsiteY93" fmla="*/ 4579937 h 6858000"/>
              <a:gd name="connsiteX94" fmla="*/ 4249270 w 4272784"/>
              <a:gd name="connsiteY94" fmla="*/ 4625975 h 6858000"/>
              <a:gd name="connsiteX95" fmla="*/ 4261027 w 4272784"/>
              <a:gd name="connsiteY95" fmla="*/ 4678362 h 6858000"/>
              <a:gd name="connsiteX96" fmla="*/ 4269425 w 4272784"/>
              <a:gd name="connsiteY96" fmla="*/ 4738687 h 6858000"/>
              <a:gd name="connsiteX97" fmla="*/ 4272784 w 4272784"/>
              <a:gd name="connsiteY97" fmla="*/ 4806950 h 6858000"/>
              <a:gd name="connsiteX98" fmla="*/ 4269425 w 4272784"/>
              <a:gd name="connsiteY98" fmla="*/ 4875212 h 6858000"/>
              <a:gd name="connsiteX99" fmla="*/ 4261027 w 4272784"/>
              <a:gd name="connsiteY99" fmla="*/ 4935537 h 6858000"/>
              <a:gd name="connsiteX100" fmla="*/ 4249270 w 4272784"/>
              <a:gd name="connsiteY100" fmla="*/ 4987925 h 6858000"/>
              <a:gd name="connsiteX101" fmla="*/ 4234153 w 4272784"/>
              <a:gd name="connsiteY101" fmla="*/ 5033962 h 6858000"/>
              <a:gd name="connsiteX102" fmla="*/ 4217357 w 4272784"/>
              <a:gd name="connsiteY102" fmla="*/ 5075237 h 6858000"/>
              <a:gd name="connsiteX103" fmla="*/ 4197202 w 4272784"/>
              <a:gd name="connsiteY103" fmla="*/ 5114925 h 6858000"/>
              <a:gd name="connsiteX104" fmla="*/ 4177047 w 4272784"/>
              <a:gd name="connsiteY104" fmla="*/ 5149850 h 6858000"/>
              <a:gd name="connsiteX105" fmla="*/ 4156892 w 4272784"/>
              <a:gd name="connsiteY105" fmla="*/ 5186362 h 6858000"/>
              <a:gd name="connsiteX106" fmla="*/ 4138416 w 4272784"/>
              <a:gd name="connsiteY106" fmla="*/ 5226050 h 6858000"/>
              <a:gd name="connsiteX107" fmla="*/ 4119940 w 4272784"/>
              <a:gd name="connsiteY107" fmla="*/ 5268912 h 6858000"/>
              <a:gd name="connsiteX108" fmla="*/ 4104825 w 4272784"/>
              <a:gd name="connsiteY108" fmla="*/ 5313362 h 6858000"/>
              <a:gd name="connsiteX109" fmla="*/ 4094747 w 4272784"/>
              <a:gd name="connsiteY109" fmla="*/ 5365750 h 6858000"/>
              <a:gd name="connsiteX110" fmla="*/ 4084669 w 4272784"/>
              <a:gd name="connsiteY110" fmla="*/ 5426075 h 6858000"/>
              <a:gd name="connsiteX111" fmla="*/ 4082989 w 4272784"/>
              <a:gd name="connsiteY111" fmla="*/ 5494337 h 6858000"/>
              <a:gd name="connsiteX112" fmla="*/ 4084669 w 4272784"/>
              <a:gd name="connsiteY112" fmla="*/ 5562600 h 6858000"/>
              <a:gd name="connsiteX113" fmla="*/ 4094747 w 4272784"/>
              <a:gd name="connsiteY113" fmla="*/ 5622925 h 6858000"/>
              <a:gd name="connsiteX114" fmla="*/ 4104825 w 4272784"/>
              <a:gd name="connsiteY114" fmla="*/ 5675312 h 6858000"/>
              <a:gd name="connsiteX115" fmla="*/ 4119940 w 4272784"/>
              <a:gd name="connsiteY115" fmla="*/ 5721350 h 6858000"/>
              <a:gd name="connsiteX116" fmla="*/ 4138416 w 4272784"/>
              <a:gd name="connsiteY116" fmla="*/ 5762625 h 6858000"/>
              <a:gd name="connsiteX117" fmla="*/ 4156892 w 4272784"/>
              <a:gd name="connsiteY117" fmla="*/ 5802312 h 6858000"/>
              <a:gd name="connsiteX118" fmla="*/ 4177047 w 4272784"/>
              <a:gd name="connsiteY118" fmla="*/ 5840412 h 6858000"/>
              <a:gd name="connsiteX119" fmla="*/ 4197202 w 4272784"/>
              <a:gd name="connsiteY119" fmla="*/ 5876925 h 6858000"/>
              <a:gd name="connsiteX120" fmla="*/ 4217357 w 4272784"/>
              <a:gd name="connsiteY120" fmla="*/ 5915025 h 6858000"/>
              <a:gd name="connsiteX121" fmla="*/ 4234153 w 4272784"/>
              <a:gd name="connsiteY121" fmla="*/ 5956300 h 6858000"/>
              <a:gd name="connsiteX122" fmla="*/ 4249270 w 4272784"/>
              <a:gd name="connsiteY122" fmla="*/ 6003925 h 6858000"/>
              <a:gd name="connsiteX123" fmla="*/ 4261027 w 4272784"/>
              <a:gd name="connsiteY123" fmla="*/ 6056312 h 6858000"/>
              <a:gd name="connsiteX124" fmla="*/ 4269425 w 4272784"/>
              <a:gd name="connsiteY124" fmla="*/ 6113462 h 6858000"/>
              <a:gd name="connsiteX125" fmla="*/ 4272784 w 4272784"/>
              <a:gd name="connsiteY125" fmla="*/ 6183312 h 6858000"/>
              <a:gd name="connsiteX126" fmla="*/ 4269425 w 4272784"/>
              <a:gd name="connsiteY126" fmla="*/ 6251575 h 6858000"/>
              <a:gd name="connsiteX127" fmla="*/ 4261027 w 4272784"/>
              <a:gd name="connsiteY127" fmla="*/ 6311900 h 6858000"/>
              <a:gd name="connsiteX128" fmla="*/ 4249270 w 4272784"/>
              <a:gd name="connsiteY128" fmla="*/ 6361112 h 6858000"/>
              <a:gd name="connsiteX129" fmla="*/ 4234153 w 4272784"/>
              <a:gd name="connsiteY129" fmla="*/ 6407150 h 6858000"/>
              <a:gd name="connsiteX130" fmla="*/ 4217357 w 4272784"/>
              <a:gd name="connsiteY130" fmla="*/ 6448425 h 6858000"/>
              <a:gd name="connsiteX131" fmla="*/ 4198882 w 4272784"/>
              <a:gd name="connsiteY131" fmla="*/ 6488112 h 6858000"/>
              <a:gd name="connsiteX132" fmla="*/ 4180406 w 4272784"/>
              <a:gd name="connsiteY132" fmla="*/ 6523037 h 6858000"/>
              <a:gd name="connsiteX133" fmla="*/ 4160251 w 4272784"/>
              <a:gd name="connsiteY133" fmla="*/ 6561137 h 6858000"/>
              <a:gd name="connsiteX134" fmla="*/ 4140096 w 4272784"/>
              <a:gd name="connsiteY134" fmla="*/ 6597650 h 6858000"/>
              <a:gd name="connsiteX135" fmla="*/ 4123300 w 4272784"/>
              <a:gd name="connsiteY135" fmla="*/ 6640512 h 6858000"/>
              <a:gd name="connsiteX136" fmla="*/ 4106504 w 4272784"/>
              <a:gd name="connsiteY136" fmla="*/ 6683375 h 6858000"/>
              <a:gd name="connsiteX137" fmla="*/ 4096426 w 4272784"/>
              <a:gd name="connsiteY137" fmla="*/ 6735762 h 6858000"/>
              <a:gd name="connsiteX138" fmla="*/ 4088029 w 4272784"/>
              <a:gd name="connsiteY138" fmla="*/ 6791325 h 6858000"/>
              <a:gd name="connsiteX139" fmla="*/ 4082989 w 4272784"/>
              <a:gd name="connsiteY139" fmla="*/ 6858000 h 6858000"/>
              <a:gd name="connsiteX140" fmla="*/ 0 w 4272784"/>
              <a:gd name="connsiteY14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4272784" h="6858000">
                <a:moveTo>
                  <a:pt x="0" y="0"/>
                </a:moveTo>
                <a:lnTo>
                  <a:pt x="4082989" y="0"/>
                </a:lnTo>
                <a:lnTo>
                  <a:pt x="4088029" y="66675"/>
                </a:lnTo>
                <a:lnTo>
                  <a:pt x="4096426" y="122237"/>
                </a:lnTo>
                <a:lnTo>
                  <a:pt x="4106504" y="174625"/>
                </a:lnTo>
                <a:lnTo>
                  <a:pt x="4123300" y="217487"/>
                </a:lnTo>
                <a:lnTo>
                  <a:pt x="4140096" y="260350"/>
                </a:lnTo>
                <a:lnTo>
                  <a:pt x="4160251" y="296862"/>
                </a:lnTo>
                <a:lnTo>
                  <a:pt x="4180406" y="334962"/>
                </a:lnTo>
                <a:lnTo>
                  <a:pt x="4198882" y="369887"/>
                </a:lnTo>
                <a:lnTo>
                  <a:pt x="4217357" y="409575"/>
                </a:lnTo>
                <a:lnTo>
                  <a:pt x="4234153" y="450850"/>
                </a:lnTo>
                <a:lnTo>
                  <a:pt x="4249270" y="496887"/>
                </a:lnTo>
                <a:lnTo>
                  <a:pt x="4261027" y="546100"/>
                </a:lnTo>
                <a:lnTo>
                  <a:pt x="4269425" y="606425"/>
                </a:lnTo>
                <a:lnTo>
                  <a:pt x="4272784" y="673100"/>
                </a:lnTo>
                <a:lnTo>
                  <a:pt x="4269425" y="744537"/>
                </a:lnTo>
                <a:lnTo>
                  <a:pt x="4261027" y="801687"/>
                </a:lnTo>
                <a:lnTo>
                  <a:pt x="4249270" y="854075"/>
                </a:lnTo>
                <a:lnTo>
                  <a:pt x="4234153" y="901700"/>
                </a:lnTo>
                <a:lnTo>
                  <a:pt x="4217357" y="942975"/>
                </a:lnTo>
                <a:lnTo>
                  <a:pt x="4197202" y="981075"/>
                </a:lnTo>
                <a:lnTo>
                  <a:pt x="4177047" y="1017587"/>
                </a:lnTo>
                <a:lnTo>
                  <a:pt x="4156892" y="1055687"/>
                </a:lnTo>
                <a:lnTo>
                  <a:pt x="4138416" y="1095375"/>
                </a:lnTo>
                <a:lnTo>
                  <a:pt x="4119940" y="1136650"/>
                </a:lnTo>
                <a:lnTo>
                  <a:pt x="4104825" y="1182687"/>
                </a:lnTo>
                <a:lnTo>
                  <a:pt x="4094747" y="1235075"/>
                </a:lnTo>
                <a:lnTo>
                  <a:pt x="4084669" y="1295400"/>
                </a:lnTo>
                <a:lnTo>
                  <a:pt x="4082989" y="1363662"/>
                </a:lnTo>
                <a:lnTo>
                  <a:pt x="4084669" y="1431925"/>
                </a:lnTo>
                <a:lnTo>
                  <a:pt x="4094747" y="1492250"/>
                </a:lnTo>
                <a:lnTo>
                  <a:pt x="4104825" y="1544637"/>
                </a:lnTo>
                <a:lnTo>
                  <a:pt x="4119940" y="1589087"/>
                </a:lnTo>
                <a:lnTo>
                  <a:pt x="4138416" y="1631950"/>
                </a:lnTo>
                <a:lnTo>
                  <a:pt x="4156892" y="1671637"/>
                </a:lnTo>
                <a:lnTo>
                  <a:pt x="4177047" y="1708150"/>
                </a:lnTo>
                <a:lnTo>
                  <a:pt x="4197202" y="1743075"/>
                </a:lnTo>
                <a:lnTo>
                  <a:pt x="4217357" y="1782762"/>
                </a:lnTo>
                <a:lnTo>
                  <a:pt x="4234153" y="1824037"/>
                </a:lnTo>
                <a:lnTo>
                  <a:pt x="4249270" y="1870075"/>
                </a:lnTo>
                <a:lnTo>
                  <a:pt x="4261027" y="1922462"/>
                </a:lnTo>
                <a:lnTo>
                  <a:pt x="4269425" y="1982787"/>
                </a:lnTo>
                <a:lnTo>
                  <a:pt x="4272784" y="2051050"/>
                </a:lnTo>
                <a:lnTo>
                  <a:pt x="4269425" y="2119312"/>
                </a:lnTo>
                <a:lnTo>
                  <a:pt x="4261027" y="2179637"/>
                </a:lnTo>
                <a:lnTo>
                  <a:pt x="4249270" y="2232025"/>
                </a:lnTo>
                <a:lnTo>
                  <a:pt x="4234153" y="2278062"/>
                </a:lnTo>
                <a:lnTo>
                  <a:pt x="4217357" y="2319337"/>
                </a:lnTo>
                <a:lnTo>
                  <a:pt x="4197202" y="2359025"/>
                </a:lnTo>
                <a:lnTo>
                  <a:pt x="4177047" y="2395537"/>
                </a:lnTo>
                <a:lnTo>
                  <a:pt x="4156892" y="2433637"/>
                </a:lnTo>
                <a:lnTo>
                  <a:pt x="4138416" y="2471737"/>
                </a:lnTo>
                <a:lnTo>
                  <a:pt x="4119940" y="2513012"/>
                </a:lnTo>
                <a:lnTo>
                  <a:pt x="4104825" y="2560637"/>
                </a:lnTo>
                <a:lnTo>
                  <a:pt x="4094747" y="2613025"/>
                </a:lnTo>
                <a:lnTo>
                  <a:pt x="4084669" y="2671762"/>
                </a:lnTo>
                <a:lnTo>
                  <a:pt x="4082989" y="2741612"/>
                </a:lnTo>
                <a:lnTo>
                  <a:pt x="4084669" y="2809875"/>
                </a:lnTo>
                <a:lnTo>
                  <a:pt x="4094747" y="2868612"/>
                </a:lnTo>
                <a:lnTo>
                  <a:pt x="4104825" y="2922587"/>
                </a:lnTo>
                <a:lnTo>
                  <a:pt x="4119940" y="2967037"/>
                </a:lnTo>
                <a:lnTo>
                  <a:pt x="4138416" y="3009900"/>
                </a:lnTo>
                <a:lnTo>
                  <a:pt x="4156892" y="3046412"/>
                </a:lnTo>
                <a:lnTo>
                  <a:pt x="4177047" y="3084512"/>
                </a:lnTo>
                <a:lnTo>
                  <a:pt x="4197202" y="3121025"/>
                </a:lnTo>
                <a:lnTo>
                  <a:pt x="4217357" y="3160712"/>
                </a:lnTo>
                <a:lnTo>
                  <a:pt x="4234153" y="3201987"/>
                </a:lnTo>
                <a:lnTo>
                  <a:pt x="4249270" y="3248025"/>
                </a:lnTo>
                <a:lnTo>
                  <a:pt x="4261027" y="3300412"/>
                </a:lnTo>
                <a:lnTo>
                  <a:pt x="4269425" y="3360737"/>
                </a:lnTo>
                <a:lnTo>
                  <a:pt x="4272784" y="3427412"/>
                </a:lnTo>
                <a:lnTo>
                  <a:pt x="4269425" y="3497262"/>
                </a:lnTo>
                <a:lnTo>
                  <a:pt x="4261027" y="3557587"/>
                </a:lnTo>
                <a:lnTo>
                  <a:pt x="4249270" y="3609975"/>
                </a:lnTo>
                <a:lnTo>
                  <a:pt x="4234153" y="3656012"/>
                </a:lnTo>
                <a:lnTo>
                  <a:pt x="4217357" y="3697287"/>
                </a:lnTo>
                <a:lnTo>
                  <a:pt x="4197202" y="3736975"/>
                </a:lnTo>
                <a:lnTo>
                  <a:pt x="4156892" y="3811587"/>
                </a:lnTo>
                <a:lnTo>
                  <a:pt x="4138416" y="3848100"/>
                </a:lnTo>
                <a:lnTo>
                  <a:pt x="4119940" y="3890962"/>
                </a:lnTo>
                <a:lnTo>
                  <a:pt x="4104825" y="3935412"/>
                </a:lnTo>
                <a:lnTo>
                  <a:pt x="4094747" y="3987800"/>
                </a:lnTo>
                <a:lnTo>
                  <a:pt x="4084669" y="4048125"/>
                </a:lnTo>
                <a:lnTo>
                  <a:pt x="4082989" y="4116387"/>
                </a:lnTo>
                <a:lnTo>
                  <a:pt x="4084669" y="4186237"/>
                </a:lnTo>
                <a:lnTo>
                  <a:pt x="4094747" y="4244975"/>
                </a:lnTo>
                <a:lnTo>
                  <a:pt x="4104825" y="4297362"/>
                </a:lnTo>
                <a:lnTo>
                  <a:pt x="4119940" y="4343400"/>
                </a:lnTo>
                <a:lnTo>
                  <a:pt x="4138416" y="4386262"/>
                </a:lnTo>
                <a:lnTo>
                  <a:pt x="4156892" y="4424362"/>
                </a:lnTo>
                <a:lnTo>
                  <a:pt x="4197202" y="4498975"/>
                </a:lnTo>
                <a:lnTo>
                  <a:pt x="4217357" y="4537075"/>
                </a:lnTo>
                <a:lnTo>
                  <a:pt x="4234153" y="4579937"/>
                </a:lnTo>
                <a:lnTo>
                  <a:pt x="4249270" y="4625975"/>
                </a:lnTo>
                <a:lnTo>
                  <a:pt x="4261027" y="4678362"/>
                </a:lnTo>
                <a:lnTo>
                  <a:pt x="4269425" y="4738687"/>
                </a:lnTo>
                <a:lnTo>
                  <a:pt x="4272784" y="4806950"/>
                </a:lnTo>
                <a:lnTo>
                  <a:pt x="4269425" y="4875212"/>
                </a:lnTo>
                <a:lnTo>
                  <a:pt x="4261027" y="4935537"/>
                </a:lnTo>
                <a:lnTo>
                  <a:pt x="4249270" y="4987925"/>
                </a:lnTo>
                <a:lnTo>
                  <a:pt x="4234153" y="5033962"/>
                </a:lnTo>
                <a:lnTo>
                  <a:pt x="4217357" y="5075237"/>
                </a:lnTo>
                <a:lnTo>
                  <a:pt x="4197202" y="5114925"/>
                </a:lnTo>
                <a:lnTo>
                  <a:pt x="4177047" y="5149850"/>
                </a:lnTo>
                <a:lnTo>
                  <a:pt x="4156892" y="5186362"/>
                </a:lnTo>
                <a:lnTo>
                  <a:pt x="4138416" y="5226050"/>
                </a:lnTo>
                <a:lnTo>
                  <a:pt x="4119940" y="5268912"/>
                </a:lnTo>
                <a:lnTo>
                  <a:pt x="4104825" y="5313362"/>
                </a:lnTo>
                <a:lnTo>
                  <a:pt x="4094747" y="5365750"/>
                </a:lnTo>
                <a:lnTo>
                  <a:pt x="4084669" y="5426075"/>
                </a:lnTo>
                <a:lnTo>
                  <a:pt x="4082989" y="5494337"/>
                </a:lnTo>
                <a:lnTo>
                  <a:pt x="4084669" y="5562600"/>
                </a:lnTo>
                <a:lnTo>
                  <a:pt x="4094747" y="5622925"/>
                </a:lnTo>
                <a:lnTo>
                  <a:pt x="4104825" y="5675312"/>
                </a:lnTo>
                <a:lnTo>
                  <a:pt x="4119940" y="5721350"/>
                </a:lnTo>
                <a:lnTo>
                  <a:pt x="4138416" y="5762625"/>
                </a:lnTo>
                <a:lnTo>
                  <a:pt x="4156892" y="5802312"/>
                </a:lnTo>
                <a:lnTo>
                  <a:pt x="4177047" y="5840412"/>
                </a:lnTo>
                <a:lnTo>
                  <a:pt x="4197202" y="5876925"/>
                </a:lnTo>
                <a:lnTo>
                  <a:pt x="4217357" y="5915025"/>
                </a:lnTo>
                <a:lnTo>
                  <a:pt x="4234153" y="5956300"/>
                </a:lnTo>
                <a:lnTo>
                  <a:pt x="4249270" y="6003925"/>
                </a:lnTo>
                <a:lnTo>
                  <a:pt x="4261027" y="6056312"/>
                </a:lnTo>
                <a:lnTo>
                  <a:pt x="4269425" y="6113462"/>
                </a:lnTo>
                <a:lnTo>
                  <a:pt x="4272784" y="6183312"/>
                </a:lnTo>
                <a:lnTo>
                  <a:pt x="4269425" y="6251575"/>
                </a:lnTo>
                <a:lnTo>
                  <a:pt x="4261027" y="6311900"/>
                </a:lnTo>
                <a:lnTo>
                  <a:pt x="4249270" y="6361112"/>
                </a:lnTo>
                <a:lnTo>
                  <a:pt x="4234153" y="6407150"/>
                </a:lnTo>
                <a:lnTo>
                  <a:pt x="4217357" y="6448425"/>
                </a:lnTo>
                <a:lnTo>
                  <a:pt x="4198882" y="6488112"/>
                </a:lnTo>
                <a:lnTo>
                  <a:pt x="4180406" y="6523037"/>
                </a:lnTo>
                <a:lnTo>
                  <a:pt x="4160251" y="6561137"/>
                </a:lnTo>
                <a:lnTo>
                  <a:pt x="4140096" y="6597650"/>
                </a:lnTo>
                <a:lnTo>
                  <a:pt x="4123300" y="6640512"/>
                </a:lnTo>
                <a:lnTo>
                  <a:pt x="4106504" y="6683375"/>
                </a:lnTo>
                <a:lnTo>
                  <a:pt x="4096426" y="6735762"/>
                </a:lnTo>
                <a:lnTo>
                  <a:pt x="4088029" y="6791325"/>
                </a:lnTo>
                <a:lnTo>
                  <a:pt x="4082989" y="6858000"/>
                </a:lnTo>
                <a:lnTo>
                  <a:pt x="0" y="6858000"/>
                </a:lnTo>
                <a:close/>
              </a:path>
            </a:pathLst>
          </a:custGeom>
          <a:ln w="0">
            <a:noFill/>
            <a:prstDash val="solid"/>
            <a:round/>
            <a:headEnd/>
            <a:tailEnd/>
          </a:ln>
        </p:spPr>
        <p:txBody>
          <a:bodyPr/>
          <a:lstStyle/>
          <a:p>
            <a:endParaRPr lang="en-US" dirty="0"/>
          </a:p>
        </p:txBody>
      </p:sp>
      <p:sp>
        <p:nvSpPr>
          <p:cNvPr id="23" name="Freeform: Shape 22">
            <a:extLst>
              <a:ext uri="{FF2B5EF4-FFF2-40B4-BE49-F238E27FC236}">
                <a16:creationId xmlns:a16="http://schemas.microsoft.com/office/drawing/2014/main" id="{909E572F-9CDC-4214-9D42-FF00176495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417162" cy="6858000"/>
          </a:xfrm>
          <a:custGeom>
            <a:avLst/>
            <a:gdLst>
              <a:gd name="connsiteX0" fmla="*/ 4417162 w 4417162"/>
              <a:gd name="connsiteY0" fmla="*/ 0 h 6858000"/>
              <a:gd name="connsiteX1" fmla="*/ 334174 w 4417162"/>
              <a:gd name="connsiteY1" fmla="*/ 0 h 6858000"/>
              <a:gd name="connsiteX2" fmla="*/ 334173 w 4417162"/>
              <a:gd name="connsiteY2" fmla="*/ 0 h 6858000"/>
              <a:gd name="connsiteX3" fmla="*/ 189795 w 4417162"/>
              <a:gd name="connsiteY3" fmla="*/ 0 h 6858000"/>
              <a:gd name="connsiteX4" fmla="*/ 184756 w 4417162"/>
              <a:gd name="connsiteY4" fmla="*/ 66675 h 6858000"/>
              <a:gd name="connsiteX5" fmla="*/ 176358 w 4417162"/>
              <a:gd name="connsiteY5" fmla="*/ 122237 h 6858000"/>
              <a:gd name="connsiteX6" fmla="*/ 166281 w 4417162"/>
              <a:gd name="connsiteY6" fmla="*/ 174625 h 6858000"/>
              <a:gd name="connsiteX7" fmla="*/ 149485 w 4417162"/>
              <a:gd name="connsiteY7" fmla="*/ 217487 h 6858000"/>
              <a:gd name="connsiteX8" fmla="*/ 132689 w 4417162"/>
              <a:gd name="connsiteY8" fmla="*/ 260350 h 6858000"/>
              <a:gd name="connsiteX9" fmla="*/ 112534 w 4417162"/>
              <a:gd name="connsiteY9" fmla="*/ 296862 h 6858000"/>
              <a:gd name="connsiteX10" fmla="*/ 92379 w 4417162"/>
              <a:gd name="connsiteY10" fmla="*/ 334962 h 6858000"/>
              <a:gd name="connsiteX11" fmla="*/ 73903 w 4417162"/>
              <a:gd name="connsiteY11" fmla="*/ 369887 h 6858000"/>
              <a:gd name="connsiteX12" fmla="*/ 55427 w 4417162"/>
              <a:gd name="connsiteY12" fmla="*/ 409575 h 6858000"/>
              <a:gd name="connsiteX13" fmla="*/ 38632 w 4417162"/>
              <a:gd name="connsiteY13" fmla="*/ 450850 h 6858000"/>
              <a:gd name="connsiteX14" fmla="*/ 23515 w 4417162"/>
              <a:gd name="connsiteY14" fmla="*/ 496887 h 6858000"/>
              <a:gd name="connsiteX15" fmla="*/ 11758 w 4417162"/>
              <a:gd name="connsiteY15" fmla="*/ 546100 h 6858000"/>
              <a:gd name="connsiteX16" fmla="*/ 3359 w 4417162"/>
              <a:gd name="connsiteY16" fmla="*/ 606425 h 6858000"/>
              <a:gd name="connsiteX17" fmla="*/ 0 w 4417162"/>
              <a:gd name="connsiteY17" fmla="*/ 673100 h 6858000"/>
              <a:gd name="connsiteX18" fmla="*/ 3359 w 4417162"/>
              <a:gd name="connsiteY18" fmla="*/ 744537 h 6858000"/>
              <a:gd name="connsiteX19" fmla="*/ 11758 w 4417162"/>
              <a:gd name="connsiteY19" fmla="*/ 801687 h 6858000"/>
              <a:gd name="connsiteX20" fmla="*/ 23515 w 4417162"/>
              <a:gd name="connsiteY20" fmla="*/ 854075 h 6858000"/>
              <a:gd name="connsiteX21" fmla="*/ 38632 w 4417162"/>
              <a:gd name="connsiteY21" fmla="*/ 901700 h 6858000"/>
              <a:gd name="connsiteX22" fmla="*/ 55427 w 4417162"/>
              <a:gd name="connsiteY22" fmla="*/ 942975 h 6858000"/>
              <a:gd name="connsiteX23" fmla="*/ 75583 w 4417162"/>
              <a:gd name="connsiteY23" fmla="*/ 981075 h 6858000"/>
              <a:gd name="connsiteX24" fmla="*/ 95738 w 4417162"/>
              <a:gd name="connsiteY24" fmla="*/ 1017587 h 6858000"/>
              <a:gd name="connsiteX25" fmla="*/ 115893 w 4417162"/>
              <a:gd name="connsiteY25" fmla="*/ 1055687 h 6858000"/>
              <a:gd name="connsiteX26" fmla="*/ 134368 w 4417162"/>
              <a:gd name="connsiteY26" fmla="*/ 1095375 h 6858000"/>
              <a:gd name="connsiteX27" fmla="*/ 152844 w 4417162"/>
              <a:gd name="connsiteY27" fmla="*/ 1136650 h 6858000"/>
              <a:gd name="connsiteX28" fmla="*/ 167960 w 4417162"/>
              <a:gd name="connsiteY28" fmla="*/ 1182687 h 6858000"/>
              <a:gd name="connsiteX29" fmla="*/ 178038 w 4417162"/>
              <a:gd name="connsiteY29" fmla="*/ 1235075 h 6858000"/>
              <a:gd name="connsiteX30" fmla="*/ 188115 w 4417162"/>
              <a:gd name="connsiteY30" fmla="*/ 1295400 h 6858000"/>
              <a:gd name="connsiteX31" fmla="*/ 189795 w 4417162"/>
              <a:gd name="connsiteY31" fmla="*/ 1363662 h 6858000"/>
              <a:gd name="connsiteX32" fmla="*/ 188115 w 4417162"/>
              <a:gd name="connsiteY32" fmla="*/ 1431925 h 6858000"/>
              <a:gd name="connsiteX33" fmla="*/ 178038 w 4417162"/>
              <a:gd name="connsiteY33" fmla="*/ 1492250 h 6858000"/>
              <a:gd name="connsiteX34" fmla="*/ 167960 w 4417162"/>
              <a:gd name="connsiteY34" fmla="*/ 1544637 h 6858000"/>
              <a:gd name="connsiteX35" fmla="*/ 152844 w 4417162"/>
              <a:gd name="connsiteY35" fmla="*/ 1589087 h 6858000"/>
              <a:gd name="connsiteX36" fmla="*/ 134368 w 4417162"/>
              <a:gd name="connsiteY36" fmla="*/ 1631950 h 6858000"/>
              <a:gd name="connsiteX37" fmla="*/ 115893 w 4417162"/>
              <a:gd name="connsiteY37" fmla="*/ 1671637 h 6858000"/>
              <a:gd name="connsiteX38" fmla="*/ 95738 w 4417162"/>
              <a:gd name="connsiteY38" fmla="*/ 1708150 h 6858000"/>
              <a:gd name="connsiteX39" fmla="*/ 75583 w 4417162"/>
              <a:gd name="connsiteY39" fmla="*/ 1743075 h 6858000"/>
              <a:gd name="connsiteX40" fmla="*/ 55427 w 4417162"/>
              <a:gd name="connsiteY40" fmla="*/ 1782762 h 6858000"/>
              <a:gd name="connsiteX41" fmla="*/ 38632 w 4417162"/>
              <a:gd name="connsiteY41" fmla="*/ 1824037 h 6858000"/>
              <a:gd name="connsiteX42" fmla="*/ 23515 w 4417162"/>
              <a:gd name="connsiteY42" fmla="*/ 1870075 h 6858000"/>
              <a:gd name="connsiteX43" fmla="*/ 11758 w 4417162"/>
              <a:gd name="connsiteY43" fmla="*/ 1922462 h 6858000"/>
              <a:gd name="connsiteX44" fmla="*/ 3359 w 4417162"/>
              <a:gd name="connsiteY44" fmla="*/ 1982787 h 6858000"/>
              <a:gd name="connsiteX45" fmla="*/ 0 w 4417162"/>
              <a:gd name="connsiteY45" fmla="*/ 2051050 h 6858000"/>
              <a:gd name="connsiteX46" fmla="*/ 3359 w 4417162"/>
              <a:gd name="connsiteY46" fmla="*/ 2119312 h 6858000"/>
              <a:gd name="connsiteX47" fmla="*/ 11758 w 4417162"/>
              <a:gd name="connsiteY47" fmla="*/ 2179637 h 6858000"/>
              <a:gd name="connsiteX48" fmla="*/ 23515 w 4417162"/>
              <a:gd name="connsiteY48" fmla="*/ 2232025 h 6858000"/>
              <a:gd name="connsiteX49" fmla="*/ 38632 w 4417162"/>
              <a:gd name="connsiteY49" fmla="*/ 2278062 h 6858000"/>
              <a:gd name="connsiteX50" fmla="*/ 55427 w 4417162"/>
              <a:gd name="connsiteY50" fmla="*/ 2319337 h 6858000"/>
              <a:gd name="connsiteX51" fmla="*/ 75583 w 4417162"/>
              <a:gd name="connsiteY51" fmla="*/ 2359025 h 6858000"/>
              <a:gd name="connsiteX52" fmla="*/ 95738 w 4417162"/>
              <a:gd name="connsiteY52" fmla="*/ 2395537 h 6858000"/>
              <a:gd name="connsiteX53" fmla="*/ 115893 w 4417162"/>
              <a:gd name="connsiteY53" fmla="*/ 2433637 h 6858000"/>
              <a:gd name="connsiteX54" fmla="*/ 134368 w 4417162"/>
              <a:gd name="connsiteY54" fmla="*/ 2471737 h 6858000"/>
              <a:gd name="connsiteX55" fmla="*/ 152844 w 4417162"/>
              <a:gd name="connsiteY55" fmla="*/ 2513012 h 6858000"/>
              <a:gd name="connsiteX56" fmla="*/ 167960 w 4417162"/>
              <a:gd name="connsiteY56" fmla="*/ 2560637 h 6858000"/>
              <a:gd name="connsiteX57" fmla="*/ 178038 w 4417162"/>
              <a:gd name="connsiteY57" fmla="*/ 2613025 h 6858000"/>
              <a:gd name="connsiteX58" fmla="*/ 188115 w 4417162"/>
              <a:gd name="connsiteY58" fmla="*/ 2671762 h 6858000"/>
              <a:gd name="connsiteX59" fmla="*/ 189795 w 4417162"/>
              <a:gd name="connsiteY59" fmla="*/ 2741612 h 6858000"/>
              <a:gd name="connsiteX60" fmla="*/ 188115 w 4417162"/>
              <a:gd name="connsiteY60" fmla="*/ 2809875 h 6858000"/>
              <a:gd name="connsiteX61" fmla="*/ 178038 w 4417162"/>
              <a:gd name="connsiteY61" fmla="*/ 2868612 h 6858000"/>
              <a:gd name="connsiteX62" fmla="*/ 167960 w 4417162"/>
              <a:gd name="connsiteY62" fmla="*/ 2922587 h 6858000"/>
              <a:gd name="connsiteX63" fmla="*/ 152844 w 4417162"/>
              <a:gd name="connsiteY63" fmla="*/ 2967037 h 6858000"/>
              <a:gd name="connsiteX64" fmla="*/ 134368 w 4417162"/>
              <a:gd name="connsiteY64" fmla="*/ 3009900 h 6858000"/>
              <a:gd name="connsiteX65" fmla="*/ 115893 w 4417162"/>
              <a:gd name="connsiteY65" fmla="*/ 3046412 h 6858000"/>
              <a:gd name="connsiteX66" fmla="*/ 95738 w 4417162"/>
              <a:gd name="connsiteY66" fmla="*/ 3084512 h 6858000"/>
              <a:gd name="connsiteX67" fmla="*/ 75583 w 4417162"/>
              <a:gd name="connsiteY67" fmla="*/ 3121025 h 6858000"/>
              <a:gd name="connsiteX68" fmla="*/ 55427 w 4417162"/>
              <a:gd name="connsiteY68" fmla="*/ 3160712 h 6858000"/>
              <a:gd name="connsiteX69" fmla="*/ 38632 w 4417162"/>
              <a:gd name="connsiteY69" fmla="*/ 3201987 h 6858000"/>
              <a:gd name="connsiteX70" fmla="*/ 23515 w 4417162"/>
              <a:gd name="connsiteY70" fmla="*/ 3248025 h 6858000"/>
              <a:gd name="connsiteX71" fmla="*/ 11758 w 4417162"/>
              <a:gd name="connsiteY71" fmla="*/ 3300412 h 6858000"/>
              <a:gd name="connsiteX72" fmla="*/ 3359 w 4417162"/>
              <a:gd name="connsiteY72" fmla="*/ 3360737 h 6858000"/>
              <a:gd name="connsiteX73" fmla="*/ 0 w 4417162"/>
              <a:gd name="connsiteY73" fmla="*/ 3427412 h 6858000"/>
              <a:gd name="connsiteX74" fmla="*/ 3359 w 4417162"/>
              <a:gd name="connsiteY74" fmla="*/ 3497262 h 6858000"/>
              <a:gd name="connsiteX75" fmla="*/ 11758 w 4417162"/>
              <a:gd name="connsiteY75" fmla="*/ 3557587 h 6858000"/>
              <a:gd name="connsiteX76" fmla="*/ 23515 w 4417162"/>
              <a:gd name="connsiteY76" fmla="*/ 3609975 h 6858000"/>
              <a:gd name="connsiteX77" fmla="*/ 38632 w 4417162"/>
              <a:gd name="connsiteY77" fmla="*/ 3656012 h 6858000"/>
              <a:gd name="connsiteX78" fmla="*/ 55427 w 4417162"/>
              <a:gd name="connsiteY78" fmla="*/ 3697287 h 6858000"/>
              <a:gd name="connsiteX79" fmla="*/ 75583 w 4417162"/>
              <a:gd name="connsiteY79" fmla="*/ 3736975 h 6858000"/>
              <a:gd name="connsiteX80" fmla="*/ 115893 w 4417162"/>
              <a:gd name="connsiteY80" fmla="*/ 3811587 h 6858000"/>
              <a:gd name="connsiteX81" fmla="*/ 134368 w 4417162"/>
              <a:gd name="connsiteY81" fmla="*/ 3848100 h 6858000"/>
              <a:gd name="connsiteX82" fmla="*/ 152844 w 4417162"/>
              <a:gd name="connsiteY82" fmla="*/ 3890962 h 6858000"/>
              <a:gd name="connsiteX83" fmla="*/ 167960 w 4417162"/>
              <a:gd name="connsiteY83" fmla="*/ 3935412 h 6858000"/>
              <a:gd name="connsiteX84" fmla="*/ 178038 w 4417162"/>
              <a:gd name="connsiteY84" fmla="*/ 3987800 h 6858000"/>
              <a:gd name="connsiteX85" fmla="*/ 188115 w 4417162"/>
              <a:gd name="connsiteY85" fmla="*/ 4048125 h 6858000"/>
              <a:gd name="connsiteX86" fmla="*/ 189795 w 4417162"/>
              <a:gd name="connsiteY86" fmla="*/ 4116387 h 6858000"/>
              <a:gd name="connsiteX87" fmla="*/ 188115 w 4417162"/>
              <a:gd name="connsiteY87" fmla="*/ 4186237 h 6858000"/>
              <a:gd name="connsiteX88" fmla="*/ 178038 w 4417162"/>
              <a:gd name="connsiteY88" fmla="*/ 4244975 h 6858000"/>
              <a:gd name="connsiteX89" fmla="*/ 167960 w 4417162"/>
              <a:gd name="connsiteY89" fmla="*/ 4297362 h 6858000"/>
              <a:gd name="connsiteX90" fmla="*/ 152844 w 4417162"/>
              <a:gd name="connsiteY90" fmla="*/ 4343400 h 6858000"/>
              <a:gd name="connsiteX91" fmla="*/ 134368 w 4417162"/>
              <a:gd name="connsiteY91" fmla="*/ 4386262 h 6858000"/>
              <a:gd name="connsiteX92" fmla="*/ 115893 w 4417162"/>
              <a:gd name="connsiteY92" fmla="*/ 4424362 h 6858000"/>
              <a:gd name="connsiteX93" fmla="*/ 75583 w 4417162"/>
              <a:gd name="connsiteY93" fmla="*/ 4498975 h 6858000"/>
              <a:gd name="connsiteX94" fmla="*/ 55427 w 4417162"/>
              <a:gd name="connsiteY94" fmla="*/ 4537075 h 6858000"/>
              <a:gd name="connsiteX95" fmla="*/ 38632 w 4417162"/>
              <a:gd name="connsiteY95" fmla="*/ 4579937 h 6858000"/>
              <a:gd name="connsiteX96" fmla="*/ 23515 w 4417162"/>
              <a:gd name="connsiteY96" fmla="*/ 4625975 h 6858000"/>
              <a:gd name="connsiteX97" fmla="*/ 11758 w 4417162"/>
              <a:gd name="connsiteY97" fmla="*/ 4678362 h 6858000"/>
              <a:gd name="connsiteX98" fmla="*/ 3359 w 4417162"/>
              <a:gd name="connsiteY98" fmla="*/ 4738687 h 6858000"/>
              <a:gd name="connsiteX99" fmla="*/ 0 w 4417162"/>
              <a:gd name="connsiteY99" fmla="*/ 4806950 h 6858000"/>
              <a:gd name="connsiteX100" fmla="*/ 3359 w 4417162"/>
              <a:gd name="connsiteY100" fmla="*/ 4875212 h 6858000"/>
              <a:gd name="connsiteX101" fmla="*/ 11758 w 4417162"/>
              <a:gd name="connsiteY101" fmla="*/ 4935537 h 6858000"/>
              <a:gd name="connsiteX102" fmla="*/ 23515 w 4417162"/>
              <a:gd name="connsiteY102" fmla="*/ 4987925 h 6858000"/>
              <a:gd name="connsiteX103" fmla="*/ 38632 w 4417162"/>
              <a:gd name="connsiteY103" fmla="*/ 5033962 h 6858000"/>
              <a:gd name="connsiteX104" fmla="*/ 55427 w 4417162"/>
              <a:gd name="connsiteY104" fmla="*/ 5075237 h 6858000"/>
              <a:gd name="connsiteX105" fmla="*/ 75583 w 4417162"/>
              <a:gd name="connsiteY105" fmla="*/ 5114925 h 6858000"/>
              <a:gd name="connsiteX106" fmla="*/ 95738 w 4417162"/>
              <a:gd name="connsiteY106" fmla="*/ 5149850 h 6858000"/>
              <a:gd name="connsiteX107" fmla="*/ 115893 w 4417162"/>
              <a:gd name="connsiteY107" fmla="*/ 5186362 h 6858000"/>
              <a:gd name="connsiteX108" fmla="*/ 134368 w 4417162"/>
              <a:gd name="connsiteY108" fmla="*/ 5226050 h 6858000"/>
              <a:gd name="connsiteX109" fmla="*/ 152844 w 4417162"/>
              <a:gd name="connsiteY109" fmla="*/ 5268912 h 6858000"/>
              <a:gd name="connsiteX110" fmla="*/ 167960 w 4417162"/>
              <a:gd name="connsiteY110" fmla="*/ 5313362 h 6858000"/>
              <a:gd name="connsiteX111" fmla="*/ 178038 w 4417162"/>
              <a:gd name="connsiteY111" fmla="*/ 5365750 h 6858000"/>
              <a:gd name="connsiteX112" fmla="*/ 188115 w 4417162"/>
              <a:gd name="connsiteY112" fmla="*/ 5426075 h 6858000"/>
              <a:gd name="connsiteX113" fmla="*/ 189795 w 4417162"/>
              <a:gd name="connsiteY113" fmla="*/ 5494337 h 6858000"/>
              <a:gd name="connsiteX114" fmla="*/ 188115 w 4417162"/>
              <a:gd name="connsiteY114" fmla="*/ 5562600 h 6858000"/>
              <a:gd name="connsiteX115" fmla="*/ 178038 w 4417162"/>
              <a:gd name="connsiteY115" fmla="*/ 5622925 h 6858000"/>
              <a:gd name="connsiteX116" fmla="*/ 167960 w 4417162"/>
              <a:gd name="connsiteY116" fmla="*/ 5675312 h 6858000"/>
              <a:gd name="connsiteX117" fmla="*/ 152844 w 4417162"/>
              <a:gd name="connsiteY117" fmla="*/ 5721350 h 6858000"/>
              <a:gd name="connsiteX118" fmla="*/ 134368 w 4417162"/>
              <a:gd name="connsiteY118" fmla="*/ 5762625 h 6858000"/>
              <a:gd name="connsiteX119" fmla="*/ 115893 w 4417162"/>
              <a:gd name="connsiteY119" fmla="*/ 5802312 h 6858000"/>
              <a:gd name="connsiteX120" fmla="*/ 95738 w 4417162"/>
              <a:gd name="connsiteY120" fmla="*/ 5840412 h 6858000"/>
              <a:gd name="connsiteX121" fmla="*/ 75583 w 4417162"/>
              <a:gd name="connsiteY121" fmla="*/ 5876925 h 6858000"/>
              <a:gd name="connsiteX122" fmla="*/ 55427 w 4417162"/>
              <a:gd name="connsiteY122" fmla="*/ 5915025 h 6858000"/>
              <a:gd name="connsiteX123" fmla="*/ 38632 w 4417162"/>
              <a:gd name="connsiteY123" fmla="*/ 5956300 h 6858000"/>
              <a:gd name="connsiteX124" fmla="*/ 23515 w 4417162"/>
              <a:gd name="connsiteY124" fmla="*/ 6003925 h 6858000"/>
              <a:gd name="connsiteX125" fmla="*/ 11758 w 4417162"/>
              <a:gd name="connsiteY125" fmla="*/ 6056312 h 6858000"/>
              <a:gd name="connsiteX126" fmla="*/ 3359 w 4417162"/>
              <a:gd name="connsiteY126" fmla="*/ 6113462 h 6858000"/>
              <a:gd name="connsiteX127" fmla="*/ 0 w 4417162"/>
              <a:gd name="connsiteY127" fmla="*/ 6183312 h 6858000"/>
              <a:gd name="connsiteX128" fmla="*/ 3359 w 4417162"/>
              <a:gd name="connsiteY128" fmla="*/ 6251575 h 6858000"/>
              <a:gd name="connsiteX129" fmla="*/ 11758 w 4417162"/>
              <a:gd name="connsiteY129" fmla="*/ 6311900 h 6858000"/>
              <a:gd name="connsiteX130" fmla="*/ 23515 w 4417162"/>
              <a:gd name="connsiteY130" fmla="*/ 6361112 h 6858000"/>
              <a:gd name="connsiteX131" fmla="*/ 38632 w 4417162"/>
              <a:gd name="connsiteY131" fmla="*/ 6407150 h 6858000"/>
              <a:gd name="connsiteX132" fmla="*/ 55427 w 4417162"/>
              <a:gd name="connsiteY132" fmla="*/ 6448425 h 6858000"/>
              <a:gd name="connsiteX133" fmla="*/ 73903 w 4417162"/>
              <a:gd name="connsiteY133" fmla="*/ 6488112 h 6858000"/>
              <a:gd name="connsiteX134" fmla="*/ 92379 w 4417162"/>
              <a:gd name="connsiteY134" fmla="*/ 6523037 h 6858000"/>
              <a:gd name="connsiteX135" fmla="*/ 112534 w 4417162"/>
              <a:gd name="connsiteY135" fmla="*/ 6561137 h 6858000"/>
              <a:gd name="connsiteX136" fmla="*/ 132689 w 4417162"/>
              <a:gd name="connsiteY136" fmla="*/ 6597650 h 6858000"/>
              <a:gd name="connsiteX137" fmla="*/ 149485 w 4417162"/>
              <a:gd name="connsiteY137" fmla="*/ 6640512 h 6858000"/>
              <a:gd name="connsiteX138" fmla="*/ 166281 w 4417162"/>
              <a:gd name="connsiteY138" fmla="*/ 6683375 h 6858000"/>
              <a:gd name="connsiteX139" fmla="*/ 176358 w 4417162"/>
              <a:gd name="connsiteY139" fmla="*/ 6735762 h 6858000"/>
              <a:gd name="connsiteX140" fmla="*/ 184756 w 4417162"/>
              <a:gd name="connsiteY140" fmla="*/ 6791325 h 6858000"/>
              <a:gd name="connsiteX141" fmla="*/ 189795 w 4417162"/>
              <a:gd name="connsiteY141" fmla="*/ 6858000 h 6858000"/>
              <a:gd name="connsiteX142" fmla="*/ 334173 w 4417162"/>
              <a:gd name="connsiteY142" fmla="*/ 6858000 h 6858000"/>
              <a:gd name="connsiteX143" fmla="*/ 334174 w 4417162"/>
              <a:gd name="connsiteY143" fmla="*/ 6858000 h 6858000"/>
              <a:gd name="connsiteX144" fmla="*/ 4417162 w 4417162"/>
              <a:gd name="connsiteY14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4417162" h="6858000">
                <a:moveTo>
                  <a:pt x="4417162" y="0"/>
                </a:moveTo>
                <a:lnTo>
                  <a:pt x="334174" y="0"/>
                </a:lnTo>
                <a:lnTo>
                  <a:pt x="334173" y="0"/>
                </a:lnTo>
                <a:lnTo>
                  <a:pt x="189795" y="0"/>
                </a:lnTo>
                <a:lnTo>
                  <a:pt x="184756" y="66675"/>
                </a:lnTo>
                <a:lnTo>
                  <a:pt x="176358" y="122237"/>
                </a:lnTo>
                <a:lnTo>
                  <a:pt x="166281" y="174625"/>
                </a:lnTo>
                <a:lnTo>
                  <a:pt x="149485" y="217487"/>
                </a:lnTo>
                <a:lnTo>
                  <a:pt x="132689" y="260350"/>
                </a:lnTo>
                <a:lnTo>
                  <a:pt x="112534" y="296862"/>
                </a:lnTo>
                <a:lnTo>
                  <a:pt x="92379" y="334962"/>
                </a:lnTo>
                <a:lnTo>
                  <a:pt x="73903" y="369887"/>
                </a:lnTo>
                <a:lnTo>
                  <a:pt x="55427" y="409575"/>
                </a:lnTo>
                <a:lnTo>
                  <a:pt x="38632" y="450850"/>
                </a:lnTo>
                <a:lnTo>
                  <a:pt x="23515" y="496887"/>
                </a:lnTo>
                <a:lnTo>
                  <a:pt x="11758" y="546100"/>
                </a:lnTo>
                <a:lnTo>
                  <a:pt x="3359" y="606425"/>
                </a:lnTo>
                <a:lnTo>
                  <a:pt x="0" y="673100"/>
                </a:lnTo>
                <a:lnTo>
                  <a:pt x="3359" y="744537"/>
                </a:lnTo>
                <a:lnTo>
                  <a:pt x="11758" y="801687"/>
                </a:lnTo>
                <a:lnTo>
                  <a:pt x="23515" y="854075"/>
                </a:lnTo>
                <a:lnTo>
                  <a:pt x="38632" y="901700"/>
                </a:lnTo>
                <a:lnTo>
                  <a:pt x="55427" y="942975"/>
                </a:lnTo>
                <a:lnTo>
                  <a:pt x="75583" y="981075"/>
                </a:lnTo>
                <a:lnTo>
                  <a:pt x="95738" y="1017587"/>
                </a:lnTo>
                <a:lnTo>
                  <a:pt x="115893" y="1055687"/>
                </a:lnTo>
                <a:lnTo>
                  <a:pt x="134368" y="1095375"/>
                </a:lnTo>
                <a:lnTo>
                  <a:pt x="152844" y="1136650"/>
                </a:lnTo>
                <a:lnTo>
                  <a:pt x="167960" y="1182687"/>
                </a:lnTo>
                <a:lnTo>
                  <a:pt x="178038" y="1235075"/>
                </a:lnTo>
                <a:lnTo>
                  <a:pt x="188115" y="1295400"/>
                </a:lnTo>
                <a:lnTo>
                  <a:pt x="189795" y="1363662"/>
                </a:lnTo>
                <a:lnTo>
                  <a:pt x="188115" y="1431925"/>
                </a:lnTo>
                <a:lnTo>
                  <a:pt x="178038" y="1492250"/>
                </a:lnTo>
                <a:lnTo>
                  <a:pt x="167960" y="1544637"/>
                </a:lnTo>
                <a:lnTo>
                  <a:pt x="152844" y="1589087"/>
                </a:lnTo>
                <a:lnTo>
                  <a:pt x="134368" y="1631950"/>
                </a:lnTo>
                <a:lnTo>
                  <a:pt x="115893" y="1671637"/>
                </a:lnTo>
                <a:lnTo>
                  <a:pt x="95738" y="1708150"/>
                </a:lnTo>
                <a:lnTo>
                  <a:pt x="75583" y="1743075"/>
                </a:lnTo>
                <a:lnTo>
                  <a:pt x="55427" y="1782762"/>
                </a:lnTo>
                <a:lnTo>
                  <a:pt x="38632" y="1824037"/>
                </a:lnTo>
                <a:lnTo>
                  <a:pt x="23515" y="1870075"/>
                </a:lnTo>
                <a:lnTo>
                  <a:pt x="11758" y="1922462"/>
                </a:lnTo>
                <a:lnTo>
                  <a:pt x="3359" y="1982787"/>
                </a:lnTo>
                <a:lnTo>
                  <a:pt x="0" y="2051050"/>
                </a:lnTo>
                <a:lnTo>
                  <a:pt x="3359" y="2119312"/>
                </a:lnTo>
                <a:lnTo>
                  <a:pt x="11758" y="2179637"/>
                </a:lnTo>
                <a:lnTo>
                  <a:pt x="23515" y="2232025"/>
                </a:lnTo>
                <a:lnTo>
                  <a:pt x="38632" y="2278062"/>
                </a:lnTo>
                <a:lnTo>
                  <a:pt x="55427" y="2319337"/>
                </a:lnTo>
                <a:lnTo>
                  <a:pt x="75583" y="2359025"/>
                </a:lnTo>
                <a:lnTo>
                  <a:pt x="95738" y="2395537"/>
                </a:lnTo>
                <a:lnTo>
                  <a:pt x="115893" y="2433637"/>
                </a:lnTo>
                <a:lnTo>
                  <a:pt x="134368" y="2471737"/>
                </a:lnTo>
                <a:lnTo>
                  <a:pt x="152844" y="2513012"/>
                </a:lnTo>
                <a:lnTo>
                  <a:pt x="167960" y="2560637"/>
                </a:lnTo>
                <a:lnTo>
                  <a:pt x="178038" y="2613025"/>
                </a:lnTo>
                <a:lnTo>
                  <a:pt x="188115" y="2671762"/>
                </a:lnTo>
                <a:lnTo>
                  <a:pt x="189795" y="2741612"/>
                </a:lnTo>
                <a:lnTo>
                  <a:pt x="188115" y="2809875"/>
                </a:lnTo>
                <a:lnTo>
                  <a:pt x="178038" y="2868612"/>
                </a:lnTo>
                <a:lnTo>
                  <a:pt x="167960" y="2922587"/>
                </a:lnTo>
                <a:lnTo>
                  <a:pt x="152844" y="2967037"/>
                </a:lnTo>
                <a:lnTo>
                  <a:pt x="134368" y="3009900"/>
                </a:lnTo>
                <a:lnTo>
                  <a:pt x="115893" y="3046412"/>
                </a:lnTo>
                <a:lnTo>
                  <a:pt x="95738" y="3084512"/>
                </a:lnTo>
                <a:lnTo>
                  <a:pt x="75583" y="3121025"/>
                </a:lnTo>
                <a:lnTo>
                  <a:pt x="55427" y="3160712"/>
                </a:lnTo>
                <a:lnTo>
                  <a:pt x="38632" y="3201987"/>
                </a:lnTo>
                <a:lnTo>
                  <a:pt x="23515" y="3248025"/>
                </a:lnTo>
                <a:lnTo>
                  <a:pt x="11758" y="3300412"/>
                </a:lnTo>
                <a:lnTo>
                  <a:pt x="3359" y="3360737"/>
                </a:lnTo>
                <a:lnTo>
                  <a:pt x="0" y="3427412"/>
                </a:lnTo>
                <a:lnTo>
                  <a:pt x="3359" y="3497262"/>
                </a:lnTo>
                <a:lnTo>
                  <a:pt x="11758" y="3557587"/>
                </a:lnTo>
                <a:lnTo>
                  <a:pt x="23515" y="3609975"/>
                </a:lnTo>
                <a:lnTo>
                  <a:pt x="38632" y="3656012"/>
                </a:lnTo>
                <a:lnTo>
                  <a:pt x="55427" y="3697287"/>
                </a:lnTo>
                <a:lnTo>
                  <a:pt x="75583" y="3736975"/>
                </a:lnTo>
                <a:lnTo>
                  <a:pt x="115893" y="3811587"/>
                </a:lnTo>
                <a:lnTo>
                  <a:pt x="134368" y="3848100"/>
                </a:lnTo>
                <a:lnTo>
                  <a:pt x="152844" y="3890962"/>
                </a:lnTo>
                <a:lnTo>
                  <a:pt x="167960" y="3935412"/>
                </a:lnTo>
                <a:lnTo>
                  <a:pt x="178038" y="3987800"/>
                </a:lnTo>
                <a:lnTo>
                  <a:pt x="188115" y="4048125"/>
                </a:lnTo>
                <a:lnTo>
                  <a:pt x="189795" y="4116387"/>
                </a:lnTo>
                <a:lnTo>
                  <a:pt x="188115" y="4186237"/>
                </a:lnTo>
                <a:lnTo>
                  <a:pt x="178038" y="4244975"/>
                </a:lnTo>
                <a:lnTo>
                  <a:pt x="167960" y="4297362"/>
                </a:lnTo>
                <a:lnTo>
                  <a:pt x="152844" y="4343400"/>
                </a:lnTo>
                <a:lnTo>
                  <a:pt x="134368" y="4386262"/>
                </a:lnTo>
                <a:lnTo>
                  <a:pt x="115893" y="4424362"/>
                </a:lnTo>
                <a:lnTo>
                  <a:pt x="75583" y="4498975"/>
                </a:lnTo>
                <a:lnTo>
                  <a:pt x="55427" y="4537075"/>
                </a:lnTo>
                <a:lnTo>
                  <a:pt x="38632" y="4579937"/>
                </a:lnTo>
                <a:lnTo>
                  <a:pt x="23515" y="4625975"/>
                </a:lnTo>
                <a:lnTo>
                  <a:pt x="11758" y="4678362"/>
                </a:lnTo>
                <a:lnTo>
                  <a:pt x="3359" y="4738687"/>
                </a:lnTo>
                <a:lnTo>
                  <a:pt x="0" y="4806950"/>
                </a:lnTo>
                <a:lnTo>
                  <a:pt x="3359" y="4875212"/>
                </a:lnTo>
                <a:lnTo>
                  <a:pt x="11758" y="4935537"/>
                </a:lnTo>
                <a:lnTo>
                  <a:pt x="23515" y="4987925"/>
                </a:lnTo>
                <a:lnTo>
                  <a:pt x="38632" y="5033962"/>
                </a:lnTo>
                <a:lnTo>
                  <a:pt x="55427" y="5075237"/>
                </a:lnTo>
                <a:lnTo>
                  <a:pt x="75583" y="5114925"/>
                </a:lnTo>
                <a:lnTo>
                  <a:pt x="95738" y="5149850"/>
                </a:lnTo>
                <a:lnTo>
                  <a:pt x="115893" y="5186362"/>
                </a:lnTo>
                <a:lnTo>
                  <a:pt x="134368" y="5226050"/>
                </a:lnTo>
                <a:lnTo>
                  <a:pt x="152844" y="5268912"/>
                </a:lnTo>
                <a:lnTo>
                  <a:pt x="167960" y="5313362"/>
                </a:lnTo>
                <a:lnTo>
                  <a:pt x="178038" y="5365750"/>
                </a:lnTo>
                <a:lnTo>
                  <a:pt x="188115" y="5426075"/>
                </a:lnTo>
                <a:lnTo>
                  <a:pt x="189795" y="5494337"/>
                </a:lnTo>
                <a:lnTo>
                  <a:pt x="188115" y="5562600"/>
                </a:lnTo>
                <a:lnTo>
                  <a:pt x="178038" y="5622925"/>
                </a:lnTo>
                <a:lnTo>
                  <a:pt x="167960" y="5675312"/>
                </a:lnTo>
                <a:lnTo>
                  <a:pt x="152844" y="5721350"/>
                </a:lnTo>
                <a:lnTo>
                  <a:pt x="134368" y="5762625"/>
                </a:lnTo>
                <a:lnTo>
                  <a:pt x="115893" y="5802312"/>
                </a:lnTo>
                <a:lnTo>
                  <a:pt x="95738" y="5840412"/>
                </a:lnTo>
                <a:lnTo>
                  <a:pt x="75583" y="5876925"/>
                </a:lnTo>
                <a:lnTo>
                  <a:pt x="55427" y="5915025"/>
                </a:lnTo>
                <a:lnTo>
                  <a:pt x="38632" y="5956300"/>
                </a:lnTo>
                <a:lnTo>
                  <a:pt x="23515" y="6003925"/>
                </a:lnTo>
                <a:lnTo>
                  <a:pt x="11758" y="6056312"/>
                </a:lnTo>
                <a:lnTo>
                  <a:pt x="3359" y="6113462"/>
                </a:lnTo>
                <a:lnTo>
                  <a:pt x="0" y="6183312"/>
                </a:lnTo>
                <a:lnTo>
                  <a:pt x="3359" y="6251575"/>
                </a:lnTo>
                <a:lnTo>
                  <a:pt x="11758" y="6311900"/>
                </a:lnTo>
                <a:lnTo>
                  <a:pt x="23515" y="6361112"/>
                </a:lnTo>
                <a:lnTo>
                  <a:pt x="38632" y="6407150"/>
                </a:lnTo>
                <a:lnTo>
                  <a:pt x="55427" y="6448425"/>
                </a:lnTo>
                <a:lnTo>
                  <a:pt x="73903" y="6488112"/>
                </a:lnTo>
                <a:lnTo>
                  <a:pt x="92379" y="6523037"/>
                </a:lnTo>
                <a:lnTo>
                  <a:pt x="112534" y="6561137"/>
                </a:lnTo>
                <a:lnTo>
                  <a:pt x="132689" y="6597650"/>
                </a:lnTo>
                <a:lnTo>
                  <a:pt x="149485" y="6640512"/>
                </a:lnTo>
                <a:lnTo>
                  <a:pt x="166281" y="6683375"/>
                </a:lnTo>
                <a:lnTo>
                  <a:pt x="176358" y="6735762"/>
                </a:lnTo>
                <a:lnTo>
                  <a:pt x="184756" y="6791325"/>
                </a:lnTo>
                <a:lnTo>
                  <a:pt x="189795" y="6858000"/>
                </a:lnTo>
                <a:lnTo>
                  <a:pt x="334173" y="6858000"/>
                </a:lnTo>
                <a:lnTo>
                  <a:pt x="334174" y="6858000"/>
                </a:lnTo>
                <a:lnTo>
                  <a:pt x="4417162" y="6858000"/>
                </a:lnTo>
                <a:close/>
              </a:path>
            </a:pathLst>
          </a:custGeom>
          <a:solidFill>
            <a:schemeClr val="accent1">
              <a:lumMod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005832FD-C166-4B1D-A17F-5148BFB10BDD}"/>
              </a:ext>
            </a:extLst>
          </p:cNvPr>
          <p:cNvSpPr>
            <a:spLocks noGrp="1"/>
          </p:cNvSpPr>
          <p:nvPr>
            <p:ph type="title"/>
          </p:nvPr>
        </p:nvSpPr>
        <p:spPr>
          <a:xfrm>
            <a:off x="457201" y="723406"/>
            <a:ext cx="3234018" cy="3826728"/>
          </a:xfrm>
        </p:spPr>
        <p:txBody>
          <a:bodyPr vert="horz" lIns="91440" tIns="45720" rIns="91440" bIns="45720" rtlCol="0" anchor="b">
            <a:normAutofit/>
          </a:bodyPr>
          <a:lstStyle/>
          <a:p>
            <a:pPr algn="ctr"/>
            <a:r>
              <a:rPr lang="en-US" sz="4000" kern="1200" dirty="0">
                <a:solidFill>
                  <a:schemeClr val="tx1"/>
                </a:solidFill>
                <a:latin typeface="+mj-lt"/>
                <a:ea typeface="+mj-ea"/>
                <a:cs typeface="+mj-cs"/>
              </a:rPr>
              <a:t>The videos that are coming next are available in the </a:t>
            </a:r>
            <a:r>
              <a:rPr lang="en-US" sz="4000" b="1" kern="1200" dirty="0">
                <a:solidFill>
                  <a:schemeClr val="tx1"/>
                </a:solidFill>
                <a:latin typeface="+mj-lt"/>
                <a:ea typeface="+mj-ea"/>
                <a:cs typeface="+mj-cs"/>
              </a:rPr>
              <a:t>Universal</a:t>
            </a:r>
            <a:r>
              <a:rPr lang="en-US" sz="4000" kern="1200" dirty="0">
                <a:solidFill>
                  <a:schemeClr val="tx1"/>
                </a:solidFill>
                <a:latin typeface="+mj-lt"/>
                <a:ea typeface="+mj-ea"/>
                <a:cs typeface="+mj-cs"/>
              </a:rPr>
              <a:t> section</a:t>
            </a:r>
          </a:p>
        </p:txBody>
      </p:sp>
      <p:pic>
        <p:nvPicPr>
          <p:cNvPr id="4" name="Picture 3">
            <a:extLst>
              <a:ext uri="{FF2B5EF4-FFF2-40B4-BE49-F238E27FC236}">
                <a16:creationId xmlns:a16="http://schemas.microsoft.com/office/drawing/2014/main" id="{8FE5F8DF-AE54-4F55-8256-8321B736EC04}"/>
              </a:ext>
            </a:extLst>
          </p:cNvPr>
          <p:cNvPicPr>
            <a:picLocks noChangeAspect="1"/>
          </p:cNvPicPr>
          <p:nvPr/>
        </p:nvPicPr>
        <p:blipFill>
          <a:blip r:embed="rId3"/>
          <a:stretch>
            <a:fillRect/>
          </a:stretch>
        </p:blipFill>
        <p:spPr>
          <a:xfrm>
            <a:off x="4916251" y="1000271"/>
            <a:ext cx="6631341" cy="4857457"/>
          </a:xfrm>
          <a:prstGeom prst="rect">
            <a:avLst/>
          </a:prstGeom>
        </p:spPr>
      </p:pic>
    </p:spTree>
    <p:extLst>
      <p:ext uri="{BB962C8B-B14F-4D97-AF65-F5344CB8AC3E}">
        <p14:creationId xmlns:p14="http://schemas.microsoft.com/office/powerpoint/2010/main" val="41317070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05832FD-C166-4B1D-A17F-5148BFB10BDD}"/>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2300" kern="1200" dirty="0">
                <a:solidFill>
                  <a:srgbClr val="FFFFFF"/>
                </a:solidFill>
                <a:latin typeface="+mj-lt"/>
                <a:ea typeface="+mj-ea"/>
                <a:cs typeface="+mj-cs"/>
              </a:rPr>
              <a:t>Note that on all pages in the Valuing SEND section there are links back to the SEND Inclusion Toolkit on the right.</a:t>
            </a:r>
          </a:p>
        </p:txBody>
      </p:sp>
      <p:pic>
        <p:nvPicPr>
          <p:cNvPr id="4" name="Picture 3">
            <a:extLst>
              <a:ext uri="{FF2B5EF4-FFF2-40B4-BE49-F238E27FC236}">
                <a16:creationId xmlns:a16="http://schemas.microsoft.com/office/drawing/2014/main" id="{8FE5F8DF-AE54-4F55-8256-8321B736EC04}"/>
              </a:ext>
            </a:extLst>
          </p:cNvPr>
          <p:cNvPicPr>
            <a:picLocks noChangeAspect="1"/>
          </p:cNvPicPr>
          <p:nvPr/>
        </p:nvPicPr>
        <p:blipFill>
          <a:blip r:embed="rId2"/>
          <a:stretch>
            <a:fillRect/>
          </a:stretch>
        </p:blipFill>
        <p:spPr>
          <a:xfrm>
            <a:off x="4777316" y="944404"/>
            <a:ext cx="6780700" cy="4966863"/>
          </a:xfrm>
          <a:prstGeom prst="rect">
            <a:avLst/>
          </a:prstGeom>
        </p:spPr>
      </p:pic>
    </p:spTree>
    <p:extLst>
      <p:ext uri="{BB962C8B-B14F-4D97-AF65-F5344CB8AC3E}">
        <p14:creationId xmlns:p14="http://schemas.microsoft.com/office/powerpoint/2010/main" val="23337445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05832FD-C166-4B1D-A17F-5148BFB10BDD}"/>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2300" kern="1200" dirty="0">
                <a:solidFill>
                  <a:srgbClr val="FFFFFF"/>
                </a:solidFill>
                <a:latin typeface="+mj-lt"/>
                <a:ea typeface="+mj-ea"/>
                <a:cs typeface="+mj-cs"/>
              </a:rPr>
              <a:t>Please encourage your staff team to take the time to read all sections when they first start using the Inclusion Toolkit.</a:t>
            </a:r>
          </a:p>
        </p:txBody>
      </p:sp>
      <p:pic>
        <p:nvPicPr>
          <p:cNvPr id="5" name="Picture 4">
            <a:extLst>
              <a:ext uri="{FF2B5EF4-FFF2-40B4-BE49-F238E27FC236}">
                <a16:creationId xmlns:a16="http://schemas.microsoft.com/office/drawing/2014/main" id="{E7AB0617-C13F-4F54-9216-14C26C0D6968}"/>
              </a:ext>
            </a:extLst>
          </p:cNvPr>
          <p:cNvPicPr>
            <a:picLocks noChangeAspect="1"/>
          </p:cNvPicPr>
          <p:nvPr/>
        </p:nvPicPr>
        <p:blipFill rotWithShape="1">
          <a:blip r:embed="rId3"/>
          <a:srcRect t="1581"/>
          <a:stretch/>
        </p:blipFill>
        <p:spPr>
          <a:xfrm>
            <a:off x="4032586" y="1095375"/>
            <a:ext cx="7885779" cy="4743450"/>
          </a:xfrm>
          <a:prstGeom prst="rect">
            <a:avLst/>
          </a:prstGeom>
        </p:spPr>
      </p:pic>
    </p:spTree>
    <p:extLst>
      <p:ext uri="{BB962C8B-B14F-4D97-AF65-F5344CB8AC3E}">
        <p14:creationId xmlns:p14="http://schemas.microsoft.com/office/powerpoint/2010/main" val="41963269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533</TotalTime>
  <Words>258</Words>
  <Application>Microsoft Office PowerPoint</Application>
  <PresentationFormat>Widescreen</PresentationFormat>
  <Paragraphs>20</Paragraphs>
  <Slides>12</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Office Theme</vt:lpstr>
      <vt:lpstr>Introducing the new digital Valuing SEND Tool and Inclusion Toolkit</vt:lpstr>
      <vt:lpstr>Accessing the V SEND Tool and support material on the Local Offer.</vt:lpstr>
      <vt:lpstr>To find everything to do with the Graduated Approach on the Local Offer, go to the Home Page and select Support with Education:</vt:lpstr>
      <vt:lpstr>PowerPoint Presentation</vt:lpstr>
      <vt:lpstr>PowerPoint Presentation</vt:lpstr>
      <vt:lpstr>PowerPoint Presentation</vt:lpstr>
      <vt:lpstr>The videos that are coming next are available in the Universal section</vt:lpstr>
      <vt:lpstr>Note that on all pages in the Valuing SEND section there are links back to the SEND Inclusion Toolkit on the right.</vt:lpstr>
      <vt:lpstr>Please encourage your staff team to take the time to read all sections when they first start using the Inclusion Toolkit.</vt:lpstr>
      <vt:lpstr>In the Working in partnership with parents and carers’ section there is some useful information on effective parental engagement from EEF:</vt:lpstr>
      <vt:lpstr>Once they have read all the sections, the Strategies and interventions section will be the one that is used most: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Annual Review change for Special Schools</dc:title>
  <dc:creator>Josie Pedersen</dc:creator>
  <cp:lastModifiedBy>Nicola Carter</cp:lastModifiedBy>
  <cp:revision>14</cp:revision>
  <dcterms:created xsi:type="dcterms:W3CDTF">2021-10-08T08:32:57Z</dcterms:created>
  <dcterms:modified xsi:type="dcterms:W3CDTF">2022-01-31T20:43:43Z</dcterms:modified>
</cp:coreProperties>
</file>