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3" r:id="rId7"/>
    <p:sldId id="264" r:id="rId8"/>
    <p:sldId id="266" r:id="rId9"/>
    <p:sldId id="267" r:id="rId10"/>
    <p:sldId id="268" r:id="rId11"/>
    <p:sldId id="26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5B2DE-BE90-4EB1-9317-BDB513858C94}" v="4" dt="2022-01-12T11:48:50.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8" d="100"/>
          <a:sy n="118" d="100"/>
        </p:scale>
        <p:origin x="11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6445B2DE-BE90-4EB1-9317-BDB513858C94}"/>
    <pc:docChg chg="undo custSel addSld delSld modSld">
      <pc:chgData name="Nicola Carter" userId="1cd2a96b-80ed-4a7c-bfb2-d5956a69b663" providerId="ADAL" clId="{6445B2DE-BE90-4EB1-9317-BDB513858C94}" dt="2022-01-12T11:57:18.133" v="766" actId="6549"/>
      <pc:docMkLst>
        <pc:docMk/>
      </pc:docMkLst>
      <pc:sldChg chg="modSp mod">
        <pc:chgData name="Nicola Carter" userId="1cd2a96b-80ed-4a7c-bfb2-d5956a69b663" providerId="ADAL" clId="{6445B2DE-BE90-4EB1-9317-BDB513858C94}" dt="2022-01-12T11:35:00.197" v="72" actId="113"/>
        <pc:sldMkLst>
          <pc:docMk/>
          <pc:sldMk cId="3689779586" sldId="257"/>
        </pc:sldMkLst>
        <pc:spChg chg="mod">
          <ac:chgData name="Nicola Carter" userId="1cd2a96b-80ed-4a7c-bfb2-d5956a69b663" providerId="ADAL" clId="{6445B2DE-BE90-4EB1-9317-BDB513858C94}" dt="2022-01-12T11:35:00.197" v="72" actId="113"/>
          <ac:spMkLst>
            <pc:docMk/>
            <pc:sldMk cId="3689779586" sldId="257"/>
            <ac:spMk id="2" creationId="{00000000-0000-0000-0000-000000000000}"/>
          </ac:spMkLst>
        </pc:spChg>
        <pc:spChg chg="mod">
          <ac:chgData name="Nicola Carter" userId="1cd2a96b-80ed-4a7c-bfb2-d5956a69b663" providerId="ADAL" clId="{6445B2DE-BE90-4EB1-9317-BDB513858C94}" dt="2022-01-12T11:34:51.995" v="70" actId="1076"/>
          <ac:spMkLst>
            <pc:docMk/>
            <pc:sldMk cId="3689779586" sldId="257"/>
            <ac:spMk id="8" creationId="{00000000-0000-0000-0000-000000000000}"/>
          </ac:spMkLst>
        </pc:spChg>
        <pc:picChg chg="mod">
          <ac:chgData name="Nicola Carter" userId="1cd2a96b-80ed-4a7c-bfb2-d5956a69b663" providerId="ADAL" clId="{6445B2DE-BE90-4EB1-9317-BDB513858C94}" dt="2022-01-12T11:34:52.934" v="71" actId="1076"/>
          <ac:picMkLst>
            <pc:docMk/>
            <pc:sldMk cId="3689779586" sldId="257"/>
            <ac:picMk id="4" creationId="{00000000-0000-0000-0000-000000000000}"/>
          </ac:picMkLst>
        </pc:picChg>
      </pc:sldChg>
      <pc:sldChg chg="new del">
        <pc:chgData name="Nicola Carter" userId="1cd2a96b-80ed-4a7c-bfb2-d5956a69b663" providerId="ADAL" clId="{6445B2DE-BE90-4EB1-9317-BDB513858C94}" dt="2022-01-12T11:35:28.598" v="79" actId="680"/>
        <pc:sldMkLst>
          <pc:docMk/>
          <pc:sldMk cId="869974951" sldId="258"/>
        </pc:sldMkLst>
      </pc:sldChg>
      <pc:sldChg chg="modSp add del mod">
        <pc:chgData name="Nicola Carter" userId="1cd2a96b-80ed-4a7c-bfb2-d5956a69b663" providerId="ADAL" clId="{6445B2DE-BE90-4EB1-9317-BDB513858C94}" dt="2022-01-12T11:36:50.159" v="235" actId="20577"/>
        <pc:sldMkLst>
          <pc:docMk/>
          <pc:sldMk cId="1965090279" sldId="259"/>
        </pc:sldMkLst>
        <pc:spChg chg="mod">
          <ac:chgData name="Nicola Carter" userId="1cd2a96b-80ed-4a7c-bfb2-d5956a69b663" providerId="ADAL" clId="{6445B2DE-BE90-4EB1-9317-BDB513858C94}" dt="2022-01-12T11:36:34.572" v="221" actId="20577"/>
          <ac:spMkLst>
            <pc:docMk/>
            <pc:sldMk cId="1965090279" sldId="259"/>
            <ac:spMk id="2" creationId="{00000000-0000-0000-0000-000000000000}"/>
          </ac:spMkLst>
        </pc:spChg>
        <pc:spChg chg="mod">
          <ac:chgData name="Nicola Carter" userId="1cd2a96b-80ed-4a7c-bfb2-d5956a69b663" providerId="ADAL" clId="{6445B2DE-BE90-4EB1-9317-BDB513858C94}" dt="2022-01-12T11:36:50.159" v="235" actId="20577"/>
          <ac:spMkLst>
            <pc:docMk/>
            <pc:sldMk cId="1965090279" sldId="259"/>
            <ac:spMk id="8" creationId="{00000000-0000-0000-0000-000000000000}"/>
          </ac:spMkLst>
        </pc:spChg>
      </pc:sldChg>
      <pc:sldChg chg="add del">
        <pc:chgData name="Nicola Carter" userId="1cd2a96b-80ed-4a7c-bfb2-d5956a69b663" providerId="ADAL" clId="{6445B2DE-BE90-4EB1-9317-BDB513858C94}" dt="2022-01-12T11:35:33.383" v="82" actId="47"/>
        <pc:sldMkLst>
          <pc:docMk/>
          <pc:sldMk cId="985617801" sldId="260"/>
        </pc:sldMkLst>
      </pc:sldChg>
      <pc:sldChg chg="addSp delSp modSp add del mod">
        <pc:chgData name="Nicola Carter" userId="1cd2a96b-80ed-4a7c-bfb2-d5956a69b663" providerId="ADAL" clId="{6445B2DE-BE90-4EB1-9317-BDB513858C94}" dt="2022-01-12T11:38:18.469" v="240" actId="14100"/>
        <pc:sldMkLst>
          <pc:docMk/>
          <pc:sldMk cId="1920290450" sldId="261"/>
        </pc:sldMkLst>
        <pc:picChg chg="add mod">
          <ac:chgData name="Nicola Carter" userId="1cd2a96b-80ed-4a7c-bfb2-d5956a69b663" providerId="ADAL" clId="{6445B2DE-BE90-4EB1-9317-BDB513858C94}" dt="2022-01-12T11:38:09.477" v="238" actId="14100"/>
          <ac:picMkLst>
            <pc:docMk/>
            <pc:sldMk cId="1920290450" sldId="261"/>
            <ac:picMk id="3" creationId="{B634D1C1-1C34-4688-8845-3EC9648C0C43}"/>
          </ac:picMkLst>
        </pc:picChg>
        <pc:picChg chg="del">
          <ac:chgData name="Nicola Carter" userId="1cd2a96b-80ed-4a7c-bfb2-d5956a69b663" providerId="ADAL" clId="{6445B2DE-BE90-4EB1-9317-BDB513858C94}" dt="2022-01-12T11:37:59.683" v="236" actId="478"/>
          <ac:picMkLst>
            <pc:docMk/>
            <pc:sldMk cId="1920290450" sldId="261"/>
            <ac:picMk id="2051" creationId="{00000000-0000-0000-0000-000000000000}"/>
          </ac:picMkLst>
        </pc:picChg>
        <pc:cxnChg chg="mod ord">
          <ac:chgData name="Nicola Carter" userId="1cd2a96b-80ed-4a7c-bfb2-d5956a69b663" providerId="ADAL" clId="{6445B2DE-BE90-4EB1-9317-BDB513858C94}" dt="2022-01-12T11:38:18.469" v="240" actId="14100"/>
          <ac:cxnSpMkLst>
            <pc:docMk/>
            <pc:sldMk cId="1920290450" sldId="261"/>
            <ac:cxnSpMk id="5" creationId="{00000000-0000-0000-0000-000000000000}"/>
          </ac:cxnSpMkLst>
        </pc:cxnChg>
      </pc:sldChg>
      <pc:sldChg chg="addSp delSp modSp add del mod">
        <pc:chgData name="Nicola Carter" userId="1cd2a96b-80ed-4a7c-bfb2-d5956a69b663" providerId="ADAL" clId="{6445B2DE-BE90-4EB1-9317-BDB513858C94}" dt="2022-01-12T11:39:43.880" v="248" actId="208"/>
        <pc:sldMkLst>
          <pc:docMk/>
          <pc:sldMk cId="3521032483" sldId="262"/>
        </pc:sldMkLst>
        <pc:spChg chg="del">
          <ac:chgData name="Nicola Carter" userId="1cd2a96b-80ed-4a7c-bfb2-d5956a69b663" providerId="ADAL" clId="{6445B2DE-BE90-4EB1-9317-BDB513858C94}" dt="2022-01-12T11:38:32.694" v="241" actId="478"/>
          <ac:spMkLst>
            <pc:docMk/>
            <pc:sldMk cId="3521032483" sldId="262"/>
            <ac:spMk id="2" creationId="{00000000-0000-0000-0000-000000000000}"/>
          </ac:spMkLst>
        </pc:spChg>
        <pc:picChg chg="add mod">
          <ac:chgData name="Nicola Carter" userId="1cd2a96b-80ed-4a7c-bfb2-d5956a69b663" providerId="ADAL" clId="{6445B2DE-BE90-4EB1-9317-BDB513858C94}" dt="2022-01-12T11:39:26.528" v="246" actId="1076"/>
          <ac:picMkLst>
            <pc:docMk/>
            <pc:sldMk cId="3521032483" sldId="262"/>
            <ac:picMk id="4" creationId="{D042A0B5-8E37-42BB-8AC9-EB62B8B499BC}"/>
          </ac:picMkLst>
        </pc:picChg>
        <pc:picChg chg="del">
          <ac:chgData name="Nicola Carter" userId="1cd2a96b-80ed-4a7c-bfb2-d5956a69b663" providerId="ADAL" clId="{6445B2DE-BE90-4EB1-9317-BDB513858C94}" dt="2022-01-12T11:38:33.998" v="242" actId="478"/>
          <ac:picMkLst>
            <pc:docMk/>
            <pc:sldMk cId="3521032483" sldId="262"/>
            <ac:picMk id="3074" creationId="{00000000-0000-0000-0000-000000000000}"/>
          </ac:picMkLst>
        </pc:picChg>
        <pc:cxnChg chg="add mod">
          <ac:chgData name="Nicola Carter" userId="1cd2a96b-80ed-4a7c-bfb2-d5956a69b663" providerId="ADAL" clId="{6445B2DE-BE90-4EB1-9317-BDB513858C94}" dt="2022-01-12T11:39:43.880" v="248" actId="208"/>
          <ac:cxnSpMkLst>
            <pc:docMk/>
            <pc:sldMk cId="3521032483" sldId="262"/>
            <ac:cxnSpMk id="6" creationId="{B422662B-02BE-49E7-A2C4-9E98B9910DAD}"/>
          </ac:cxnSpMkLst>
        </pc:cxnChg>
      </pc:sldChg>
      <pc:sldChg chg="add del">
        <pc:chgData name="Nicola Carter" userId="1cd2a96b-80ed-4a7c-bfb2-d5956a69b663" providerId="ADAL" clId="{6445B2DE-BE90-4EB1-9317-BDB513858C94}" dt="2022-01-12T11:35:37.232" v="85" actId="47"/>
        <pc:sldMkLst>
          <pc:docMk/>
          <pc:sldMk cId="774368975" sldId="263"/>
        </pc:sldMkLst>
      </pc:sldChg>
      <pc:sldChg chg="addSp delSp modSp new mod setBg">
        <pc:chgData name="Nicola Carter" userId="1cd2a96b-80ed-4a7c-bfb2-d5956a69b663" providerId="ADAL" clId="{6445B2DE-BE90-4EB1-9317-BDB513858C94}" dt="2022-01-12T11:41:29.059" v="261" actId="1076"/>
        <pc:sldMkLst>
          <pc:docMk/>
          <pc:sldMk cId="1272631560" sldId="263"/>
        </pc:sldMkLst>
        <pc:spChg chg="add del">
          <ac:chgData name="Nicola Carter" userId="1cd2a96b-80ed-4a7c-bfb2-d5956a69b663" providerId="ADAL" clId="{6445B2DE-BE90-4EB1-9317-BDB513858C94}" dt="2022-01-12T11:40:55.605" v="256" actId="26606"/>
          <ac:spMkLst>
            <pc:docMk/>
            <pc:sldMk cId="1272631560" sldId="263"/>
            <ac:spMk id="8" creationId="{B670DBD5-770C-4383-9F54-5B86E86BD5BB}"/>
          </ac:spMkLst>
        </pc:spChg>
        <pc:picChg chg="add mod">
          <ac:chgData name="Nicola Carter" userId="1cd2a96b-80ed-4a7c-bfb2-d5956a69b663" providerId="ADAL" clId="{6445B2DE-BE90-4EB1-9317-BDB513858C94}" dt="2022-01-12T11:41:29.059" v="261" actId="1076"/>
          <ac:picMkLst>
            <pc:docMk/>
            <pc:sldMk cId="1272631560" sldId="263"/>
            <ac:picMk id="3" creationId="{BD5B8A36-108E-43C4-94EC-899A0FA0C451}"/>
          </ac:picMkLst>
        </pc:picChg>
        <pc:cxnChg chg="add mod">
          <ac:chgData name="Nicola Carter" userId="1cd2a96b-80ed-4a7c-bfb2-d5956a69b663" providerId="ADAL" clId="{6445B2DE-BE90-4EB1-9317-BDB513858C94}" dt="2022-01-12T11:41:28.187" v="260" actId="1076"/>
          <ac:cxnSpMkLst>
            <pc:docMk/>
            <pc:sldMk cId="1272631560" sldId="263"/>
            <ac:cxnSpMk id="5" creationId="{FBE2CD60-5846-4B6B-A783-8932A929C991}"/>
          </ac:cxnSpMkLst>
        </pc:cxnChg>
      </pc:sldChg>
      <pc:sldChg chg="addSp delSp modSp new mod setBg">
        <pc:chgData name="Nicola Carter" userId="1cd2a96b-80ed-4a7c-bfb2-d5956a69b663" providerId="ADAL" clId="{6445B2DE-BE90-4EB1-9317-BDB513858C94}" dt="2022-01-12T11:44:36.725" v="350" actId="113"/>
        <pc:sldMkLst>
          <pc:docMk/>
          <pc:sldMk cId="4131707050" sldId="264"/>
        </pc:sldMkLst>
        <pc:spChg chg="mod">
          <ac:chgData name="Nicola Carter" userId="1cd2a96b-80ed-4a7c-bfb2-d5956a69b663" providerId="ADAL" clId="{6445B2DE-BE90-4EB1-9317-BDB513858C94}" dt="2022-01-12T11:44:36.725" v="350" actId="113"/>
          <ac:spMkLst>
            <pc:docMk/>
            <pc:sldMk cId="4131707050" sldId="264"/>
            <ac:spMk id="2" creationId="{005832FD-C166-4B1D-A17F-5148BFB10BDD}"/>
          </ac:spMkLst>
        </pc:spChg>
        <pc:spChg chg="add del">
          <ac:chgData name="Nicola Carter" userId="1cd2a96b-80ed-4a7c-bfb2-d5956a69b663" providerId="ADAL" clId="{6445B2DE-BE90-4EB1-9317-BDB513858C94}" dt="2022-01-12T11:43:37.003" v="347" actId="26606"/>
          <ac:spMkLst>
            <pc:docMk/>
            <pc:sldMk cId="4131707050" sldId="264"/>
            <ac:spMk id="9" creationId="{D12DDE76-C203-4047-9998-63900085B5E8}"/>
          </ac:spMkLst>
        </pc:spChg>
        <pc:spChg chg="add del">
          <ac:chgData name="Nicola Carter" userId="1cd2a96b-80ed-4a7c-bfb2-d5956a69b663" providerId="ADAL" clId="{6445B2DE-BE90-4EB1-9317-BDB513858C94}" dt="2022-01-12T11:44:23.990" v="349" actId="26606"/>
          <ac:spMkLst>
            <pc:docMk/>
            <pc:sldMk cId="4131707050" sldId="264"/>
            <ac:spMk id="11" creationId="{3FCFB1DE-0B7E-48CC-BA90-B2AB0889F9D6}"/>
          </ac:spMkLst>
        </pc:spChg>
        <pc:spChg chg="add del">
          <ac:chgData name="Nicola Carter" userId="1cd2a96b-80ed-4a7c-bfb2-d5956a69b663" providerId="ADAL" clId="{6445B2DE-BE90-4EB1-9317-BDB513858C94}" dt="2022-01-12T11:44:23.990" v="349" actId="26606"/>
          <ac:spMkLst>
            <pc:docMk/>
            <pc:sldMk cId="4131707050" sldId="264"/>
            <ac:spMk id="12" creationId="{665DBBEF-238B-476B-96AB-8AAC3224ECEA}"/>
          </ac:spMkLst>
        </pc:spChg>
        <pc:spChg chg="add">
          <ac:chgData name="Nicola Carter" userId="1cd2a96b-80ed-4a7c-bfb2-d5956a69b663" providerId="ADAL" clId="{6445B2DE-BE90-4EB1-9317-BDB513858C94}" dt="2022-01-12T11:44:23.990" v="349" actId="26606"/>
          <ac:spMkLst>
            <pc:docMk/>
            <pc:sldMk cId="4131707050" sldId="264"/>
            <ac:spMk id="17" creationId="{1825AC39-5F85-4CAA-8A81-A1287086B2B6}"/>
          </ac:spMkLst>
        </pc:spChg>
        <pc:spChg chg="add">
          <ac:chgData name="Nicola Carter" userId="1cd2a96b-80ed-4a7c-bfb2-d5956a69b663" providerId="ADAL" clId="{6445B2DE-BE90-4EB1-9317-BDB513858C94}" dt="2022-01-12T11:44:23.990" v="349" actId="26606"/>
          <ac:spMkLst>
            <pc:docMk/>
            <pc:sldMk cId="4131707050" sldId="264"/>
            <ac:spMk id="19" creationId="{95DA4D23-37FC-4B90-8188-F0377C5FF44B}"/>
          </ac:spMkLst>
        </pc:spChg>
        <pc:spChg chg="add">
          <ac:chgData name="Nicola Carter" userId="1cd2a96b-80ed-4a7c-bfb2-d5956a69b663" providerId="ADAL" clId="{6445B2DE-BE90-4EB1-9317-BDB513858C94}" dt="2022-01-12T11:44:23.990" v="349" actId="26606"/>
          <ac:spMkLst>
            <pc:docMk/>
            <pc:sldMk cId="4131707050" sldId="264"/>
            <ac:spMk id="21" creationId="{A7A4B465-FBCC-4CD4-89A1-82992A7B47FF}"/>
          </ac:spMkLst>
        </pc:spChg>
        <pc:spChg chg="add">
          <ac:chgData name="Nicola Carter" userId="1cd2a96b-80ed-4a7c-bfb2-d5956a69b663" providerId="ADAL" clId="{6445B2DE-BE90-4EB1-9317-BDB513858C94}" dt="2022-01-12T11:44:23.990" v="349" actId="26606"/>
          <ac:spMkLst>
            <pc:docMk/>
            <pc:sldMk cId="4131707050" sldId="264"/>
            <ac:spMk id="23" creationId="{909E572F-9CDC-4214-9D42-FF0017649590}"/>
          </ac:spMkLst>
        </pc:spChg>
        <pc:picChg chg="add mod">
          <ac:chgData name="Nicola Carter" userId="1cd2a96b-80ed-4a7c-bfb2-d5956a69b663" providerId="ADAL" clId="{6445B2DE-BE90-4EB1-9317-BDB513858C94}" dt="2022-01-12T11:44:23.990" v="349" actId="26606"/>
          <ac:picMkLst>
            <pc:docMk/>
            <pc:sldMk cId="4131707050" sldId="264"/>
            <ac:picMk id="4" creationId="{8FE5F8DF-AE54-4F55-8256-8321B736EC04}"/>
          </ac:picMkLst>
        </pc:picChg>
      </pc:sldChg>
      <pc:sldChg chg="addSp modSp new mod">
        <pc:chgData name="Nicola Carter" userId="1cd2a96b-80ed-4a7c-bfb2-d5956a69b663" providerId="ADAL" clId="{6445B2DE-BE90-4EB1-9317-BDB513858C94}" dt="2022-01-12T11:57:18.133" v="766" actId="6549"/>
        <pc:sldMkLst>
          <pc:docMk/>
          <pc:sldMk cId="489024146" sldId="265"/>
        </pc:sldMkLst>
        <pc:spChg chg="mod">
          <ac:chgData name="Nicola Carter" userId="1cd2a96b-80ed-4a7c-bfb2-d5956a69b663" providerId="ADAL" clId="{6445B2DE-BE90-4EB1-9317-BDB513858C94}" dt="2022-01-12T11:57:18.133" v="766" actId="6549"/>
          <ac:spMkLst>
            <pc:docMk/>
            <pc:sldMk cId="489024146" sldId="265"/>
            <ac:spMk id="2" creationId="{AA5ECAC1-BC55-469E-90E3-779FF5D49366}"/>
          </ac:spMkLst>
        </pc:spChg>
        <pc:picChg chg="add mod">
          <ac:chgData name="Nicola Carter" userId="1cd2a96b-80ed-4a7c-bfb2-d5956a69b663" providerId="ADAL" clId="{6445B2DE-BE90-4EB1-9317-BDB513858C94}" dt="2022-01-12T11:56:52.131" v="687" actId="14100"/>
          <ac:picMkLst>
            <pc:docMk/>
            <pc:sldMk cId="489024146" sldId="265"/>
            <ac:picMk id="4" creationId="{301555A0-DBAA-4E4E-9414-AA04DE75353C}"/>
          </ac:picMkLst>
        </pc:picChg>
      </pc:sldChg>
      <pc:sldChg chg="addSp delSp modSp add mod setBg">
        <pc:chgData name="Nicola Carter" userId="1cd2a96b-80ed-4a7c-bfb2-d5956a69b663" providerId="ADAL" clId="{6445B2DE-BE90-4EB1-9317-BDB513858C94}" dt="2022-01-12T11:49:12.552" v="526" actId="6549"/>
        <pc:sldMkLst>
          <pc:docMk/>
          <pc:sldMk cId="2333744583" sldId="266"/>
        </pc:sldMkLst>
        <pc:spChg chg="mod">
          <ac:chgData name="Nicola Carter" userId="1cd2a96b-80ed-4a7c-bfb2-d5956a69b663" providerId="ADAL" clId="{6445B2DE-BE90-4EB1-9317-BDB513858C94}" dt="2022-01-12T11:49:12.552" v="526" actId="6549"/>
          <ac:spMkLst>
            <pc:docMk/>
            <pc:sldMk cId="2333744583" sldId="266"/>
            <ac:spMk id="2" creationId="{005832FD-C166-4B1D-A17F-5148BFB10BDD}"/>
          </ac:spMkLst>
        </pc:spChg>
        <pc:spChg chg="del">
          <ac:chgData name="Nicola Carter" userId="1cd2a96b-80ed-4a7c-bfb2-d5956a69b663" providerId="ADAL" clId="{6445B2DE-BE90-4EB1-9317-BDB513858C94}" dt="2022-01-12T11:48:14.590" v="522" actId="26606"/>
          <ac:spMkLst>
            <pc:docMk/>
            <pc:sldMk cId="2333744583" sldId="266"/>
            <ac:spMk id="17" creationId="{1825AC39-5F85-4CAA-8A81-A1287086B2B6}"/>
          </ac:spMkLst>
        </pc:spChg>
        <pc:spChg chg="del">
          <ac:chgData name="Nicola Carter" userId="1cd2a96b-80ed-4a7c-bfb2-d5956a69b663" providerId="ADAL" clId="{6445B2DE-BE90-4EB1-9317-BDB513858C94}" dt="2022-01-12T11:48:14.590" v="522" actId="26606"/>
          <ac:spMkLst>
            <pc:docMk/>
            <pc:sldMk cId="2333744583" sldId="266"/>
            <ac:spMk id="19" creationId="{95DA4D23-37FC-4B90-8188-F0377C5FF44B}"/>
          </ac:spMkLst>
        </pc:spChg>
        <pc:spChg chg="del">
          <ac:chgData name="Nicola Carter" userId="1cd2a96b-80ed-4a7c-bfb2-d5956a69b663" providerId="ADAL" clId="{6445B2DE-BE90-4EB1-9317-BDB513858C94}" dt="2022-01-12T11:48:14.590" v="522" actId="26606"/>
          <ac:spMkLst>
            <pc:docMk/>
            <pc:sldMk cId="2333744583" sldId="266"/>
            <ac:spMk id="21" creationId="{A7A4B465-FBCC-4CD4-89A1-82992A7B47FF}"/>
          </ac:spMkLst>
        </pc:spChg>
        <pc:spChg chg="del">
          <ac:chgData name="Nicola Carter" userId="1cd2a96b-80ed-4a7c-bfb2-d5956a69b663" providerId="ADAL" clId="{6445B2DE-BE90-4EB1-9317-BDB513858C94}" dt="2022-01-12T11:48:14.590" v="522" actId="26606"/>
          <ac:spMkLst>
            <pc:docMk/>
            <pc:sldMk cId="2333744583" sldId="266"/>
            <ac:spMk id="23" creationId="{909E572F-9CDC-4214-9D42-FF0017649590}"/>
          </ac:spMkLst>
        </pc:spChg>
        <pc:spChg chg="add del">
          <ac:chgData name="Nicola Carter" userId="1cd2a96b-80ed-4a7c-bfb2-d5956a69b663" providerId="ADAL" clId="{6445B2DE-BE90-4EB1-9317-BDB513858C94}" dt="2022-01-12T11:49:03.259" v="525" actId="26606"/>
          <ac:spMkLst>
            <pc:docMk/>
            <pc:sldMk cId="2333744583" sldId="266"/>
            <ac:spMk id="28" creationId="{D12DDE76-C203-4047-9998-63900085B5E8}"/>
          </ac:spMkLst>
        </pc:spChg>
        <pc:spChg chg="add">
          <ac:chgData name="Nicola Carter" userId="1cd2a96b-80ed-4a7c-bfb2-d5956a69b663" providerId="ADAL" clId="{6445B2DE-BE90-4EB1-9317-BDB513858C94}" dt="2022-01-12T11:49:03.259" v="525" actId="26606"/>
          <ac:spMkLst>
            <pc:docMk/>
            <pc:sldMk cId="2333744583" sldId="266"/>
            <ac:spMk id="33" creationId="{D4771268-CB57-404A-9271-370EB28F6090}"/>
          </ac:spMkLst>
        </pc:spChg>
        <pc:picChg chg="mod">
          <ac:chgData name="Nicola Carter" userId="1cd2a96b-80ed-4a7c-bfb2-d5956a69b663" providerId="ADAL" clId="{6445B2DE-BE90-4EB1-9317-BDB513858C94}" dt="2022-01-12T11:49:03.259" v="525" actId="26606"/>
          <ac:picMkLst>
            <pc:docMk/>
            <pc:sldMk cId="2333744583" sldId="266"/>
            <ac:picMk id="4" creationId="{8FE5F8DF-AE54-4F55-8256-8321B736EC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605DF-3AF3-4E79-967B-ED1572308848}" type="datetimeFigureOut">
              <a:rPr lang="en-GB" smtClean="0"/>
              <a:t>31/01/2022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A880B-F727-46A5-A7B0-F07468EE1B58}" type="slidenum">
              <a:rPr lang="en-GB" smtClean="0"/>
              <a:t>‹#›</a:t>
            </a:fld>
            <a:endParaRPr lang="en-GB"/>
          </a:p>
        </p:txBody>
      </p:sp>
    </p:spTree>
    <p:extLst>
      <p:ext uri="{BB962C8B-B14F-4D97-AF65-F5344CB8AC3E}">
        <p14:creationId xmlns:p14="http://schemas.microsoft.com/office/powerpoint/2010/main" val="225742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fessionals.lincolnshire.gov.uk/downloads/download/199/univers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sub-headings move around but will always be found under Support with Education</a:t>
            </a:r>
          </a:p>
        </p:txBody>
      </p:sp>
      <p:sp>
        <p:nvSpPr>
          <p:cNvPr id="4" name="Slide Number Placeholder 3"/>
          <p:cNvSpPr>
            <a:spLocks noGrp="1"/>
          </p:cNvSpPr>
          <p:nvPr>
            <p:ph type="sldNum" sz="quarter" idx="5"/>
          </p:nvPr>
        </p:nvSpPr>
        <p:spPr/>
        <p:txBody>
          <a:bodyPr/>
          <a:lstStyle/>
          <a:p>
            <a:fld id="{00EA880B-F727-46A5-A7B0-F07468EE1B58}" type="slidenum">
              <a:rPr lang="en-GB" smtClean="0"/>
              <a:t>4</a:t>
            </a:fld>
            <a:endParaRPr lang="en-GB"/>
          </a:p>
        </p:txBody>
      </p:sp>
    </p:spTree>
    <p:extLst>
      <p:ext uri="{BB962C8B-B14F-4D97-AF65-F5344CB8AC3E}">
        <p14:creationId xmlns:p14="http://schemas.microsoft.com/office/powerpoint/2010/main" val="74730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issues </a:t>
            </a:r>
            <a:r>
              <a:rPr lang="en-GB"/>
              <a:t>with accessing the tool or registering </a:t>
            </a:r>
            <a:r>
              <a:rPr lang="en-GB" dirty="0"/>
              <a:t>via link, please email </a:t>
            </a:r>
            <a:r>
              <a:rPr lang="en-GB" dirty="0" err="1"/>
              <a:t>Carrie.Forrester@</a:t>
            </a:r>
            <a:r>
              <a:rPr lang="en-GB" err="1"/>
              <a:t>lincolnshire</a:t>
            </a:r>
            <a:r>
              <a:rPr lang="en-GB"/>
              <a:t>.gov.uk </a:t>
            </a:r>
            <a:endParaRPr lang="en-GB" dirty="0"/>
          </a:p>
        </p:txBody>
      </p:sp>
      <p:sp>
        <p:nvSpPr>
          <p:cNvPr id="4" name="Slide Number Placeholder 3"/>
          <p:cNvSpPr>
            <a:spLocks noGrp="1"/>
          </p:cNvSpPr>
          <p:nvPr>
            <p:ph type="sldNum" sz="quarter" idx="5"/>
          </p:nvPr>
        </p:nvSpPr>
        <p:spPr/>
        <p:txBody>
          <a:bodyPr/>
          <a:lstStyle/>
          <a:p>
            <a:fld id="{00EA880B-F727-46A5-A7B0-F07468EE1B58}" type="slidenum">
              <a:rPr lang="en-GB" smtClean="0"/>
              <a:t>6</a:t>
            </a:fld>
            <a:endParaRPr lang="en-GB"/>
          </a:p>
        </p:txBody>
      </p:sp>
    </p:spTree>
    <p:extLst>
      <p:ext uri="{BB962C8B-B14F-4D97-AF65-F5344CB8AC3E}">
        <p14:creationId xmlns:p14="http://schemas.microsoft.com/office/powerpoint/2010/main" val="212658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videos 2-5 here: </a:t>
            </a:r>
            <a:r>
              <a:rPr lang="en-GB" dirty="0">
                <a:hlinkClick r:id="rId3"/>
              </a:rPr>
              <a:t>Universal – Professional resources (lincolnshire.gov.uk)</a:t>
            </a:r>
            <a:endParaRPr lang="en-GB" dirty="0"/>
          </a:p>
          <a:p>
            <a:endParaRPr lang="en-GB" dirty="0"/>
          </a:p>
        </p:txBody>
      </p:sp>
      <p:sp>
        <p:nvSpPr>
          <p:cNvPr id="4" name="Slide Number Placeholder 3"/>
          <p:cNvSpPr>
            <a:spLocks noGrp="1"/>
          </p:cNvSpPr>
          <p:nvPr>
            <p:ph type="sldNum" sz="quarter" idx="5"/>
          </p:nvPr>
        </p:nvSpPr>
        <p:spPr/>
        <p:txBody>
          <a:bodyPr/>
          <a:lstStyle/>
          <a:p>
            <a:fld id="{00EA880B-F727-46A5-A7B0-F07468EE1B58}" type="slidenum">
              <a:rPr lang="en-GB" smtClean="0"/>
              <a:t>7</a:t>
            </a:fld>
            <a:endParaRPr lang="en-GB"/>
          </a:p>
        </p:txBody>
      </p:sp>
    </p:spTree>
    <p:extLst>
      <p:ext uri="{BB962C8B-B14F-4D97-AF65-F5344CB8AC3E}">
        <p14:creationId xmlns:p14="http://schemas.microsoft.com/office/powerpoint/2010/main" val="100027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A880B-F727-46A5-A7B0-F07468EE1B58}" type="slidenum">
              <a:rPr lang="en-GB" smtClean="0"/>
              <a:t>9</a:t>
            </a:fld>
            <a:endParaRPr lang="en-GB"/>
          </a:p>
        </p:txBody>
      </p:sp>
    </p:spTree>
    <p:extLst>
      <p:ext uri="{BB962C8B-B14F-4D97-AF65-F5344CB8AC3E}">
        <p14:creationId xmlns:p14="http://schemas.microsoft.com/office/powerpoint/2010/main" val="11515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A880B-F727-46A5-A7B0-F07468EE1B58}" type="slidenum">
              <a:rPr lang="en-GB" smtClean="0"/>
              <a:t>10</a:t>
            </a:fld>
            <a:endParaRPr lang="en-GB"/>
          </a:p>
        </p:txBody>
      </p:sp>
    </p:spTree>
    <p:extLst>
      <p:ext uri="{BB962C8B-B14F-4D97-AF65-F5344CB8AC3E}">
        <p14:creationId xmlns:p14="http://schemas.microsoft.com/office/powerpoint/2010/main" val="31830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the introduction, you can navigate to the strategies and interventions either by the link at the bottom of the page or by the areas of need quick links in the side bar.</a:t>
            </a:r>
          </a:p>
        </p:txBody>
      </p:sp>
      <p:sp>
        <p:nvSpPr>
          <p:cNvPr id="4" name="Slide Number Placeholder 3"/>
          <p:cNvSpPr>
            <a:spLocks noGrp="1"/>
          </p:cNvSpPr>
          <p:nvPr>
            <p:ph type="sldNum" sz="quarter" idx="5"/>
          </p:nvPr>
        </p:nvSpPr>
        <p:spPr/>
        <p:txBody>
          <a:bodyPr/>
          <a:lstStyle/>
          <a:p>
            <a:fld id="{00EA880B-F727-46A5-A7B0-F07468EE1B58}" type="slidenum">
              <a:rPr lang="en-GB" smtClean="0"/>
              <a:t>11</a:t>
            </a:fld>
            <a:endParaRPr lang="en-GB"/>
          </a:p>
        </p:txBody>
      </p:sp>
    </p:spTree>
    <p:extLst>
      <p:ext uri="{BB962C8B-B14F-4D97-AF65-F5344CB8AC3E}">
        <p14:creationId xmlns:p14="http://schemas.microsoft.com/office/powerpoint/2010/main" val="200317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31/01/2022</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31/01/2022</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rofessionals.lincolnshire.gov.uk/special-educational-needs-disabilites/valuing-sen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6357"/>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b="1" dirty="0"/>
              <a:t>Introducing the new digital Valuing SEND Tool and Inclusion Toolkit</a:t>
            </a:r>
            <a:endParaRPr lang="en-GB" b="1" dirty="0">
              <a:solidFill>
                <a:schemeClr val="accent3">
                  <a:lumMod val="75000"/>
                </a:schemeClr>
              </a:solidFill>
            </a:endParaRPr>
          </a:p>
        </p:txBody>
      </p:sp>
      <p:sp>
        <p:nvSpPr>
          <p:cNvPr id="8" name="Subtitle 2"/>
          <p:cNvSpPr txBox="1">
            <a:spLocks/>
          </p:cNvSpPr>
          <p:nvPr/>
        </p:nvSpPr>
        <p:spPr>
          <a:xfrm>
            <a:off x="2601037" y="262125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February 2022</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832FD-C166-4B1D-A17F-5148BFB10BDD}"/>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2300" dirty="0">
                <a:solidFill>
                  <a:srgbClr val="FFFFFF"/>
                </a:solidFill>
              </a:rPr>
              <a:t>In the Working in partnership with parents and carers’ section there is some useful information on effective parental engagement from EEF:</a:t>
            </a:r>
            <a:endParaRPr lang="en-US" sz="23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3E742EC8-5195-474D-8C7C-A4FEA701A163}"/>
              </a:ext>
            </a:extLst>
          </p:cNvPr>
          <p:cNvPicPr>
            <a:picLocks noChangeAspect="1"/>
          </p:cNvPicPr>
          <p:nvPr/>
        </p:nvPicPr>
        <p:blipFill>
          <a:blip r:embed="rId3"/>
          <a:stretch>
            <a:fillRect/>
          </a:stretch>
        </p:blipFill>
        <p:spPr>
          <a:xfrm>
            <a:off x="4405290" y="1119187"/>
            <a:ext cx="7373008" cy="4619625"/>
          </a:xfrm>
          <a:prstGeom prst="rect">
            <a:avLst/>
          </a:prstGeom>
        </p:spPr>
      </p:pic>
    </p:spTree>
    <p:extLst>
      <p:ext uri="{BB962C8B-B14F-4D97-AF65-F5344CB8AC3E}">
        <p14:creationId xmlns:p14="http://schemas.microsoft.com/office/powerpoint/2010/main" val="402259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832FD-C166-4B1D-A17F-5148BFB10BD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dirty="0">
                <a:solidFill>
                  <a:srgbClr val="FFFFFF"/>
                </a:solidFill>
              </a:rPr>
              <a:t>Once they have read all the sections, the Strategies and interventions section will be the one that is used most:</a:t>
            </a:r>
            <a:endParaRPr lang="en-US" sz="23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28F620D0-F5A8-4999-B136-4D059D83E7D9}"/>
              </a:ext>
            </a:extLst>
          </p:cNvPr>
          <p:cNvPicPr>
            <a:picLocks noChangeAspect="1"/>
          </p:cNvPicPr>
          <p:nvPr/>
        </p:nvPicPr>
        <p:blipFill>
          <a:blip r:embed="rId3"/>
          <a:stretch>
            <a:fillRect/>
          </a:stretch>
        </p:blipFill>
        <p:spPr>
          <a:xfrm>
            <a:off x="4676318" y="2146966"/>
            <a:ext cx="7287081" cy="2564068"/>
          </a:xfrm>
          <a:prstGeom prst="rect">
            <a:avLst/>
          </a:prstGeom>
        </p:spPr>
      </p:pic>
    </p:spTree>
    <p:extLst>
      <p:ext uri="{BB962C8B-B14F-4D97-AF65-F5344CB8AC3E}">
        <p14:creationId xmlns:p14="http://schemas.microsoft.com/office/powerpoint/2010/main" val="346888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380850-7CBA-401E-94B1-25B638995239}"/>
              </a:ext>
            </a:extLst>
          </p:cNvPr>
          <p:cNvPicPr>
            <a:picLocks noChangeAspect="1"/>
          </p:cNvPicPr>
          <p:nvPr/>
        </p:nvPicPr>
        <p:blipFill>
          <a:blip r:embed="rId2"/>
          <a:stretch>
            <a:fillRect/>
          </a:stretch>
        </p:blipFill>
        <p:spPr>
          <a:xfrm>
            <a:off x="1466850" y="345505"/>
            <a:ext cx="8603015" cy="6166990"/>
          </a:xfrm>
          <a:prstGeom prst="rect">
            <a:avLst/>
          </a:prstGeom>
        </p:spPr>
      </p:pic>
      <p:cxnSp>
        <p:nvCxnSpPr>
          <p:cNvPr id="7" name="Straight Arrow Connector 6">
            <a:extLst>
              <a:ext uri="{FF2B5EF4-FFF2-40B4-BE49-F238E27FC236}">
                <a16:creationId xmlns:a16="http://schemas.microsoft.com/office/drawing/2014/main" id="{4C215A1E-EC9A-4DEE-9686-14055A13E111}"/>
              </a:ext>
            </a:extLst>
          </p:cNvPr>
          <p:cNvCxnSpPr/>
          <p:nvPr/>
        </p:nvCxnSpPr>
        <p:spPr>
          <a:xfrm>
            <a:off x="609600" y="5295900"/>
            <a:ext cx="1581150" cy="8001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D6D38461-4FEC-4995-8047-FDAEC14934FC}"/>
              </a:ext>
            </a:extLst>
          </p:cNvPr>
          <p:cNvCxnSpPr>
            <a:cxnSpLocks/>
          </p:cNvCxnSpPr>
          <p:nvPr/>
        </p:nvCxnSpPr>
        <p:spPr>
          <a:xfrm flipH="1">
            <a:off x="8886825" y="2880765"/>
            <a:ext cx="2409657" cy="87208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02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Accessing the V SEND Tool and support material on the Local Offer.</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hlinkClick r:id="rId3"/>
              </a:rPr>
              <a:t>Valuing SEND – Professional resources (lincolnshire.gov.uk)</a:t>
            </a:r>
            <a:endParaRPr lang="en-GB" dirty="0">
              <a:highlight>
                <a:srgbClr val="FFFF00"/>
              </a:highlight>
            </a:endParaRPr>
          </a:p>
        </p:txBody>
      </p:sp>
    </p:spTree>
    <p:extLst>
      <p:ext uri="{BB962C8B-B14F-4D97-AF65-F5344CB8AC3E}">
        <p14:creationId xmlns:p14="http://schemas.microsoft.com/office/powerpoint/2010/main" val="196509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To find everything to do with the Graduated Approach on the Local Offer, go to the </a:t>
            </a:r>
            <a:r>
              <a:rPr lang="en-GB" sz="2400" b="1" dirty="0"/>
              <a:t>Home Page</a:t>
            </a:r>
            <a:r>
              <a:rPr lang="en-GB" sz="2400" dirty="0"/>
              <a:t> and select </a:t>
            </a:r>
            <a:r>
              <a:rPr lang="en-GB" sz="2400" b="1" dirty="0"/>
              <a:t>Support with Education</a:t>
            </a:r>
            <a:r>
              <a:rPr lang="en-GB" sz="2400"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40" y="1376035"/>
            <a:ext cx="743426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5612524" y="1284890"/>
            <a:ext cx="1403131" cy="42369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61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4D1C1-1C34-4688-8845-3EC9648C0C43}"/>
              </a:ext>
            </a:extLst>
          </p:cNvPr>
          <p:cNvPicPr>
            <a:picLocks noChangeAspect="1"/>
          </p:cNvPicPr>
          <p:nvPr/>
        </p:nvPicPr>
        <p:blipFill>
          <a:blip r:embed="rId3"/>
          <a:stretch>
            <a:fillRect/>
          </a:stretch>
        </p:blipFill>
        <p:spPr>
          <a:xfrm>
            <a:off x="1473615" y="532736"/>
            <a:ext cx="10095007" cy="6325263"/>
          </a:xfrm>
          <a:prstGeom prst="rect">
            <a:avLst/>
          </a:prstGeom>
        </p:spPr>
      </p:pic>
      <p:cxnSp>
        <p:nvCxnSpPr>
          <p:cNvPr id="5" name="Straight Arrow Connector 4"/>
          <p:cNvCxnSpPr>
            <a:cxnSpLocks/>
          </p:cNvCxnSpPr>
          <p:nvPr/>
        </p:nvCxnSpPr>
        <p:spPr>
          <a:xfrm>
            <a:off x="882869" y="3125514"/>
            <a:ext cx="1534328" cy="26868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9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2A0B5-8E37-42BB-8AC9-EB62B8B499BC}"/>
              </a:ext>
            </a:extLst>
          </p:cNvPr>
          <p:cNvPicPr>
            <a:picLocks noChangeAspect="1"/>
          </p:cNvPicPr>
          <p:nvPr/>
        </p:nvPicPr>
        <p:blipFill>
          <a:blip r:embed="rId2"/>
          <a:stretch>
            <a:fillRect/>
          </a:stretch>
        </p:blipFill>
        <p:spPr>
          <a:xfrm>
            <a:off x="557752" y="1178350"/>
            <a:ext cx="11076495" cy="4984422"/>
          </a:xfrm>
          <a:prstGeom prst="rect">
            <a:avLst/>
          </a:prstGeom>
        </p:spPr>
      </p:pic>
      <p:cxnSp>
        <p:nvCxnSpPr>
          <p:cNvPr id="6" name="Straight Arrow Connector 5">
            <a:extLst>
              <a:ext uri="{FF2B5EF4-FFF2-40B4-BE49-F238E27FC236}">
                <a16:creationId xmlns:a16="http://schemas.microsoft.com/office/drawing/2014/main" id="{B422662B-02BE-49E7-A2C4-9E98B9910DAD}"/>
              </a:ext>
            </a:extLst>
          </p:cNvPr>
          <p:cNvCxnSpPr/>
          <p:nvPr/>
        </p:nvCxnSpPr>
        <p:spPr>
          <a:xfrm flipH="1">
            <a:off x="7475456" y="641023"/>
            <a:ext cx="3026004" cy="3421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03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AECF8F-C0C7-42F2-BB52-4DD2D9E653F4}"/>
              </a:ext>
            </a:extLst>
          </p:cNvPr>
          <p:cNvPicPr>
            <a:picLocks noChangeAspect="1"/>
          </p:cNvPicPr>
          <p:nvPr/>
        </p:nvPicPr>
        <p:blipFill>
          <a:blip r:embed="rId3"/>
          <a:stretch>
            <a:fillRect/>
          </a:stretch>
        </p:blipFill>
        <p:spPr>
          <a:xfrm>
            <a:off x="1610485" y="368187"/>
            <a:ext cx="8971030" cy="6121625"/>
          </a:xfrm>
          <a:prstGeom prst="rect">
            <a:avLst/>
          </a:prstGeom>
        </p:spPr>
      </p:pic>
      <p:cxnSp>
        <p:nvCxnSpPr>
          <p:cNvPr id="5" name="Straight Arrow Connector 4">
            <a:extLst>
              <a:ext uri="{FF2B5EF4-FFF2-40B4-BE49-F238E27FC236}">
                <a16:creationId xmlns:a16="http://schemas.microsoft.com/office/drawing/2014/main" id="{FBE2CD60-5846-4B6B-A783-8932A929C991}"/>
              </a:ext>
            </a:extLst>
          </p:cNvPr>
          <p:cNvCxnSpPr>
            <a:cxnSpLocks/>
          </p:cNvCxnSpPr>
          <p:nvPr/>
        </p:nvCxnSpPr>
        <p:spPr>
          <a:xfrm>
            <a:off x="312705" y="5782570"/>
            <a:ext cx="1799316" cy="3107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545C0C-564B-4EE5-8CEA-8E0E72FEEAA5}"/>
              </a:ext>
            </a:extLst>
          </p:cNvPr>
          <p:cNvCxnSpPr/>
          <p:nvPr/>
        </p:nvCxnSpPr>
        <p:spPr>
          <a:xfrm>
            <a:off x="598811" y="4741933"/>
            <a:ext cx="1569854" cy="380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3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1" name="Freeform: Shape 2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3" name="Freeform: Shape 2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5832FD-C166-4B1D-A17F-5148BFB10BDD}"/>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The videos that are coming next are available in the </a:t>
            </a:r>
            <a:r>
              <a:rPr lang="en-US" sz="4000" b="1" kern="1200" dirty="0">
                <a:solidFill>
                  <a:schemeClr val="tx1"/>
                </a:solidFill>
                <a:latin typeface="+mj-lt"/>
                <a:ea typeface="+mj-ea"/>
                <a:cs typeface="+mj-cs"/>
              </a:rPr>
              <a:t>Universal</a:t>
            </a:r>
            <a:r>
              <a:rPr lang="en-US" sz="4000" kern="1200" dirty="0">
                <a:solidFill>
                  <a:schemeClr val="tx1"/>
                </a:solidFill>
                <a:latin typeface="+mj-lt"/>
                <a:ea typeface="+mj-ea"/>
                <a:cs typeface="+mj-cs"/>
              </a:rPr>
              <a:t> section</a:t>
            </a:r>
          </a:p>
        </p:txBody>
      </p:sp>
      <p:pic>
        <p:nvPicPr>
          <p:cNvPr id="4" name="Picture 3">
            <a:extLst>
              <a:ext uri="{FF2B5EF4-FFF2-40B4-BE49-F238E27FC236}">
                <a16:creationId xmlns:a16="http://schemas.microsoft.com/office/drawing/2014/main" id="{8FE5F8DF-AE54-4F55-8256-8321B736EC04}"/>
              </a:ext>
            </a:extLst>
          </p:cNvPr>
          <p:cNvPicPr>
            <a:picLocks noChangeAspect="1"/>
          </p:cNvPicPr>
          <p:nvPr/>
        </p:nvPicPr>
        <p:blipFill>
          <a:blip r:embed="rId3"/>
          <a:stretch>
            <a:fillRect/>
          </a:stretch>
        </p:blipFill>
        <p:spPr>
          <a:xfrm>
            <a:off x="4916251" y="1000271"/>
            <a:ext cx="6631341" cy="4857457"/>
          </a:xfrm>
          <a:prstGeom prst="rect">
            <a:avLst/>
          </a:prstGeom>
        </p:spPr>
      </p:pic>
    </p:spTree>
    <p:extLst>
      <p:ext uri="{BB962C8B-B14F-4D97-AF65-F5344CB8AC3E}">
        <p14:creationId xmlns:p14="http://schemas.microsoft.com/office/powerpoint/2010/main" val="413170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832FD-C166-4B1D-A17F-5148BFB10BD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dirty="0">
                <a:solidFill>
                  <a:srgbClr val="FFFFFF"/>
                </a:solidFill>
                <a:latin typeface="+mj-lt"/>
                <a:ea typeface="+mj-ea"/>
                <a:cs typeface="+mj-cs"/>
              </a:rPr>
              <a:t>Note that on all pages in the Valuing SEND section there are links back to the SEND Inclusion Toolkit on the right.</a:t>
            </a:r>
          </a:p>
        </p:txBody>
      </p:sp>
      <p:pic>
        <p:nvPicPr>
          <p:cNvPr id="4" name="Picture 3">
            <a:extLst>
              <a:ext uri="{FF2B5EF4-FFF2-40B4-BE49-F238E27FC236}">
                <a16:creationId xmlns:a16="http://schemas.microsoft.com/office/drawing/2014/main" id="{8FE5F8DF-AE54-4F55-8256-8321B736EC04}"/>
              </a:ext>
            </a:extLst>
          </p:cNvPr>
          <p:cNvPicPr>
            <a:picLocks noChangeAspect="1"/>
          </p:cNvPicPr>
          <p:nvPr/>
        </p:nvPicPr>
        <p:blipFill>
          <a:blip r:embed="rId2"/>
          <a:stretch>
            <a:fillRect/>
          </a:stretch>
        </p:blipFill>
        <p:spPr>
          <a:xfrm>
            <a:off x="4777316" y="944404"/>
            <a:ext cx="6780700" cy="4966863"/>
          </a:xfrm>
          <a:prstGeom prst="rect">
            <a:avLst/>
          </a:prstGeom>
        </p:spPr>
      </p:pic>
    </p:spTree>
    <p:extLst>
      <p:ext uri="{BB962C8B-B14F-4D97-AF65-F5344CB8AC3E}">
        <p14:creationId xmlns:p14="http://schemas.microsoft.com/office/powerpoint/2010/main" val="233374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832FD-C166-4B1D-A17F-5148BFB10BD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kern="1200" dirty="0">
                <a:solidFill>
                  <a:srgbClr val="FFFFFF"/>
                </a:solidFill>
                <a:latin typeface="+mj-lt"/>
                <a:ea typeface="+mj-ea"/>
                <a:cs typeface="+mj-cs"/>
              </a:rPr>
              <a:t>Please encourage your staff team to take the time to read all sections when they first start using the Inclusion Toolkit.</a:t>
            </a:r>
          </a:p>
        </p:txBody>
      </p:sp>
      <p:pic>
        <p:nvPicPr>
          <p:cNvPr id="5" name="Picture 4">
            <a:extLst>
              <a:ext uri="{FF2B5EF4-FFF2-40B4-BE49-F238E27FC236}">
                <a16:creationId xmlns:a16="http://schemas.microsoft.com/office/drawing/2014/main" id="{E7AB0617-C13F-4F54-9216-14C26C0D6968}"/>
              </a:ext>
            </a:extLst>
          </p:cNvPr>
          <p:cNvPicPr>
            <a:picLocks noChangeAspect="1"/>
          </p:cNvPicPr>
          <p:nvPr/>
        </p:nvPicPr>
        <p:blipFill rotWithShape="1">
          <a:blip r:embed="rId3"/>
          <a:srcRect t="1581"/>
          <a:stretch/>
        </p:blipFill>
        <p:spPr>
          <a:xfrm>
            <a:off x="4032586" y="1095375"/>
            <a:ext cx="7885779" cy="4743450"/>
          </a:xfrm>
          <a:prstGeom prst="rect">
            <a:avLst/>
          </a:prstGeom>
        </p:spPr>
      </p:pic>
    </p:spTree>
    <p:extLst>
      <p:ext uri="{BB962C8B-B14F-4D97-AF65-F5344CB8AC3E}">
        <p14:creationId xmlns:p14="http://schemas.microsoft.com/office/powerpoint/2010/main" val="4196326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258</Words>
  <Application>Microsoft Office PowerPoint</Application>
  <PresentationFormat>Widescreen</PresentationFormat>
  <Paragraphs>20</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Introducing the new digital Valuing SEND Tool and Inclusion Toolkit</vt:lpstr>
      <vt:lpstr>Accessing the V SEND Tool and support material on the Local Offer.</vt:lpstr>
      <vt:lpstr>To find everything to do with the Graduated Approach on the Local Offer, go to the Home Page and select Support with Education:</vt:lpstr>
      <vt:lpstr>PowerPoint Presentation</vt:lpstr>
      <vt:lpstr>PowerPoint Presentation</vt:lpstr>
      <vt:lpstr>PowerPoint Presentation</vt:lpstr>
      <vt:lpstr>The videos that are coming next are available in the Universal section</vt:lpstr>
      <vt:lpstr>Note that on all pages in the Valuing SEND section there are links back to the SEND Inclusion Toolkit on the right.</vt:lpstr>
      <vt:lpstr>Please encourage your staff team to take the time to read all sections when they first start using the Inclusion Toolkit.</vt:lpstr>
      <vt:lpstr>In the Working in partnership with parents and carers’ section there is some useful information on effective parental engagement from EEF:</vt:lpstr>
      <vt:lpstr>Once they have read all the sections, the Strategies and interventions section will be the one that is used most: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Nicola Carter</cp:lastModifiedBy>
  <cp:revision>14</cp:revision>
  <dcterms:created xsi:type="dcterms:W3CDTF">2021-10-08T08:32:57Z</dcterms:created>
  <dcterms:modified xsi:type="dcterms:W3CDTF">2022-01-31T20:43:43Z</dcterms:modified>
</cp:coreProperties>
</file>