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456" r:id="rId5"/>
    <p:sldId id="457" r:id="rId6"/>
    <p:sldId id="458" r:id="rId7"/>
    <p:sldId id="470" r:id="rId8"/>
    <p:sldId id="462" r:id="rId9"/>
    <p:sldId id="463" r:id="rId10"/>
    <p:sldId id="464" r:id="rId11"/>
    <p:sldId id="466" r:id="rId12"/>
    <p:sldId id="467" r:id="rId13"/>
    <p:sldId id="468" r:id="rId14"/>
    <p:sldId id="469" r:id="rId15"/>
    <p:sldId id="4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25E"/>
    <a:srgbClr val="A62A33"/>
    <a:srgbClr val="B12D43"/>
    <a:srgbClr val="052257"/>
    <a:srgbClr val="190044"/>
    <a:srgbClr val="1B4367"/>
    <a:srgbClr val="2A2E59"/>
    <a:srgbClr val="D6D0AE"/>
    <a:srgbClr val="FFFFCC"/>
    <a:srgbClr val="ACA1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90" autoAdjust="0"/>
  </p:normalViewPr>
  <p:slideViewPr>
    <p:cSldViewPr snapToGrid="0">
      <p:cViewPr varScale="1">
        <p:scale>
          <a:sx n="97" d="100"/>
          <a:sy n="97" d="100"/>
        </p:scale>
        <p:origin x="111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EB91-0D23-4A17-A5AD-947FB266355E}" type="datetimeFigureOut">
              <a:rPr lang="en-GB" smtClean="0"/>
              <a:t>23/11/2021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049C0-298F-4F58-A0A9-C98EE3D2B6DF}" type="slidenum">
              <a:rPr lang="en-GB" smtClean="0"/>
              <a:t>‹#›</a:t>
            </a:fld>
            <a:endParaRPr lang="en-GB"/>
          </a:p>
        </p:txBody>
      </p:sp>
    </p:spTree>
    <p:extLst>
      <p:ext uri="{BB962C8B-B14F-4D97-AF65-F5344CB8AC3E}">
        <p14:creationId xmlns:p14="http://schemas.microsoft.com/office/powerpoint/2010/main" val="140357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still time to book onto the Autumn Term webinar series.  If you have missed the first sessions don’t worry they are all available as recordings and you can then register for the remining live events.  To do this go to </a:t>
            </a:r>
            <a:r>
              <a:rPr lang="en-GB" b="1" dirty="0"/>
              <a:t>sendgateway.org.uk </a:t>
            </a:r>
            <a:r>
              <a:rPr lang="en-GB" dirty="0"/>
              <a:t>and register for your </a:t>
            </a:r>
            <a:r>
              <a:rPr lang="en-GB" b="1" dirty="0"/>
              <a:t>free membership </a:t>
            </a:r>
            <a:r>
              <a:rPr lang="en-GB" dirty="0"/>
              <a:t>to WSS.  All staff can do this.  Don’t forget to tick for the national newsletter which will inform you of  new webinars, blogs etc.</a:t>
            </a:r>
          </a:p>
          <a:p>
            <a:endParaRPr lang="en-GB" dirty="0"/>
          </a:p>
          <a:p>
            <a:r>
              <a:rPr lang="en-GB" dirty="0"/>
              <a:t>There are more </a:t>
            </a:r>
            <a:r>
              <a:rPr lang="en-GB" b="1" dirty="0"/>
              <a:t>events</a:t>
            </a:r>
            <a:r>
              <a:rPr lang="en-GB" dirty="0"/>
              <a:t> available for the Spring term which can be accessed by the events link on the </a:t>
            </a:r>
            <a:r>
              <a:rPr lang="en-GB" b="1" dirty="0" err="1"/>
              <a:t>sendgateway</a:t>
            </a:r>
            <a:r>
              <a:rPr lang="en-GB" dirty="0"/>
              <a:t>.</a:t>
            </a:r>
          </a:p>
        </p:txBody>
      </p:sp>
      <p:sp>
        <p:nvSpPr>
          <p:cNvPr id="4" name="Slide Number Placeholder 3"/>
          <p:cNvSpPr>
            <a:spLocks noGrp="1"/>
          </p:cNvSpPr>
          <p:nvPr>
            <p:ph type="sldNum" sz="quarter" idx="5"/>
          </p:nvPr>
        </p:nvSpPr>
        <p:spPr/>
        <p:txBody>
          <a:bodyPr/>
          <a:lstStyle/>
          <a:p>
            <a:fld id="{17F049C0-298F-4F58-A0A9-C98EE3D2B6DF}" type="slidenum">
              <a:rPr lang="en-GB" smtClean="0"/>
              <a:t>2</a:t>
            </a:fld>
            <a:endParaRPr lang="en-GB"/>
          </a:p>
        </p:txBody>
      </p:sp>
    </p:spTree>
    <p:extLst>
      <p:ext uri="{BB962C8B-B14F-4D97-AF65-F5344CB8AC3E}">
        <p14:creationId xmlns:p14="http://schemas.microsoft.com/office/powerpoint/2010/main" val="33661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get in touch should you like to know any more about WSS and the work we do.</a:t>
            </a:r>
          </a:p>
        </p:txBody>
      </p:sp>
      <p:sp>
        <p:nvSpPr>
          <p:cNvPr id="4" name="Slide Number Placeholder 3"/>
          <p:cNvSpPr>
            <a:spLocks noGrp="1"/>
          </p:cNvSpPr>
          <p:nvPr>
            <p:ph type="sldNum" sz="quarter" idx="5"/>
          </p:nvPr>
        </p:nvSpPr>
        <p:spPr/>
        <p:txBody>
          <a:bodyPr/>
          <a:lstStyle/>
          <a:p>
            <a:fld id="{17F049C0-298F-4F58-A0A9-C98EE3D2B6DF}" type="slidenum">
              <a:rPr lang="en-GB" smtClean="0"/>
              <a:t>12</a:t>
            </a:fld>
            <a:endParaRPr lang="en-GB"/>
          </a:p>
        </p:txBody>
      </p:sp>
    </p:spTree>
    <p:extLst>
      <p:ext uri="{BB962C8B-B14F-4D97-AF65-F5344CB8AC3E}">
        <p14:creationId xmlns:p14="http://schemas.microsoft.com/office/powerpoint/2010/main" val="185774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new section has been added to the </a:t>
            </a:r>
            <a:r>
              <a:rPr lang="en-GB" dirty="0" err="1"/>
              <a:t>sendgateway</a:t>
            </a:r>
            <a:r>
              <a:rPr lang="en-GB" dirty="0"/>
              <a:t>, a </a:t>
            </a:r>
            <a:r>
              <a:rPr lang="en-GB" b="1" dirty="0"/>
              <a:t>Specialist Provision Area</a:t>
            </a:r>
            <a:r>
              <a:rPr lang="en-GB" dirty="0"/>
              <a:t>.</a:t>
            </a:r>
          </a:p>
          <a:p>
            <a:endParaRPr lang="en-GB" dirty="0"/>
          </a:p>
          <a:p>
            <a:r>
              <a:rPr lang="en-GB" sz="1200" b="0" i="0" kern="1200" dirty="0">
                <a:solidFill>
                  <a:schemeClr val="tx1"/>
                </a:solidFill>
                <a:effectLst/>
                <a:latin typeface="+mn-lt"/>
                <a:ea typeface="+mn-ea"/>
                <a:cs typeface="+mn-cs"/>
              </a:rPr>
              <a:t>This area is dedicated to sharing examples of effective resources from specialist settings, and examples of how Whole School SEND resources have been used effectively in a specialist setting. These are resources that special schools themselves have found useful to their practice.</a:t>
            </a:r>
          </a:p>
          <a:p>
            <a:r>
              <a:rPr lang="en-GB" sz="1200" b="0" i="0" kern="1200" dirty="0">
                <a:solidFill>
                  <a:schemeClr val="tx1"/>
                </a:solidFill>
                <a:effectLst/>
                <a:latin typeface="+mn-lt"/>
                <a:ea typeface="+mn-ea"/>
                <a:cs typeface="+mn-cs"/>
              </a:rPr>
              <a:t>If you would like to feedback on any of the resources on this page, have a resource you would like to share, or know about specific resources you would like to see hosted on this page, please email info@wholeschoolsend.com.</a:t>
            </a:r>
          </a:p>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4</a:t>
            </a:fld>
            <a:endParaRPr lang="en-GB"/>
          </a:p>
        </p:txBody>
      </p:sp>
    </p:spTree>
    <p:extLst>
      <p:ext uri="{BB962C8B-B14F-4D97-AF65-F5344CB8AC3E}">
        <p14:creationId xmlns:p14="http://schemas.microsoft.com/office/powerpoint/2010/main" val="151690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Inclusion 2024 is a funded initiative</a:t>
            </a:r>
          </a:p>
          <a:p>
            <a:endParaRPr lang="en-GB" dirty="0"/>
          </a:p>
          <a:p>
            <a:r>
              <a:rPr lang="en-GB" dirty="0"/>
              <a:t>Scan the QR Code to see a map where you can locate you nearest Lead-Inclusion-School </a:t>
            </a:r>
          </a:p>
        </p:txBody>
      </p:sp>
      <p:sp>
        <p:nvSpPr>
          <p:cNvPr id="4" name="Slide Number Placeholder 3"/>
          <p:cNvSpPr>
            <a:spLocks noGrp="1"/>
          </p:cNvSpPr>
          <p:nvPr>
            <p:ph type="sldNum" sz="quarter" idx="5"/>
          </p:nvPr>
        </p:nvSpPr>
        <p:spPr/>
        <p:txBody>
          <a:bodyPr/>
          <a:lstStyle/>
          <a:p>
            <a:fld id="{17F049C0-298F-4F58-A0A9-C98EE3D2B6DF}" type="slidenum">
              <a:rPr lang="en-GB" smtClean="0"/>
              <a:t>5</a:t>
            </a:fld>
            <a:endParaRPr lang="en-GB"/>
          </a:p>
        </p:txBody>
      </p:sp>
    </p:spTree>
    <p:extLst>
      <p:ext uri="{BB962C8B-B14F-4D97-AF65-F5344CB8AC3E}">
        <p14:creationId xmlns:p14="http://schemas.microsoft.com/office/powerpoint/2010/main" val="199137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slide content</a:t>
            </a:r>
          </a:p>
        </p:txBody>
      </p:sp>
      <p:sp>
        <p:nvSpPr>
          <p:cNvPr id="4" name="Slide Number Placeholder 3"/>
          <p:cNvSpPr>
            <a:spLocks noGrp="1"/>
          </p:cNvSpPr>
          <p:nvPr>
            <p:ph type="sldNum" sz="quarter" idx="5"/>
          </p:nvPr>
        </p:nvSpPr>
        <p:spPr/>
        <p:txBody>
          <a:bodyPr/>
          <a:lstStyle/>
          <a:p>
            <a:fld id="{17F049C0-298F-4F58-A0A9-C98EE3D2B6DF}" type="slidenum">
              <a:rPr lang="en-GB" smtClean="0"/>
              <a:t>6</a:t>
            </a:fld>
            <a:endParaRPr lang="en-GB"/>
          </a:p>
        </p:txBody>
      </p:sp>
    </p:spTree>
    <p:extLst>
      <p:ext uri="{BB962C8B-B14F-4D97-AF65-F5344CB8AC3E}">
        <p14:creationId xmlns:p14="http://schemas.microsoft.com/office/powerpoint/2010/main" val="38519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slide</a:t>
            </a:r>
          </a:p>
        </p:txBody>
      </p:sp>
      <p:sp>
        <p:nvSpPr>
          <p:cNvPr id="4" name="Slide Number Placeholder 3"/>
          <p:cNvSpPr>
            <a:spLocks noGrp="1"/>
          </p:cNvSpPr>
          <p:nvPr>
            <p:ph type="sldNum" sz="quarter" idx="5"/>
          </p:nvPr>
        </p:nvSpPr>
        <p:spPr/>
        <p:txBody>
          <a:bodyPr/>
          <a:lstStyle/>
          <a:p>
            <a:fld id="{17F049C0-298F-4F58-A0A9-C98EE3D2B6DF}" type="slidenum">
              <a:rPr lang="en-GB" smtClean="0"/>
              <a:t>7</a:t>
            </a:fld>
            <a:endParaRPr lang="en-GB"/>
          </a:p>
        </p:txBody>
      </p:sp>
    </p:spTree>
    <p:extLst>
      <p:ext uri="{BB962C8B-B14F-4D97-AF65-F5344CB8AC3E}">
        <p14:creationId xmlns:p14="http://schemas.microsoft.com/office/powerpoint/2010/main" val="314250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slide</a:t>
            </a:r>
          </a:p>
        </p:txBody>
      </p:sp>
      <p:sp>
        <p:nvSpPr>
          <p:cNvPr id="4" name="Slide Number Placeholder 3"/>
          <p:cNvSpPr>
            <a:spLocks noGrp="1"/>
          </p:cNvSpPr>
          <p:nvPr>
            <p:ph type="sldNum" sz="quarter" idx="5"/>
          </p:nvPr>
        </p:nvSpPr>
        <p:spPr/>
        <p:txBody>
          <a:bodyPr/>
          <a:lstStyle/>
          <a:p>
            <a:fld id="{17F049C0-298F-4F58-A0A9-C98EE3D2B6DF}" type="slidenum">
              <a:rPr lang="en-GB" smtClean="0"/>
              <a:t>8</a:t>
            </a:fld>
            <a:endParaRPr lang="en-GB"/>
          </a:p>
        </p:txBody>
      </p:sp>
    </p:spTree>
    <p:extLst>
      <p:ext uri="{BB962C8B-B14F-4D97-AF65-F5344CB8AC3E}">
        <p14:creationId xmlns:p14="http://schemas.microsoft.com/office/powerpoint/2010/main" val="115873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suite of film clips made with learner with a range of SEND to show how people with additional needs can and should be active. Championing inclusion.</a:t>
            </a:r>
          </a:p>
        </p:txBody>
      </p:sp>
      <p:sp>
        <p:nvSpPr>
          <p:cNvPr id="4" name="Slide Number Placeholder 3"/>
          <p:cNvSpPr>
            <a:spLocks noGrp="1"/>
          </p:cNvSpPr>
          <p:nvPr>
            <p:ph type="sldNum" sz="quarter" idx="5"/>
          </p:nvPr>
        </p:nvSpPr>
        <p:spPr/>
        <p:txBody>
          <a:bodyPr/>
          <a:lstStyle/>
          <a:p>
            <a:fld id="{17F049C0-298F-4F58-A0A9-C98EE3D2B6DF}" type="slidenum">
              <a:rPr lang="en-GB" smtClean="0"/>
              <a:t>9</a:t>
            </a:fld>
            <a:endParaRPr lang="en-GB"/>
          </a:p>
        </p:txBody>
      </p:sp>
    </p:spTree>
    <p:extLst>
      <p:ext uri="{BB962C8B-B14F-4D97-AF65-F5344CB8AC3E}">
        <p14:creationId xmlns:p14="http://schemas.microsoft.com/office/powerpoint/2010/main" val="327426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slide</a:t>
            </a:r>
          </a:p>
        </p:txBody>
      </p:sp>
      <p:sp>
        <p:nvSpPr>
          <p:cNvPr id="4" name="Slide Number Placeholder 3"/>
          <p:cNvSpPr>
            <a:spLocks noGrp="1"/>
          </p:cNvSpPr>
          <p:nvPr>
            <p:ph type="sldNum" sz="quarter" idx="5"/>
          </p:nvPr>
        </p:nvSpPr>
        <p:spPr/>
        <p:txBody>
          <a:bodyPr/>
          <a:lstStyle/>
          <a:p>
            <a:fld id="{17F049C0-298F-4F58-A0A9-C98EE3D2B6DF}" type="slidenum">
              <a:rPr lang="en-GB" smtClean="0"/>
              <a:t>10</a:t>
            </a:fld>
            <a:endParaRPr lang="en-GB"/>
          </a:p>
        </p:txBody>
      </p:sp>
    </p:spTree>
    <p:extLst>
      <p:ext uri="{BB962C8B-B14F-4D97-AF65-F5344CB8AC3E}">
        <p14:creationId xmlns:p14="http://schemas.microsoft.com/office/powerpoint/2010/main" val="3328691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useful resources links</a:t>
            </a:r>
          </a:p>
        </p:txBody>
      </p:sp>
      <p:sp>
        <p:nvSpPr>
          <p:cNvPr id="4" name="Slide Number Placeholder 3"/>
          <p:cNvSpPr>
            <a:spLocks noGrp="1"/>
          </p:cNvSpPr>
          <p:nvPr>
            <p:ph type="sldNum" sz="quarter" idx="5"/>
          </p:nvPr>
        </p:nvSpPr>
        <p:spPr/>
        <p:txBody>
          <a:bodyPr/>
          <a:lstStyle/>
          <a:p>
            <a:fld id="{17F049C0-298F-4F58-A0A9-C98EE3D2B6DF}" type="slidenum">
              <a:rPr lang="en-GB" smtClean="0"/>
              <a:t>11</a:t>
            </a:fld>
            <a:endParaRPr lang="en-GB"/>
          </a:p>
        </p:txBody>
      </p:sp>
    </p:spTree>
    <p:extLst>
      <p:ext uri="{BB962C8B-B14F-4D97-AF65-F5344CB8AC3E}">
        <p14:creationId xmlns:p14="http://schemas.microsoft.com/office/powerpoint/2010/main" val="316361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DC49-09A2-418D-AB33-AAD82608AC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8EDA5A-0F67-43D7-BC10-B55553101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C8A27A-A7F9-4513-8CDB-15F991EDE652}"/>
              </a:ext>
            </a:extLst>
          </p:cNvPr>
          <p:cNvSpPr>
            <a:spLocks noGrp="1"/>
          </p:cNvSpPr>
          <p:nvPr>
            <p:ph type="dt" sz="half" idx="10"/>
          </p:nvPr>
        </p:nvSpPr>
        <p:spPr/>
        <p:txBody>
          <a:bodyPr/>
          <a:lstStyle/>
          <a:p>
            <a:fld id="{98FCDE71-42AF-435E-A365-7FFA9278C9DA}" type="datetimeFigureOut">
              <a:rPr lang="en-GB" smtClean="0"/>
              <a:t>23/11/2021</a:t>
            </a:fld>
            <a:endParaRPr lang="en-GB"/>
          </a:p>
        </p:txBody>
      </p:sp>
      <p:sp>
        <p:nvSpPr>
          <p:cNvPr id="5" name="Footer Placeholder 4">
            <a:extLst>
              <a:ext uri="{FF2B5EF4-FFF2-40B4-BE49-F238E27FC236}">
                <a16:creationId xmlns:a16="http://schemas.microsoft.com/office/drawing/2014/main" id="{B2DE9B93-58FB-4506-9559-2C1F10D890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EC2E27-CA00-42C3-BCC4-B0445FD731C5}"/>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65108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CF3-837A-41FE-BE4C-8A72AAB089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1A60BB-43F6-4D70-8657-C7ADA7029A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8A8F6F-A257-478C-852E-E5EEF5140299}"/>
              </a:ext>
            </a:extLst>
          </p:cNvPr>
          <p:cNvSpPr>
            <a:spLocks noGrp="1"/>
          </p:cNvSpPr>
          <p:nvPr>
            <p:ph type="dt" sz="half" idx="10"/>
          </p:nvPr>
        </p:nvSpPr>
        <p:spPr/>
        <p:txBody>
          <a:bodyPr/>
          <a:lstStyle/>
          <a:p>
            <a:fld id="{98FCDE71-42AF-435E-A365-7FFA9278C9DA}" type="datetimeFigureOut">
              <a:rPr lang="en-GB" smtClean="0"/>
              <a:t>23/11/2021</a:t>
            </a:fld>
            <a:endParaRPr lang="en-GB"/>
          </a:p>
        </p:txBody>
      </p:sp>
      <p:sp>
        <p:nvSpPr>
          <p:cNvPr id="5" name="Footer Placeholder 4">
            <a:extLst>
              <a:ext uri="{FF2B5EF4-FFF2-40B4-BE49-F238E27FC236}">
                <a16:creationId xmlns:a16="http://schemas.microsoft.com/office/drawing/2014/main" id="{1B492F80-5807-4DC5-B9E8-DD94FF1BA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4F2BF9-6EE6-48A4-8897-E4867A437A52}"/>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62603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CC5FD5-BA7A-4DDB-809D-9AF8673F93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ADAE1C-1315-4ABF-B056-97FBDFD06A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0395B9-E726-48B2-9F3C-778CA226E676}"/>
              </a:ext>
            </a:extLst>
          </p:cNvPr>
          <p:cNvSpPr>
            <a:spLocks noGrp="1"/>
          </p:cNvSpPr>
          <p:nvPr>
            <p:ph type="dt" sz="half" idx="10"/>
          </p:nvPr>
        </p:nvSpPr>
        <p:spPr/>
        <p:txBody>
          <a:bodyPr/>
          <a:lstStyle/>
          <a:p>
            <a:fld id="{98FCDE71-42AF-435E-A365-7FFA9278C9DA}" type="datetimeFigureOut">
              <a:rPr lang="en-GB" smtClean="0"/>
              <a:t>23/11/2021</a:t>
            </a:fld>
            <a:endParaRPr lang="en-GB"/>
          </a:p>
        </p:txBody>
      </p:sp>
      <p:sp>
        <p:nvSpPr>
          <p:cNvPr id="5" name="Footer Placeholder 4">
            <a:extLst>
              <a:ext uri="{FF2B5EF4-FFF2-40B4-BE49-F238E27FC236}">
                <a16:creationId xmlns:a16="http://schemas.microsoft.com/office/drawing/2014/main" id="{33C72F73-C8F7-42EE-98A3-C25F5D527F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0618A-CE3A-4C31-A3EB-C75026E31E36}"/>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89935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A77D-AA87-45E5-B9F1-711FC9D9A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558CC-ED7B-4282-A773-9AA2A4EECD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BEA5AA-F590-4A57-B647-8C6BC854FE51}"/>
              </a:ext>
            </a:extLst>
          </p:cNvPr>
          <p:cNvSpPr>
            <a:spLocks noGrp="1"/>
          </p:cNvSpPr>
          <p:nvPr>
            <p:ph type="dt" sz="half" idx="10"/>
          </p:nvPr>
        </p:nvSpPr>
        <p:spPr/>
        <p:txBody>
          <a:bodyPr/>
          <a:lstStyle/>
          <a:p>
            <a:fld id="{98FCDE71-42AF-435E-A365-7FFA9278C9DA}" type="datetimeFigureOut">
              <a:rPr lang="en-GB" smtClean="0"/>
              <a:t>23/11/2021</a:t>
            </a:fld>
            <a:endParaRPr lang="en-GB"/>
          </a:p>
        </p:txBody>
      </p:sp>
      <p:sp>
        <p:nvSpPr>
          <p:cNvPr id="5" name="Footer Placeholder 4">
            <a:extLst>
              <a:ext uri="{FF2B5EF4-FFF2-40B4-BE49-F238E27FC236}">
                <a16:creationId xmlns:a16="http://schemas.microsoft.com/office/drawing/2014/main" id="{B3173CDE-937E-46D9-8250-C023B31582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FB98AF-21A2-48D2-B928-C09B9AD80B7E}"/>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54386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C4E9-316E-4E1F-A049-20279B0586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4B83B9-696A-4415-BB11-EEB458449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BF0773-0CD0-416B-81B7-2BE906B41707}"/>
              </a:ext>
            </a:extLst>
          </p:cNvPr>
          <p:cNvSpPr>
            <a:spLocks noGrp="1"/>
          </p:cNvSpPr>
          <p:nvPr>
            <p:ph type="dt" sz="half" idx="10"/>
          </p:nvPr>
        </p:nvSpPr>
        <p:spPr/>
        <p:txBody>
          <a:bodyPr/>
          <a:lstStyle/>
          <a:p>
            <a:fld id="{98FCDE71-42AF-435E-A365-7FFA9278C9DA}" type="datetimeFigureOut">
              <a:rPr lang="en-GB" smtClean="0"/>
              <a:t>23/11/2021</a:t>
            </a:fld>
            <a:endParaRPr lang="en-GB"/>
          </a:p>
        </p:txBody>
      </p:sp>
      <p:sp>
        <p:nvSpPr>
          <p:cNvPr id="5" name="Footer Placeholder 4">
            <a:extLst>
              <a:ext uri="{FF2B5EF4-FFF2-40B4-BE49-F238E27FC236}">
                <a16:creationId xmlns:a16="http://schemas.microsoft.com/office/drawing/2014/main" id="{D4CBF54A-5C63-40AA-82F8-8ADAF7263E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8D613D-86E5-4CC4-BD90-9C1B36826474}"/>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98108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BE2D-1232-4316-9DC3-5D9D41044C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BB8964-8777-4390-8C74-C5F6D9ABB0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365154-AD1B-4140-9F6D-CC55BB15FE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AAAD8D-081D-446A-84DA-404BA2E4DA02}"/>
              </a:ext>
            </a:extLst>
          </p:cNvPr>
          <p:cNvSpPr>
            <a:spLocks noGrp="1"/>
          </p:cNvSpPr>
          <p:nvPr>
            <p:ph type="dt" sz="half" idx="10"/>
          </p:nvPr>
        </p:nvSpPr>
        <p:spPr/>
        <p:txBody>
          <a:bodyPr/>
          <a:lstStyle/>
          <a:p>
            <a:fld id="{98FCDE71-42AF-435E-A365-7FFA9278C9DA}" type="datetimeFigureOut">
              <a:rPr lang="en-GB" smtClean="0"/>
              <a:t>23/11/2021</a:t>
            </a:fld>
            <a:endParaRPr lang="en-GB"/>
          </a:p>
        </p:txBody>
      </p:sp>
      <p:sp>
        <p:nvSpPr>
          <p:cNvPr id="6" name="Footer Placeholder 5">
            <a:extLst>
              <a:ext uri="{FF2B5EF4-FFF2-40B4-BE49-F238E27FC236}">
                <a16:creationId xmlns:a16="http://schemas.microsoft.com/office/drawing/2014/main" id="{0F8A392C-617F-443C-8C6C-3A5D313A24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5B625C-0C65-46A6-9C00-840195F2A00A}"/>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27483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8AED-203A-4265-BF5C-3552840726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B58774-2534-45D3-8E47-78B4A5F43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2F9560-31CE-41AC-A993-5EFC1DF1C8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8D45AB-15F0-40C3-95D6-E93B3C467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B9CB3B-566F-4FCF-955C-E617A48360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3D43BB-4B59-463A-977B-B77C0A8326AE}"/>
              </a:ext>
            </a:extLst>
          </p:cNvPr>
          <p:cNvSpPr>
            <a:spLocks noGrp="1"/>
          </p:cNvSpPr>
          <p:nvPr>
            <p:ph type="dt" sz="half" idx="10"/>
          </p:nvPr>
        </p:nvSpPr>
        <p:spPr/>
        <p:txBody>
          <a:bodyPr/>
          <a:lstStyle/>
          <a:p>
            <a:fld id="{98FCDE71-42AF-435E-A365-7FFA9278C9DA}" type="datetimeFigureOut">
              <a:rPr lang="en-GB" smtClean="0"/>
              <a:t>23/11/2021</a:t>
            </a:fld>
            <a:endParaRPr lang="en-GB"/>
          </a:p>
        </p:txBody>
      </p:sp>
      <p:sp>
        <p:nvSpPr>
          <p:cNvPr id="8" name="Footer Placeholder 7">
            <a:extLst>
              <a:ext uri="{FF2B5EF4-FFF2-40B4-BE49-F238E27FC236}">
                <a16:creationId xmlns:a16="http://schemas.microsoft.com/office/drawing/2014/main" id="{18B55EB5-D870-42F4-BB27-7FEB4E0A99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1A2C89-4860-40FF-A6F6-65DE1BF08E12}"/>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61009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EF22-EE55-4D34-AB5E-49F50C59D0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2E4D6D-B4E4-41B5-B231-95C0DC79016E}"/>
              </a:ext>
            </a:extLst>
          </p:cNvPr>
          <p:cNvSpPr>
            <a:spLocks noGrp="1"/>
          </p:cNvSpPr>
          <p:nvPr>
            <p:ph type="dt" sz="half" idx="10"/>
          </p:nvPr>
        </p:nvSpPr>
        <p:spPr/>
        <p:txBody>
          <a:bodyPr/>
          <a:lstStyle/>
          <a:p>
            <a:fld id="{98FCDE71-42AF-435E-A365-7FFA9278C9DA}" type="datetimeFigureOut">
              <a:rPr lang="en-GB" smtClean="0"/>
              <a:t>23/11/2021</a:t>
            </a:fld>
            <a:endParaRPr lang="en-GB"/>
          </a:p>
        </p:txBody>
      </p:sp>
      <p:sp>
        <p:nvSpPr>
          <p:cNvPr id="4" name="Footer Placeholder 3">
            <a:extLst>
              <a:ext uri="{FF2B5EF4-FFF2-40B4-BE49-F238E27FC236}">
                <a16:creationId xmlns:a16="http://schemas.microsoft.com/office/drawing/2014/main" id="{D97271DE-EF18-4BBB-9EC9-9CC8ABDAB8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6AA1A-F9CF-4E65-9643-AECCE6E6B025}"/>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61520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0D9DE-E9DA-496F-9BB6-34B3D09A249F}"/>
              </a:ext>
            </a:extLst>
          </p:cNvPr>
          <p:cNvSpPr>
            <a:spLocks noGrp="1"/>
          </p:cNvSpPr>
          <p:nvPr>
            <p:ph type="dt" sz="half" idx="10"/>
          </p:nvPr>
        </p:nvSpPr>
        <p:spPr/>
        <p:txBody>
          <a:bodyPr/>
          <a:lstStyle/>
          <a:p>
            <a:fld id="{98FCDE71-42AF-435E-A365-7FFA9278C9DA}" type="datetimeFigureOut">
              <a:rPr lang="en-GB" smtClean="0"/>
              <a:t>23/11/2021</a:t>
            </a:fld>
            <a:endParaRPr lang="en-GB"/>
          </a:p>
        </p:txBody>
      </p:sp>
      <p:sp>
        <p:nvSpPr>
          <p:cNvPr id="3" name="Footer Placeholder 2">
            <a:extLst>
              <a:ext uri="{FF2B5EF4-FFF2-40B4-BE49-F238E27FC236}">
                <a16:creationId xmlns:a16="http://schemas.microsoft.com/office/drawing/2014/main" id="{E815D74D-9630-4901-BFD6-7897DA2497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634BD1-479E-4306-BABB-12A55CF1472E}"/>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68921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430D-C0C0-4F3B-8D4C-3CF059DF4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6C959C-51AC-4148-8802-81C9A66FA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7D2F08-DCAA-4A8C-8DBE-AF5843B94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DACFB2-9F28-446B-A725-471099132DDB}"/>
              </a:ext>
            </a:extLst>
          </p:cNvPr>
          <p:cNvSpPr>
            <a:spLocks noGrp="1"/>
          </p:cNvSpPr>
          <p:nvPr>
            <p:ph type="dt" sz="half" idx="10"/>
          </p:nvPr>
        </p:nvSpPr>
        <p:spPr/>
        <p:txBody>
          <a:bodyPr/>
          <a:lstStyle/>
          <a:p>
            <a:fld id="{98FCDE71-42AF-435E-A365-7FFA9278C9DA}" type="datetimeFigureOut">
              <a:rPr lang="en-GB" smtClean="0"/>
              <a:t>23/11/2021</a:t>
            </a:fld>
            <a:endParaRPr lang="en-GB"/>
          </a:p>
        </p:txBody>
      </p:sp>
      <p:sp>
        <p:nvSpPr>
          <p:cNvPr id="6" name="Footer Placeholder 5">
            <a:extLst>
              <a:ext uri="{FF2B5EF4-FFF2-40B4-BE49-F238E27FC236}">
                <a16:creationId xmlns:a16="http://schemas.microsoft.com/office/drawing/2014/main" id="{595DC1A8-F557-4865-B7F5-DE77919D54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991461-45F5-4EB1-8050-58B33F11BB5B}"/>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8545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989D-CC3B-45F6-8159-6C155FAE5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C91F0D-B2EA-4BA1-9DF1-5B5FAB81D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F8A57E-5254-4241-B587-29728A4A7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469C1B-6041-4F56-8E62-40F20717E04A}"/>
              </a:ext>
            </a:extLst>
          </p:cNvPr>
          <p:cNvSpPr>
            <a:spLocks noGrp="1"/>
          </p:cNvSpPr>
          <p:nvPr>
            <p:ph type="dt" sz="half" idx="10"/>
          </p:nvPr>
        </p:nvSpPr>
        <p:spPr/>
        <p:txBody>
          <a:bodyPr/>
          <a:lstStyle/>
          <a:p>
            <a:fld id="{98FCDE71-42AF-435E-A365-7FFA9278C9DA}" type="datetimeFigureOut">
              <a:rPr lang="en-GB" smtClean="0"/>
              <a:t>23/11/2021</a:t>
            </a:fld>
            <a:endParaRPr lang="en-GB"/>
          </a:p>
        </p:txBody>
      </p:sp>
      <p:sp>
        <p:nvSpPr>
          <p:cNvPr id="6" name="Footer Placeholder 5">
            <a:extLst>
              <a:ext uri="{FF2B5EF4-FFF2-40B4-BE49-F238E27FC236}">
                <a16:creationId xmlns:a16="http://schemas.microsoft.com/office/drawing/2014/main" id="{BE64B351-523A-4E72-A468-4D57E3387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619D8D-59EF-4E25-8D3F-B70E9C996330}"/>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73275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43FABE-748C-4827-A234-460D9A9C6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03EB16-1D77-4B81-8165-0A707200E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ABD0B-AD2A-4A21-8FFB-E77C5589F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DE71-42AF-435E-A365-7FFA9278C9DA}" type="datetimeFigureOut">
              <a:rPr lang="en-GB" smtClean="0"/>
              <a:t>23/11/2021</a:t>
            </a:fld>
            <a:endParaRPr lang="en-GB"/>
          </a:p>
        </p:txBody>
      </p:sp>
      <p:sp>
        <p:nvSpPr>
          <p:cNvPr id="5" name="Footer Placeholder 4">
            <a:extLst>
              <a:ext uri="{FF2B5EF4-FFF2-40B4-BE49-F238E27FC236}">
                <a16:creationId xmlns:a16="http://schemas.microsoft.com/office/drawing/2014/main" id="{B520AB1F-4061-4596-9725-888D62658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7E1046-460E-45B9-B919-EDE254B47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C2BF5-1E33-4DC7-AA2C-53BD3F99292B}" type="slidenum">
              <a:rPr lang="en-GB" smtClean="0"/>
              <a:t>‹#›</a:t>
            </a:fld>
            <a:endParaRPr lang="en-GB"/>
          </a:p>
        </p:txBody>
      </p:sp>
    </p:spTree>
    <p:extLst>
      <p:ext uri="{BB962C8B-B14F-4D97-AF65-F5344CB8AC3E}">
        <p14:creationId xmlns:p14="http://schemas.microsoft.com/office/powerpoint/2010/main" val="1813601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itle 1">
            <a:extLst>
              <a:ext uri="{FF2B5EF4-FFF2-40B4-BE49-F238E27FC236}">
                <a16:creationId xmlns:a16="http://schemas.microsoft.com/office/drawing/2014/main" id="{DDDC6E6B-F52E-4443-95AB-0B4EEAF1231F}"/>
              </a:ext>
            </a:extLst>
          </p:cNvPr>
          <p:cNvSpPr txBox="1">
            <a:spLocks/>
          </p:cNvSpPr>
          <p:nvPr/>
        </p:nvSpPr>
        <p:spPr>
          <a:xfrm>
            <a:off x="1739595" y="1513714"/>
            <a:ext cx="8712810" cy="16885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An Update from Whole School SEND</a:t>
            </a:r>
          </a:p>
        </p:txBody>
      </p:sp>
      <p:pic>
        <p:nvPicPr>
          <p:cNvPr id="5" name="Picture 4" descr="A close up of a sign&#10;&#10;Description automatically generated">
            <a:extLst>
              <a:ext uri="{FF2B5EF4-FFF2-40B4-BE49-F238E27FC236}">
                <a16:creationId xmlns:a16="http://schemas.microsoft.com/office/drawing/2014/main" id="{F2E3EC88-9CF5-4FA1-8430-F94334CEC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6" name="Picture 5" descr="A close up of a logo&#10;&#10;Description automatically generated">
            <a:extLst>
              <a:ext uri="{FF2B5EF4-FFF2-40B4-BE49-F238E27FC236}">
                <a16:creationId xmlns:a16="http://schemas.microsoft.com/office/drawing/2014/main" id="{D5749BE4-DDD7-49D9-8B00-B539FD0A5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Tree>
    <p:extLst>
      <p:ext uri="{BB962C8B-B14F-4D97-AF65-F5344CB8AC3E}">
        <p14:creationId xmlns:p14="http://schemas.microsoft.com/office/powerpoint/2010/main" val="309570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EFCBA6-A637-4D38-A56A-B89CDBF5E394}"/>
              </a:ext>
            </a:extLst>
          </p:cNvPr>
          <p:cNvPicPr>
            <a:picLocks noChangeAspect="1"/>
          </p:cNvPicPr>
          <p:nvPr/>
        </p:nvPicPr>
        <p:blipFill>
          <a:blip r:embed="rId3"/>
          <a:stretch>
            <a:fillRect/>
          </a:stretch>
        </p:blipFill>
        <p:spPr>
          <a:xfrm>
            <a:off x="0" y="-36199"/>
            <a:ext cx="12192000" cy="6930397"/>
          </a:xfrm>
          <a:prstGeom prst="rect">
            <a:avLst/>
          </a:prstGeom>
        </p:spPr>
      </p:pic>
    </p:spTree>
    <p:extLst>
      <p:ext uri="{BB962C8B-B14F-4D97-AF65-F5344CB8AC3E}">
        <p14:creationId xmlns:p14="http://schemas.microsoft.com/office/powerpoint/2010/main" val="165100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F898BB-D39B-4844-A291-7141BD152486}"/>
              </a:ext>
            </a:extLst>
          </p:cNvPr>
          <p:cNvPicPr>
            <a:picLocks noChangeAspect="1"/>
          </p:cNvPicPr>
          <p:nvPr/>
        </p:nvPicPr>
        <p:blipFill>
          <a:blip r:embed="rId3"/>
          <a:stretch>
            <a:fillRect/>
          </a:stretch>
        </p:blipFill>
        <p:spPr>
          <a:xfrm>
            <a:off x="0" y="-21366"/>
            <a:ext cx="12192000" cy="6900731"/>
          </a:xfrm>
          <a:prstGeom prst="rect">
            <a:avLst/>
          </a:prstGeom>
        </p:spPr>
      </p:pic>
    </p:spTree>
    <p:extLst>
      <p:ext uri="{BB962C8B-B14F-4D97-AF65-F5344CB8AC3E}">
        <p14:creationId xmlns:p14="http://schemas.microsoft.com/office/powerpoint/2010/main" val="88151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id="{3EB016EB-04CC-4B3C-B193-40087479C23C}"/>
              </a:ext>
            </a:extLst>
          </p:cNvPr>
          <p:cNvPicPr>
            <a:picLocks noChangeAspect="1"/>
          </p:cNvPicPr>
          <p:nvPr/>
        </p:nvPicPr>
        <p:blipFill>
          <a:blip r:embed="rId3"/>
          <a:stretch>
            <a:fillRect/>
          </a:stretch>
        </p:blipFill>
        <p:spPr>
          <a:xfrm>
            <a:off x="1" y="0"/>
            <a:ext cx="12191998" cy="6857999"/>
          </a:xfrm>
          <a:prstGeom prst="rect">
            <a:avLst/>
          </a:prstGeom>
        </p:spPr>
      </p:pic>
    </p:spTree>
    <p:extLst>
      <p:ext uri="{BB962C8B-B14F-4D97-AF65-F5344CB8AC3E}">
        <p14:creationId xmlns:p14="http://schemas.microsoft.com/office/powerpoint/2010/main" val="223393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id="{9EBBEEB3-AD20-4775-B1C6-8F2BE23EDAA6}"/>
              </a:ext>
            </a:extLst>
          </p:cNvPr>
          <p:cNvPicPr>
            <a:picLocks noChangeAspect="1"/>
          </p:cNvPicPr>
          <p:nvPr/>
        </p:nvPicPr>
        <p:blipFill>
          <a:blip r:embed="rId3"/>
          <a:stretch>
            <a:fillRect/>
          </a:stretch>
        </p:blipFill>
        <p:spPr>
          <a:xfrm>
            <a:off x="1039660" y="-1"/>
            <a:ext cx="9707672" cy="6857999"/>
          </a:xfrm>
          <a:prstGeom prst="rect">
            <a:avLst/>
          </a:prstGeom>
        </p:spPr>
      </p:pic>
    </p:spTree>
    <p:extLst>
      <p:ext uri="{BB962C8B-B14F-4D97-AF65-F5344CB8AC3E}">
        <p14:creationId xmlns:p14="http://schemas.microsoft.com/office/powerpoint/2010/main" val="173005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id="{2F5B3852-16C2-47F4-A9C3-E4A752CDEB45}"/>
              </a:ext>
            </a:extLst>
          </p:cNvPr>
          <p:cNvPicPr>
            <a:picLocks noChangeAspect="1"/>
          </p:cNvPicPr>
          <p:nvPr/>
        </p:nvPicPr>
        <p:blipFill>
          <a:blip r:embed="rId2"/>
          <a:stretch>
            <a:fillRect/>
          </a:stretch>
        </p:blipFill>
        <p:spPr>
          <a:xfrm>
            <a:off x="1380243" y="-8503"/>
            <a:ext cx="9129094" cy="6849497"/>
          </a:xfrm>
          <a:prstGeom prst="rect">
            <a:avLst/>
          </a:prstGeom>
        </p:spPr>
      </p:pic>
    </p:spTree>
    <p:extLst>
      <p:ext uri="{BB962C8B-B14F-4D97-AF65-F5344CB8AC3E}">
        <p14:creationId xmlns:p14="http://schemas.microsoft.com/office/powerpoint/2010/main" val="388170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6EE34A-7DF6-443B-AD0D-D4E14FE35AAF}"/>
              </a:ext>
            </a:extLst>
          </p:cNvPr>
          <p:cNvPicPr>
            <a:picLocks noChangeAspect="1"/>
          </p:cNvPicPr>
          <p:nvPr/>
        </p:nvPicPr>
        <p:blipFill>
          <a:blip r:embed="rId3"/>
          <a:stretch>
            <a:fillRect/>
          </a:stretch>
        </p:blipFill>
        <p:spPr>
          <a:xfrm>
            <a:off x="4233796" y="1953549"/>
            <a:ext cx="7829201" cy="3495272"/>
          </a:xfrm>
          <a:prstGeom prst="rect">
            <a:avLst/>
          </a:prstGeom>
        </p:spPr>
      </p:pic>
      <p:pic>
        <p:nvPicPr>
          <p:cNvPr id="3" name="Picture 2">
            <a:extLst>
              <a:ext uri="{FF2B5EF4-FFF2-40B4-BE49-F238E27FC236}">
                <a16:creationId xmlns:a16="http://schemas.microsoft.com/office/drawing/2014/main" id="{0DBE6693-AEF5-4C2A-A620-11EAECFD299E}"/>
              </a:ext>
            </a:extLst>
          </p:cNvPr>
          <p:cNvPicPr>
            <a:picLocks noChangeAspect="1"/>
          </p:cNvPicPr>
          <p:nvPr/>
        </p:nvPicPr>
        <p:blipFill rotWithShape="1">
          <a:blip r:embed="rId4"/>
          <a:srcRect l="5240" t="17218" r="62397"/>
          <a:stretch/>
        </p:blipFill>
        <p:spPr>
          <a:xfrm>
            <a:off x="288097" y="964503"/>
            <a:ext cx="3945699" cy="5286495"/>
          </a:xfrm>
          <a:prstGeom prst="rect">
            <a:avLst/>
          </a:prstGeom>
        </p:spPr>
      </p:pic>
      <p:sp>
        <p:nvSpPr>
          <p:cNvPr id="4" name="Oval 3">
            <a:extLst>
              <a:ext uri="{FF2B5EF4-FFF2-40B4-BE49-F238E27FC236}">
                <a16:creationId xmlns:a16="http://schemas.microsoft.com/office/drawing/2014/main" id="{F1BB9F16-643D-48D8-88E3-B6D4B5E9EBDD}"/>
              </a:ext>
            </a:extLst>
          </p:cNvPr>
          <p:cNvSpPr/>
          <p:nvPr/>
        </p:nvSpPr>
        <p:spPr>
          <a:xfrm>
            <a:off x="1803747" y="5448821"/>
            <a:ext cx="2004165" cy="802177"/>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F215773B-A92B-42B4-9EAC-BAC57A3C85D9}"/>
              </a:ext>
            </a:extLst>
          </p:cNvPr>
          <p:cNvSpPr/>
          <p:nvPr/>
        </p:nvSpPr>
        <p:spPr>
          <a:xfrm>
            <a:off x="1803747" y="251957"/>
            <a:ext cx="8997912" cy="523220"/>
          </a:xfrm>
          <a:prstGeom prst="rect">
            <a:avLst/>
          </a:prstGeom>
        </p:spPr>
        <p:txBody>
          <a:bodyPr wrap="none">
            <a:spAutoFit/>
          </a:bodyPr>
          <a:lstStyle/>
          <a:p>
            <a:r>
              <a:rPr lang="en-GB" sz="2800" b="1" dirty="0"/>
              <a:t>https://www.sendgateway.org.uk/specialist-provision-area</a:t>
            </a:r>
          </a:p>
        </p:txBody>
      </p:sp>
    </p:spTree>
    <p:extLst>
      <p:ext uri="{BB962C8B-B14F-4D97-AF65-F5344CB8AC3E}">
        <p14:creationId xmlns:p14="http://schemas.microsoft.com/office/powerpoint/2010/main" val="102520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E85F0B-AE5C-43D8-AE21-51B2CB912E54}"/>
              </a:ext>
            </a:extLst>
          </p:cNvPr>
          <p:cNvPicPr>
            <a:picLocks noChangeAspect="1"/>
          </p:cNvPicPr>
          <p:nvPr/>
        </p:nvPicPr>
        <p:blipFill>
          <a:blip r:embed="rId3"/>
          <a:stretch>
            <a:fillRect/>
          </a:stretch>
        </p:blipFill>
        <p:spPr>
          <a:xfrm>
            <a:off x="127363" y="0"/>
            <a:ext cx="12064637" cy="6858000"/>
          </a:xfrm>
          <a:prstGeom prst="rect">
            <a:avLst/>
          </a:prstGeom>
        </p:spPr>
      </p:pic>
      <p:pic>
        <p:nvPicPr>
          <p:cNvPr id="3" name="Picture 2">
            <a:extLst>
              <a:ext uri="{FF2B5EF4-FFF2-40B4-BE49-F238E27FC236}">
                <a16:creationId xmlns:a16="http://schemas.microsoft.com/office/drawing/2014/main" id="{4829696A-26E3-41CF-A2F2-0AED43037A9F}"/>
              </a:ext>
            </a:extLst>
          </p:cNvPr>
          <p:cNvPicPr>
            <a:picLocks noChangeAspect="1"/>
          </p:cNvPicPr>
          <p:nvPr/>
        </p:nvPicPr>
        <p:blipFill>
          <a:blip r:embed="rId4"/>
          <a:stretch>
            <a:fillRect/>
          </a:stretch>
        </p:blipFill>
        <p:spPr>
          <a:xfrm>
            <a:off x="9457151" y="263047"/>
            <a:ext cx="2232857" cy="2267305"/>
          </a:xfrm>
          <a:prstGeom prst="rect">
            <a:avLst/>
          </a:prstGeom>
        </p:spPr>
      </p:pic>
      <p:sp>
        <p:nvSpPr>
          <p:cNvPr id="4" name="TextBox 3">
            <a:extLst>
              <a:ext uri="{FF2B5EF4-FFF2-40B4-BE49-F238E27FC236}">
                <a16:creationId xmlns:a16="http://schemas.microsoft.com/office/drawing/2014/main" id="{45A4FBF0-3401-4877-93BF-6F6238396463}"/>
              </a:ext>
            </a:extLst>
          </p:cNvPr>
          <p:cNvSpPr txBox="1"/>
          <p:nvPr/>
        </p:nvSpPr>
        <p:spPr>
          <a:xfrm>
            <a:off x="9457151" y="2642992"/>
            <a:ext cx="2467627" cy="646331"/>
          </a:xfrm>
          <a:prstGeom prst="rect">
            <a:avLst/>
          </a:prstGeom>
          <a:noFill/>
        </p:spPr>
        <p:txBody>
          <a:bodyPr wrap="square" rtlCol="0">
            <a:spAutoFit/>
          </a:bodyPr>
          <a:lstStyle/>
          <a:p>
            <a:r>
              <a:rPr lang="en-GB" b="1" dirty="0">
                <a:solidFill>
                  <a:schemeClr val="bg1"/>
                </a:solidFill>
              </a:rPr>
              <a:t>Lead- Inclusion-School locator map.</a:t>
            </a:r>
          </a:p>
        </p:txBody>
      </p:sp>
    </p:spTree>
    <p:extLst>
      <p:ext uri="{BB962C8B-B14F-4D97-AF65-F5344CB8AC3E}">
        <p14:creationId xmlns:p14="http://schemas.microsoft.com/office/powerpoint/2010/main" val="376985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67D329-7580-4061-9C1E-D179D6C219D9}"/>
              </a:ext>
            </a:extLst>
          </p:cNvPr>
          <p:cNvPicPr>
            <a:picLocks noChangeAspect="1"/>
          </p:cNvPicPr>
          <p:nvPr/>
        </p:nvPicPr>
        <p:blipFill>
          <a:blip r:embed="rId3"/>
          <a:stretch>
            <a:fillRect/>
          </a:stretch>
        </p:blipFill>
        <p:spPr>
          <a:xfrm>
            <a:off x="68688" y="0"/>
            <a:ext cx="12054624" cy="6858000"/>
          </a:xfrm>
          <a:prstGeom prst="rect">
            <a:avLst/>
          </a:prstGeom>
        </p:spPr>
      </p:pic>
    </p:spTree>
    <p:extLst>
      <p:ext uri="{BB962C8B-B14F-4D97-AF65-F5344CB8AC3E}">
        <p14:creationId xmlns:p14="http://schemas.microsoft.com/office/powerpoint/2010/main" val="117668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38238-79E8-4CC9-9142-BA66F100578A}"/>
              </a:ext>
            </a:extLst>
          </p:cNvPr>
          <p:cNvPicPr>
            <a:picLocks noChangeAspect="1"/>
          </p:cNvPicPr>
          <p:nvPr/>
        </p:nvPicPr>
        <p:blipFill>
          <a:blip r:embed="rId3"/>
          <a:stretch>
            <a:fillRect/>
          </a:stretch>
        </p:blipFill>
        <p:spPr>
          <a:xfrm>
            <a:off x="75156" y="0"/>
            <a:ext cx="12054625" cy="6858000"/>
          </a:xfrm>
          <a:prstGeom prst="rect">
            <a:avLst/>
          </a:prstGeom>
        </p:spPr>
      </p:pic>
    </p:spTree>
    <p:extLst>
      <p:ext uri="{BB962C8B-B14F-4D97-AF65-F5344CB8AC3E}">
        <p14:creationId xmlns:p14="http://schemas.microsoft.com/office/powerpoint/2010/main" val="16967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810779-971B-4D20-9894-B96C7424DD65}"/>
              </a:ext>
            </a:extLst>
          </p:cNvPr>
          <p:cNvPicPr>
            <a:picLocks noChangeAspect="1"/>
          </p:cNvPicPr>
          <p:nvPr/>
        </p:nvPicPr>
        <p:blipFill>
          <a:blip r:embed="rId3"/>
          <a:stretch>
            <a:fillRect/>
          </a:stretch>
        </p:blipFill>
        <p:spPr>
          <a:xfrm>
            <a:off x="1" y="-99366"/>
            <a:ext cx="12288032" cy="7002010"/>
          </a:xfrm>
          <a:prstGeom prst="rect">
            <a:avLst/>
          </a:prstGeom>
        </p:spPr>
      </p:pic>
    </p:spTree>
    <p:extLst>
      <p:ext uri="{BB962C8B-B14F-4D97-AF65-F5344CB8AC3E}">
        <p14:creationId xmlns:p14="http://schemas.microsoft.com/office/powerpoint/2010/main" val="60921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87F76A-A8CB-46BB-BD3C-5A1F187A2EFA}"/>
              </a:ext>
            </a:extLst>
          </p:cNvPr>
          <p:cNvPicPr>
            <a:picLocks noChangeAspect="1"/>
          </p:cNvPicPr>
          <p:nvPr/>
        </p:nvPicPr>
        <p:blipFill>
          <a:blip r:embed="rId3"/>
          <a:stretch>
            <a:fillRect/>
          </a:stretch>
        </p:blipFill>
        <p:spPr>
          <a:xfrm>
            <a:off x="0" y="-117041"/>
            <a:ext cx="12192000" cy="7092079"/>
          </a:xfrm>
          <a:prstGeom prst="rect">
            <a:avLst/>
          </a:prstGeom>
        </p:spPr>
      </p:pic>
    </p:spTree>
    <p:extLst>
      <p:ext uri="{BB962C8B-B14F-4D97-AF65-F5344CB8AC3E}">
        <p14:creationId xmlns:p14="http://schemas.microsoft.com/office/powerpoint/2010/main" val="3309345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954DCF7A50DC4E92835BCDF3A6A589" ma:contentTypeVersion="13" ma:contentTypeDescription="Create a new document." ma:contentTypeScope="" ma:versionID="0230c95c5980c1374b09adc5c0c6216e">
  <xsd:schema xmlns:xsd="http://www.w3.org/2001/XMLSchema" xmlns:xs="http://www.w3.org/2001/XMLSchema" xmlns:p="http://schemas.microsoft.com/office/2006/metadata/properties" xmlns:ns2="8acd32bd-fdff-43ba-97da-66b7b0d1e724" xmlns:ns3="6285ff97-8c00-4afd-898e-c92605ca5b53" targetNamespace="http://schemas.microsoft.com/office/2006/metadata/properties" ma:root="true" ma:fieldsID="6175076f4670bca1da2aeb2a8f709370" ns2:_="" ns3:_="">
    <xsd:import namespace="8acd32bd-fdff-43ba-97da-66b7b0d1e724"/>
    <xsd:import namespace="6285ff97-8c00-4afd-898e-c92605ca5b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d32bd-fdff-43ba-97da-66b7b0d1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5ff97-8c00-4afd-898e-c92605ca5b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106D2-F324-4C41-BAEA-A7C6AF97B2D8}">
  <ds:schemaRefs>
    <ds:schemaRef ds:uri="8acd32bd-fdff-43ba-97da-66b7b0d1e724"/>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6285ff97-8c00-4afd-898e-c92605ca5b53"/>
    <ds:schemaRef ds:uri="http://www.w3.org/XML/1998/namespace"/>
  </ds:schemaRefs>
</ds:datastoreItem>
</file>

<file path=customXml/itemProps2.xml><?xml version="1.0" encoding="utf-8"?>
<ds:datastoreItem xmlns:ds="http://schemas.openxmlformats.org/officeDocument/2006/customXml" ds:itemID="{B901A5A3-F22E-4D9E-B7D8-F6079176FF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d32bd-fdff-43ba-97da-66b7b0d1e724"/>
    <ds:schemaRef ds:uri="6285ff97-8c00-4afd-898e-c92605ca5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A082A8-B358-4D45-B08D-0558481547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14786</TotalTime>
  <Words>331</Words>
  <Application>Microsoft Office PowerPoint</Application>
  <PresentationFormat>Widescreen</PresentationFormat>
  <Paragraphs>30</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Williams</dc:creator>
  <cp:lastModifiedBy>Nicola Carter</cp:lastModifiedBy>
  <cp:revision>317</cp:revision>
  <dcterms:created xsi:type="dcterms:W3CDTF">2020-10-22T21:41:26Z</dcterms:created>
  <dcterms:modified xsi:type="dcterms:W3CDTF">2021-11-23T10:42:43Z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0x010100E6954DCF7A50DC4E92835BCDF3A6A589</vt:lpwstr>
  </property>
</Properties>
</file>