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notesMasterIdLst>
    <p:notesMasterId r:id="rId18"/>
  </p:notesMasterIdLst>
  <p:sldIdLst>
    <p:sldId id="257" r:id="rId3"/>
    <p:sldId id="272" r:id="rId4"/>
    <p:sldId id="334" r:id="rId5"/>
    <p:sldId id="319" r:id="rId6"/>
    <p:sldId id="321" r:id="rId7"/>
    <p:sldId id="323" r:id="rId8"/>
    <p:sldId id="325" r:id="rId9"/>
    <p:sldId id="327" r:id="rId10"/>
    <p:sldId id="328" r:id="rId11"/>
    <p:sldId id="329" r:id="rId12"/>
    <p:sldId id="330" r:id="rId13"/>
    <p:sldId id="331" r:id="rId14"/>
    <p:sldId id="333" r:id="rId15"/>
    <p:sldId id="332" r:id="rId16"/>
    <p:sldId id="296" r:id="rId1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79785" autoAdjust="0"/>
  </p:normalViewPr>
  <p:slideViewPr>
    <p:cSldViewPr>
      <p:cViewPr varScale="1">
        <p:scale>
          <a:sx n="68" d="100"/>
          <a:sy n="68" d="100"/>
        </p:scale>
        <p:origin x="16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F3666A-1C5B-4A6A-B78F-B1971F89DCDF}" type="doc">
      <dgm:prSet loTypeId="urn:microsoft.com/office/officeart/2005/8/layout/orgChart1" loCatId="hierarchy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GB"/>
        </a:p>
      </dgm:t>
    </dgm:pt>
    <dgm:pt modelId="{98490211-5470-4FBE-8E72-F7A1E551BE97}">
      <dgm:prSet phldrT="[Text]" custT="1"/>
      <dgm:spPr/>
      <dgm:t>
        <a:bodyPr/>
        <a:lstStyle/>
        <a:p>
          <a:r>
            <a:rPr lang="en-GB" sz="1800" dirty="0">
              <a:latin typeface="Calibri" panose="020F0502020204030204" pitchFamily="34" charset="0"/>
              <a:cs typeface="Calibri" panose="020F0502020204030204" pitchFamily="34" charset="0"/>
            </a:rPr>
            <a:t>Sharon Schofield Senior Liaise Officer</a:t>
          </a:r>
        </a:p>
      </dgm:t>
    </dgm:pt>
    <dgm:pt modelId="{411DBECC-2DE9-4DAF-AAFD-784E9B9BA32F}" type="parTrans" cxnId="{D7206422-7455-402C-A578-96026A4055A1}">
      <dgm:prSet/>
      <dgm:spPr/>
      <dgm:t>
        <a:bodyPr/>
        <a:lstStyle/>
        <a:p>
          <a:endParaRPr lang="en-GB"/>
        </a:p>
      </dgm:t>
    </dgm:pt>
    <dgm:pt modelId="{36C8DD31-D050-45A0-A931-CDCD41937808}" type="sibTrans" cxnId="{D7206422-7455-402C-A578-96026A4055A1}">
      <dgm:prSet/>
      <dgm:spPr/>
      <dgm:t>
        <a:bodyPr/>
        <a:lstStyle/>
        <a:p>
          <a:endParaRPr lang="en-GB"/>
        </a:p>
      </dgm:t>
    </dgm:pt>
    <dgm:pt modelId="{4BBE1DAE-C8D9-450B-8450-29B06E013E11}">
      <dgm:prSet phldrT="[Text]" custT="1"/>
      <dgm:spPr/>
      <dgm:t>
        <a:bodyPr/>
        <a:lstStyle/>
        <a:p>
          <a:r>
            <a:rPr lang="en-GB" sz="1200" dirty="0">
              <a:latin typeface="Calibri" panose="020F0502020204030204" pitchFamily="34" charset="0"/>
              <a:cs typeface="Calibri" panose="020F0502020204030204" pitchFamily="34" charset="0"/>
            </a:rPr>
            <a:t>Tracy Parker </a:t>
          </a:r>
        </a:p>
        <a:p>
          <a:r>
            <a:rPr lang="en-GB" sz="1200" dirty="0">
              <a:latin typeface="Calibri" panose="020F0502020204030204" pitchFamily="34" charset="0"/>
              <a:cs typeface="Calibri" panose="020F0502020204030204" pitchFamily="34" charset="0"/>
            </a:rPr>
            <a:t>Liaise Caseworker </a:t>
          </a:r>
        </a:p>
        <a:p>
          <a:r>
            <a:rPr lang="en-GB" sz="1200" dirty="0">
              <a:latin typeface="Calibri" panose="020F0502020204030204" pitchFamily="34" charset="0"/>
              <a:cs typeface="Calibri" panose="020F0502020204030204" pitchFamily="34" charset="0"/>
            </a:rPr>
            <a:t>East Lindsey</a:t>
          </a:r>
        </a:p>
      </dgm:t>
    </dgm:pt>
    <dgm:pt modelId="{1B3BEA31-1230-4B98-95D9-310C70BD8C7F}" type="parTrans" cxnId="{2E70C775-0076-47E4-BC8C-F7D69178C8F6}">
      <dgm:prSet/>
      <dgm:spPr/>
      <dgm:t>
        <a:bodyPr/>
        <a:lstStyle/>
        <a:p>
          <a:endParaRPr lang="en-GB"/>
        </a:p>
      </dgm:t>
    </dgm:pt>
    <dgm:pt modelId="{E1B9FDF2-92E3-4A73-83FB-68EAEF3A8DBA}" type="sibTrans" cxnId="{2E70C775-0076-47E4-BC8C-F7D69178C8F6}">
      <dgm:prSet/>
      <dgm:spPr/>
      <dgm:t>
        <a:bodyPr/>
        <a:lstStyle/>
        <a:p>
          <a:endParaRPr lang="en-GB"/>
        </a:p>
      </dgm:t>
    </dgm:pt>
    <dgm:pt modelId="{D8259F69-9159-4645-8912-AC210C994D6C}">
      <dgm:prSet phldrT="[Text]" custT="1"/>
      <dgm:spPr/>
      <dgm:t>
        <a:bodyPr/>
        <a:lstStyle/>
        <a:p>
          <a:r>
            <a:rPr lang="en-GB" sz="1200" dirty="0">
              <a:latin typeface="Calibri" panose="020F0502020204030204" pitchFamily="34" charset="0"/>
              <a:cs typeface="Calibri" panose="020F0502020204030204" pitchFamily="34" charset="0"/>
            </a:rPr>
            <a:t>Becky Bailey</a:t>
          </a:r>
        </a:p>
        <a:p>
          <a:r>
            <a:rPr lang="en-GB" sz="1200" dirty="0">
              <a:latin typeface="Calibri" panose="020F0502020204030204" pitchFamily="34" charset="0"/>
              <a:cs typeface="Calibri" panose="020F0502020204030204" pitchFamily="34" charset="0"/>
            </a:rPr>
            <a:t> Liaise Caseworker </a:t>
          </a:r>
        </a:p>
        <a:p>
          <a:r>
            <a:rPr lang="en-GB" sz="1200" dirty="0">
              <a:latin typeface="Calibri" panose="020F0502020204030204" pitchFamily="34" charset="0"/>
              <a:cs typeface="Calibri" panose="020F0502020204030204" pitchFamily="34" charset="0"/>
            </a:rPr>
            <a:t>Boston &amp; North Kesteven</a:t>
          </a:r>
        </a:p>
      </dgm:t>
    </dgm:pt>
    <dgm:pt modelId="{70C4C07B-DEA4-469D-91E7-9AA1E1D8D80C}" type="parTrans" cxnId="{DB8B21C9-5EB6-4751-BB09-7A523F1E261E}">
      <dgm:prSet/>
      <dgm:spPr/>
      <dgm:t>
        <a:bodyPr/>
        <a:lstStyle/>
        <a:p>
          <a:endParaRPr lang="en-GB"/>
        </a:p>
      </dgm:t>
    </dgm:pt>
    <dgm:pt modelId="{8C289143-B5AC-4E3C-98FE-778EBC3E2824}" type="sibTrans" cxnId="{DB8B21C9-5EB6-4751-BB09-7A523F1E261E}">
      <dgm:prSet/>
      <dgm:spPr/>
      <dgm:t>
        <a:bodyPr/>
        <a:lstStyle/>
        <a:p>
          <a:endParaRPr lang="en-GB"/>
        </a:p>
      </dgm:t>
    </dgm:pt>
    <dgm:pt modelId="{7B28658E-4CB2-43BB-820D-E3AB61FFB636}">
      <dgm:prSet phldrT="[Text]" custT="1"/>
      <dgm:spPr/>
      <dgm:t>
        <a:bodyPr/>
        <a:lstStyle/>
        <a:p>
          <a:r>
            <a:rPr lang="en-GB" sz="1200" dirty="0" err="1">
              <a:latin typeface="Calibri" panose="020F0502020204030204" pitchFamily="34" charset="0"/>
              <a:cs typeface="Calibri" panose="020F0502020204030204" pitchFamily="34" charset="0"/>
            </a:rPr>
            <a:t>Carrie-ann</a:t>
          </a:r>
          <a:r>
            <a:rPr lang="en-GB" sz="1200" dirty="0">
              <a:latin typeface="Calibri" panose="020F0502020204030204" pitchFamily="34" charset="0"/>
              <a:cs typeface="Calibri" panose="020F0502020204030204" pitchFamily="34" charset="0"/>
            </a:rPr>
            <a:t> Dineen</a:t>
          </a:r>
        </a:p>
        <a:p>
          <a:r>
            <a:rPr lang="en-GB" sz="1200" dirty="0">
              <a:latin typeface="Calibri" panose="020F0502020204030204" pitchFamily="34" charset="0"/>
              <a:cs typeface="Calibri" panose="020F0502020204030204" pitchFamily="34" charset="0"/>
            </a:rPr>
            <a:t> Liaise Caseworker</a:t>
          </a:r>
        </a:p>
        <a:p>
          <a:r>
            <a:rPr lang="en-GB" sz="1200" dirty="0">
              <a:latin typeface="Calibri" panose="020F0502020204030204" pitchFamily="34" charset="0"/>
              <a:cs typeface="Calibri" panose="020F0502020204030204" pitchFamily="34" charset="0"/>
            </a:rPr>
            <a:t> Lincoln &amp; West Lindsey</a:t>
          </a:r>
        </a:p>
      </dgm:t>
    </dgm:pt>
    <dgm:pt modelId="{87865227-A68E-4401-9ABE-20D1DCFED6A5}" type="parTrans" cxnId="{BE24C3EC-5EEE-4AE8-AE18-5B115F3074F7}">
      <dgm:prSet/>
      <dgm:spPr/>
      <dgm:t>
        <a:bodyPr/>
        <a:lstStyle/>
        <a:p>
          <a:endParaRPr lang="en-GB"/>
        </a:p>
      </dgm:t>
    </dgm:pt>
    <dgm:pt modelId="{ED3C974E-A50B-4280-86C0-F3D80B09CDB8}" type="sibTrans" cxnId="{BE24C3EC-5EEE-4AE8-AE18-5B115F3074F7}">
      <dgm:prSet/>
      <dgm:spPr/>
      <dgm:t>
        <a:bodyPr/>
        <a:lstStyle/>
        <a:p>
          <a:endParaRPr lang="en-GB"/>
        </a:p>
      </dgm:t>
    </dgm:pt>
    <dgm:pt modelId="{44CFFA01-2D3D-4F12-BA42-B521FA18C6C9}">
      <dgm:prSet phldrT="[Text]" custT="1"/>
      <dgm:spPr/>
      <dgm:t>
        <a:bodyPr/>
        <a:lstStyle/>
        <a:p>
          <a:r>
            <a:rPr lang="en-GB" sz="1200" dirty="0">
              <a:latin typeface="Calibri" panose="020F0502020204030204" pitchFamily="34" charset="0"/>
              <a:cs typeface="Calibri" panose="020F0502020204030204" pitchFamily="34" charset="0"/>
            </a:rPr>
            <a:t>Nikki Spicer </a:t>
          </a:r>
        </a:p>
        <a:p>
          <a:r>
            <a:rPr lang="en-GB" sz="1200" dirty="0">
              <a:latin typeface="Calibri" panose="020F0502020204030204" pitchFamily="34" charset="0"/>
              <a:cs typeface="Calibri" panose="020F0502020204030204" pitchFamily="34" charset="0"/>
            </a:rPr>
            <a:t>Liaise Caseworker </a:t>
          </a:r>
        </a:p>
        <a:p>
          <a:r>
            <a:rPr lang="en-GB" sz="1200" dirty="0">
              <a:latin typeface="Calibri" panose="020F0502020204030204" pitchFamily="34" charset="0"/>
              <a:cs typeface="Calibri" panose="020F0502020204030204" pitchFamily="34" charset="0"/>
            </a:rPr>
            <a:t>South Holland</a:t>
          </a:r>
        </a:p>
      </dgm:t>
    </dgm:pt>
    <dgm:pt modelId="{7C066C76-B835-4ED6-8B3F-62E0E027911A}" type="parTrans" cxnId="{B42E5033-4273-437E-BC03-9846493C42E3}">
      <dgm:prSet/>
      <dgm:spPr/>
      <dgm:t>
        <a:bodyPr/>
        <a:lstStyle/>
        <a:p>
          <a:endParaRPr lang="en-GB"/>
        </a:p>
      </dgm:t>
    </dgm:pt>
    <dgm:pt modelId="{449D5AA7-C35E-44B3-9815-717078CAF3D6}" type="sibTrans" cxnId="{B42E5033-4273-437E-BC03-9846493C42E3}">
      <dgm:prSet/>
      <dgm:spPr/>
      <dgm:t>
        <a:bodyPr/>
        <a:lstStyle/>
        <a:p>
          <a:endParaRPr lang="en-GB"/>
        </a:p>
      </dgm:t>
    </dgm:pt>
    <dgm:pt modelId="{BA1A4A0F-1816-4667-B37E-9FA302FCCF85}">
      <dgm:prSet phldrT="[Text]" custT="1"/>
      <dgm:spPr/>
      <dgm:t>
        <a:bodyPr/>
        <a:lstStyle/>
        <a:p>
          <a:r>
            <a:rPr lang="en-GB" sz="1200" dirty="0">
              <a:latin typeface="Calibri" panose="020F0502020204030204" pitchFamily="34" charset="0"/>
              <a:cs typeface="Calibri" panose="020F0502020204030204" pitchFamily="34" charset="0"/>
            </a:rPr>
            <a:t>Pam Wilson</a:t>
          </a:r>
        </a:p>
        <a:p>
          <a:r>
            <a:rPr lang="en-GB" sz="1200" dirty="0">
              <a:latin typeface="Calibri" panose="020F0502020204030204" pitchFamily="34" charset="0"/>
              <a:cs typeface="Calibri" panose="020F0502020204030204" pitchFamily="34" charset="0"/>
            </a:rPr>
            <a:t> Liaise Caseworker </a:t>
          </a:r>
        </a:p>
        <a:p>
          <a:r>
            <a:rPr lang="en-GB" sz="1200" dirty="0">
              <a:latin typeface="Calibri" panose="020F0502020204030204" pitchFamily="34" charset="0"/>
              <a:cs typeface="Calibri" panose="020F0502020204030204" pitchFamily="34" charset="0"/>
            </a:rPr>
            <a:t>South Kesteven</a:t>
          </a:r>
        </a:p>
      </dgm:t>
    </dgm:pt>
    <dgm:pt modelId="{CA32E3FE-2EA1-45CC-878B-84C1A9FF5EA7}" type="parTrans" cxnId="{D5558395-E55B-4026-9D06-297ED5BD96A1}">
      <dgm:prSet/>
      <dgm:spPr/>
      <dgm:t>
        <a:bodyPr/>
        <a:lstStyle/>
        <a:p>
          <a:endParaRPr lang="en-GB"/>
        </a:p>
      </dgm:t>
    </dgm:pt>
    <dgm:pt modelId="{08F874E2-6C85-4E03-A523-8BDF467EB420}" type="sibTrans" cxnId="{D5558395-E55B-4026-9D06-297ED5BD96A1}">
      <dgm:prSet/>
      <dgm:spPr/>
      <dgm:t>
        <a:bodyPr/>
        <a:lstStyle/>
        <a:p>
          <a:endParaRPr lang="en-GB"/>
        </a:p>
      </dgm:t>
    </dgm:pt>
    <dgm:pt modelId="{AC23FEB3-553F-46A0-A213-09DE7FD4E9E2}">
      <dgm:prSet custT="1"/>
      <dgm:spPr/>
      <dgm:t>
        <a:bodyPr/>
        <a:lstStyle/>
        <a:p>
          <a:r>
            <a:rPr lang="en-GB" sz="1200" dirty="0">
              <a:latin typeface="Calibri" panose="020F0502020204030204" pitchFamily="34" charset="0"/>
              <a:cs typeface="Calibri" panose="020F0502020204030204" pitchFamily="34" charset="0"/>
            </a:rPr>
            <a:t>Sarah Lane</a:t>
          </a:r>
        </a:p>
        <a:p>
          <a:r>
            <a:rPr lang="en-GB" sz="1200" dirty="0">
              <a:latin typeface="Calibri" panose="020F0502020204030204" pitchFamily="34" charset="0"/>
              <a:cs typeface="Calibri" panose="020F0502020204030204" pitchFamily="34" charset="0"/>
            </a:rPr>
            <a:t>Liaise Project Officer</a:t>
          </a:r>
        </a:p>
      </dgm:t>
    </dgm:pt>
    <dgm:pt modelId="{906BA585-31D7-482D-8635-77F5E29B2716}" type="parTrans" cxnId="{D94F3D28-EEA6-47EC-B986-F5AC6E706F0C}">
      <dgm:prSet/>
      <dgm:spPr/>
      <dgm:t>
        <a:bodyPr/>
        <a:lstStyle/>
        <a:p>
          <a:endParaRPr lang="en-GB"/>
        </a:p>
      </dgm:t>
    </dgm:pt>
    <dgm:pt modelId="{40E0497C-D7E7-457F-B1C1-AA16295BAC84}" type="sibTrans" cxnId="{D94F3D28-EEA6-47EC-B986-F5AC6E706F0C}">
      <dgm:prSet/>
      <dgm:spPr/>
      <dgm:t>
        <a:bodyPr/>
        <a:lstStyle/>
        <a:p>
          <a:endParaRPr lang="en-GB"/>
        </a:p>
      </dgm:t>
    </dgm:pt>
    <dgm:pt modelId="{52490B4D-29F4-4ED4-8197-5315C196279C}" type="pres">
      <dgm:prSet presAssocID="{24F3666A-1C5B-4A6A-B78F-B1971F89DCD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44DA90D-8EA8-4B91-BF30-6311C244E33B}" type="pres">
      <dgm:prSet presAssocID="{AC23FEB3-553F-46A0-A213-09DE7FD4E9E2}" presName="hierRoot1" presStyleCnt="0">
        <dgm:presLayoutVars>
          <dgm:hierBranch val="init"/>
        </dgm:presLayoutVars>
      </dgm:prSet>
      <dgm:spPr/>
    </dgm:pt>
    <dgm:pt modelId="{1E1273AA-AA8D-4ABE-A57B-0C5EE1AD2730}" type="pres">
      <dgm:prSet presAssocID="{AC23FEB3-553F-46A0-A213-09DE7FD4E9E2}" presName="rootComposite1" presStyleCnt="0"/>
      <dgm:spPr/>
    </dgm:pt>
    <dgm:pt modelId="{254C0C1F-94B6-47CD-A51C-40592010E8D5}" type="pres">
      <dgm:prSet presAssocID="{AC23FEB3-553F-46A0-A213-09DE7FD4E9E2}" presName="rootText1" presStyleLbl="node0" presStyleIdx="0" presStyleCnt="2" custLinFactNeighborX="-2388" custLinFactNeighborY="598">
        <dgm:presLayoutVars>
          <dgm:chPref val="3"/>
        </dgm:presLayoutVars>
      </dgm:prSet>
      <dgm:spPr/>
    </dgm:pt>
    <dgm:pt modelId="{B1143A98-AAB5-4B80-A9F6-4366DBC93639}" type="pres">
      <dgm:prSet presAssocID="{AC23FEB3-553F-46A0-A213-09DE7FD4E9E2}" presName="rootConnector1" presStyleLbl="node1" presStyleIdx="0" presStyleCnt="0"/>
      <dgm:spPr/>
    </dgm:pt>
    <dgm:pt modelId="{003E8203-08FC-477A-843E-A5B8136E1F35}" type="pres">
      <dgm:prSet presAssocID="{AC23FEB3-553F-46A0-A213-09DE7FD4E9E2}" presName="hierChild2" presStyleCnt="0"/>
      <dgm:spPr/>
    </dgm:pt>
    <dgm:pt modelId="{AE555334-05D1-4798-9054-102CE754C581}" type="pres">
      <dgm:prSet presAssocID="{AC23FEB3-553F-46A0-A213-09DE7FD4E9E2}" presName="hierChild3" presStyleCnt="0"/>
      <dgm:spPr/>
    </dgm:pt>
    <dgm:pt modelId="{0488865B-D1DD-48EC-B6D1-55B8A613D915}" type="pres">
      <dgm:prSet presAssocID="{98490211-5470-4FBE-8E72-F7A1E551BE97}" presName="hierRoot1" presStyleCnt="0">
        <dgm:presLayoutVars>
          <dgm:hierBranch val="init"/>
        </dgm:presLayoutVars>
      </dgm:prSet>
      <dgm:spPr/>
    </dgm:pt>
    <dgm:pt modelId="{DECDF6DC-ED59-41F2-919F-4D731BFC029E}" type="pres">
      <dgm:prSet presAssocID="{98490211-5470-4FBE-8E72-F7A1E551BE97}" presName="rootComposite1" presStyleCnt="0"/>
      <dgm:spPr/>
    </dgm:pt>
    <dgm:pt modelId="{B461757F-6D6B-468F-9F6E-DC95B1CCDDC4}" type="pres">
      <dgm:prSet presAssocID="{98490211-5470-4FBE-8E72-F7A1E551BE97}" presName="rootText1" presStyleLbl="node0" presStyleIdx="1" presStyleCnt="2" custScaleX="149439" custLinFactY="-6713" custLinFactNeighborX="-912" custLinFactNeighborY="-100000">
        <dgm:presLayoutVars>
          <dgm:chPref val="3"/>
        </dgm:presLayoutVars>
      </dgm:prSet>
      <dgm:spPr/>
    </dgm:pt>
    <dgm:pt modelId="{CCD9020C-DD10-465E-9CAD-C3CE3E88FF55}" type="pres">
      <dgm:prSet presAssocID="{98490211-5470-4FBE-8E72-F7A1E551BE97}" presName="rootConnector1" presStyleLbl="node1" presStyleIdx="0" presStyleCnt="0"/>
      <dgm:spPr/>
    </dgm:pt>
    <dgm:pt modelId="{1FC2D56E-EDF5-40B4-A4D0-C8FCAA62ACF5}" type="pres">
      <dgm:prSet presAssocID="{98490211-5470-4FBE-8E72-F7A1E551BE97}" presName="hierChild2" presStyleCnt="0"/>
      <dgm:spPr/>
    </dgm:pt>
    <dgm:pt modelId="{7672A3FF-B1A1-4E92-B7F5-5D6299F35A59}" type="pres">
      <dgm:prSet presAssocID="{1B3BEA31-1230-4B98-95D9-310C70BD8C7F}" presName="Name37" presStyleLbl="parChTrans1D2" presStyleIdx="0" presStyleCnt="5"/>
      <dgm:spPr/>
    </dgm:pt>
    <dgm:pt modelId="{E3CCA92E-21EC-451A-B9F1-6A53DDFB9614}" type="pres">
      <dgm:prSet presAssocID="{4BBE1DAE-C8D9-450B-8450-29B06E013E11}" presName="hierRoot2" presStyleCnt="0">
        <dgm:presLayoutVars>
          <dgm:hierBranch val="init"/>
        </dgm:presLayoutVars>
      </dgm:prSet>
      <dgm:spPr/>
    </dgm:pt>
    <dgm:pt modelId="{E9E2BAAD-71A3-42ED-8ABD-0120653D2948}" type="pres">
      <dgm:prSet presAssocID="{4BBE1DAE-C8D9-450B-8450-29B06E013E11}" presName="rootComposite" presStyleCnt="0"/>
      <dgm:spPr/>
    </dgm:pt>
    <dgm:pt modelId="{C211C33C-3C44-4631-92A0-F6FC8FBC48D5}" type="pres">
      <dgm:prSet presAssocID="{4BBE1DAE-C8D9-450B-8450-29B06E013E11}" presName="rootText" presStyleLbl="node2" presStyleIdx="0" presStyleCnt="5" custScaleY="136641" custLinFactNeighborY="-2972">
        <dgm:presLayoutVars>
          <dgm:chPref val="3"/>
        </dgm:presLayoutVars>
      </dgm:prSet>
      <dgm:spPr/>
    </dgm:pt>
    <dgm:pt modelId="{F6D8DFF5-013F-4DB0-B982-9973014CD6CD}" type="pres">
      <dgm:prSet presAssocID="{4BBE1DAE-C8D9-450B-8450-29B06E013E11}" presName="rootConnector" presStyleLbl="node2" presStyleIdx="0" presStyleCnt="5"/>
      <dgm:spPr/>
    </dgm:pt>
    <dgm:pt modelId="{179515C5-FDCE-461C-B80F-4B9D4A69F153}" type="pres">
      <dgm:prSet presAssocID="{4BBE1DAE-C8D9-450B-8450-29B06E013E11}" presName="hierChild4" presStyleCnt="0"/>
      <dgm:spPr/>
    </dgm:pt>
    <dgm:pt modelId="{44D3CA8F-4F4F-4E9E-80C8-7B6A521A39AA}" type="pres">
      <dgm:prSet presAssocID="{4BBE1DAE-C8D9-450B-8450-29B06E013E11}" presName="hierChild5" presStyleCnt="0"/>
      <dgm:spPr/>
    </dgm:pt>
    <dgm:pt modelId="{1EE63A54-A3DF-4406-8FC7-6CBEA4999E3A}" type="pres">
      <dgm:prSet presAssocID="{70C4C07B-DEA4-469D-91E7-9AA1E1D8D80C}" presName="Name37" presStyleLbl="parChTrans1D2" presStyleIdx="1" presStyleCnt="5"/>
      <dgm:spPr/>
    </dgm:pt>
    <dgm:pt modelId="{65E7A427-6E6C-45C1-91A5-9CA90A2B59F4}" type="pres">
      <dgm:prSet presAssocID="{D8259F69-9159-4645-8912-AC210C994D6C}" presName="hierRoot2" presStyleCnt="0">
        <dgm:presLayoutVars>
          <dgm:hierBranch val="init"/>
        </dgm:presLayoutVars>
      </dgm:prSet>
      <dgm:spPr/>
    </dgm:pt>
    <dgm:pt modelId="{AC7D19D0-12DB-480C-BED1-8A4DA06DA705}" type="pres">
      <dgm:prSet presAssocID="{D8259F69-9159-4645-8912-AC210C994D6C}" presName="rootComposite" presStyleCnt="0"/>
      <dgm:spPr/>
    </dgm:pt>
    <dgm:pt modelId="{A670F914-5B98-4FEA-8732-D94A55DD815D}" type="pres">
      <dgm:prSet presAssocID="{D8259F69-9159-4645-8912-AC210C994D6C}" presName="rootText" presStyleLbl="node2" presStyleIdx="1" presStyleCnt="5" custScaleY="134273" custLinFactNeighborY="-2972">
        <dgm:presLayoutVars>
          <dgm:chPref val="3"/>
        </dgm:presLayoutVars>
      </dgm:prSet>
      <dgm:spPr/>
    </dgm:pt>
    <dgm:pt modelId="{3774FF2A-CD8E-40BA-B6E5-9F0D2B2DBEE2}" type="pres">
      <dgm:prSet presAssocID="{D8259F69-9159-4645-8912-AC210C994D6C}" presName="rootConnector" presStyleLbl="node2" presStyleIdx="1" presStyleCnt="5"/>
      <dgm:spPr/>
    </dgm:pt>
    <dgm:pt modelId="{B37FD3D0-89F5-4F48-BBDB-6BCC114A4924}" type="pres">
      <dgm:prSet presAssocID="{D8259F69-9159-4645-8912-AC210C994D6C}" presName="hierChild4" presStyleCnt="0"/>
      <dgm:spPr/>
    </dgm:pt>
    <dgm:pt modelId="{E196DAD2-F194-4040-A541-C94863B53380}" type="pres">
      <dgm:prSet presAssocID="{D8259F69-9159-4645-8912-AC210C994D6C}" presName="hierChild5" presStyleCnt="0"/>
      <dgm:spPr/>
    </dgm:pt>
    <dgm:pt modelId="{007F0771-5FC9-4913-8658-56EB435079FB}" type="pres">
      <dgm:prSet presAssocID="{87865227-A68E-4401-9ABE-20D1DCFED6A5}" presName="Name37" presStyleLbl="parChTrans1D2" presStyleIdx="2" presStyleCnt="5"/>
      <dgm:spPr/>
    </dgm:pt>
    <dgm:pt modelId="{36C057FF-1926-4C5E-87F1-A816823E0563}" type="pres">
      <dgm:prSet presAssocID="{7B28658E-4CB2-43BB-820D-E3AB61FFB636}" presName="hierRoot2" presStyleCnt="0">
        <dgm:presLayoutVars>
          <dgm:hierBranch val="init"/>
        </dgm:presLayoutVars>
      </dgm:prSet>
      <dgm:spPr/>
    </dgm:pt>
    <dgm:pt modelId="{565D987A-7BBB-42B4-9A18-9AB8A4FC1FC3}" type="pres">
      <dgm:prSet presAssocID="{7B28658E-4CB2-43BB-820D-E3AB61FFB636}" presName="rootComposite" presStyleCnt="0"/>
      <dgm:spPr/>
    </dgm:pt>
    <dgm:pt modelId="{B9ACCDDA-9044-4E04-AC2B-401F733D3D82}" type="pres">
      <dgm:prSet presAssocID="{7B28658E-4CB2-43BB-820D-E3AB61FFB636}" presName="rootText" presStyleLbl="node2" presStyleIdx="2" presStyleCnt="5" custScaleY="134273" custLinFactNeighborY="-2972">
        <dgm:presLayoutVars>
          <dgm:chPref val="3"/>
        </dgm:presLayoutVars>
      </dgm:prSet>
      <dgm:spPr/>
    </dgm:pt>
    <dgm:pt modelId="{F2123F3B-7D42-436D-A992-97EEE5666D46}" type="pres">
      <dgm:prSet presAssocID="{7B28658E-4CB2-43BB-820D-E3AB61FFB636}" presName="rootConnector" presStyleLbl="node2" presStyleIdx="2" presStyleCnt="5"/>
      <dgm:spPr/>
    </dgm:pt>
    <dgm:pt modelId="{E28BF962-7866-4C29-A838-B6C1BB125328}" type="pres">
      <dgm:prSet presAssocID="{7B28658E-4CB2-43BB-820D-E3AB61FFB636}" presName="hierChild4" presStyleCnt="0"/>
      <dgm:spPr/>
    </dgm:pt>
    <dgm:pt modelId="{AD1C6EFB-6130-4AA4-90CB-18D6F6024A6E}" type="pres">
      <dgm:prSet presAssocID="{7B28658E-4CB2-43BB-820D-E3AB61FFB636}" presName="hierChild5" presStyleCnt="0"/>
      <dgm:spPr/>
    </dgm:pt>
    <dgm:pt modelId="{2D3F5A13-8791-4F00-9874-E2D6F8E970BC}" type="pres">
      <dgm:prSet presAssocID="{CA32E3FE-2EA1-45CC-878B-84C1A9FF5EA7}" presName="Name37" presStyleLbl="parChTrans1D2" presStyleIdx="3" presStyleCnt="5"/>
      <dgm:spPr/>
    </dgm:pt>
    <dgm:pt modelId="{96516A40-BAA2-47E2-928F-C45ED32EAEDC}" type="pres">
      <dgm:prSet presAssocID="{BA1A4A0F-1816-4667-B37E-9FA302FCCF85}" presName="hierRoot2" presStyleCnt="0">
        <dgm:presLayoutVars>
          <dgm:hierBranch val="init"/>
        </dgm:presLayoutVars>
      </dgm:prSet>
      <dgm:spPr/>
    </dgm:pt>
    <dgm:pt modelId="{E5979EE2-8457-4F61-BFD4-E6D0DF559AFE}" type="pres">
      <dgm:prSet presAssocID="{BA1A4A0F-1816-4667-B37E-9FA302FCCF85}" presName="rootComposite" presStyleCnt="0"/>
      <dgm:spPr/>
    </dgm:pt>
    <dgm:pt modelId="{F12A2A5E-C212-46ED-994D-D59777C388F5}" type="pres">
      <dgm:prSet presAssocID="{BA1A4A0F-1816-4667-B37E-9FA302FCCF85}" presName="rootText" presStyleLbl="node2" presStyleIdx="3" presStyleCnt="5" custScaleY="134273" custLinFactNeighborY="1184">
        <dgm:presLayoutVars>
          <dgm:chPref val="3"/>
        </dgm:presLayoutVars>
      </dgm:prSet>
      <dgm:spPr/>
    </dgm:pt>
    <dgm:pt modelId="{5B4C888E-A4AA-4447-B1F5-55A48A0F102F}" type="pres">
      <dgm:prSet presAssocID="{BA1A4A0F-1816-4667-B37E-9FA302FCCF85}" presName="rootConnector" presStyleLbl="node2" presStyleIdx="3" presStyleCnt="5"/>
      <dgm:spPr/>
    </dgm:pt>
    <dgm:pt modelId="{189D0260-5CBF-467F-A534-BA499F93348E}" type="pres">
      <dgm:prSet presAssocID="{BA1A4A0F-1816-4667-B37E-9FA302FCCF85}" presName="hierChild4" presStyleCnt="0"/>
      <dgm:spPr/>
    </dgm:pt>
    <dgm:pt modelId="{FD033D6A-7C87-4EA1-8985-4666F444178A}" type="pres">
      <dgm:prSet presAssocID="{BA1A4A0F-1816-4667-B37E-9FA302FCCF85}" presName="hierChild5" presStyleCnt="0"/>
      <dgm:spPr/>
    </dgm:pt>
    <dgm:pt modelId="{8543F899-64BF-487D-881D-6785665F49E4}" type="pres">
      <dgm:prSet presAssocID="{7C066C76-B835-4ED6-8B3F-62E0E027911A}" presName="Name37" presStyleLbl="parChTrans1D2" presStyleIdx="4" presStyleCnt="5"/>
      <dgm:spPr/>
    </dgm:pt>
    <dgm:pt modelId="{B9294ACD-2687-41D9-8FD0-13710220BD38}" type="pres">
      <dgm:prSet presAssocID="{44CFFA01-2D3D-4F12-BA42-B521FA18C6C9}" presName="hierRoot2" presStyleCnt="0">
        <dgm:presLayoutVars>
          <dgm:hierBranch val="init"/>
        </dgm:presLayoutVars>
      </dgm:prSet>
      <dgm:spPr/>
    </dgm:pt>
    <dgm:pt modelId="{8AAFD5DB-7B95-49DF-BBF9-626981361DED}" type="pres">
      <dgm:prSet presAssocID="{44CFFA01-2D3D-4F12-BA42-B521FA18C6C9}" presName="rootComposite" presStyleCnt="0"/>
      <dgm:spPr/>
    </dgm:pt>
    <dgm:pt modelId="{34B68051-0C54-4940-A4D6-B962EABB606C}" type="pres">
      <dgm:prSet presAssocID="{44CFFA01-2D3D-4F12-BA42-B521FA18C6C9}" presName="rootText" presStyleLbl="node2" presStyleIdx="4" presStyleCnt="5" custScaleY="134273">
        <dgm:presLayoutVars>
          <dgm:chPref val="3"/>
        </dgm:presLayoutVars>
      </dgm:prSet>
      <dgm:spPr/>
    </dgm:pt>
    <dgm:pt modelId="{29AF979D-C6CD-4685-970E-1C10479E5275}" type="pres">
      <dgm:prSet presAssocID="{44CFFA01-2D3D-4F12-BA42-B521FA18C6C9}" presName="rootConnector" presStyleLbl="node2" presStyleIdx="4" presStyleCnt="5"/>
      <dgm:spPr/>
    </dgm:pt>
    <dgm:pt modelId="{F94A8AD8-06D2-4218-968F-9411EA57A97F}" type="pres">
      <dgm:prSet presAssocID="{44CFFA01-2D3D-4F12-BA42-B521FA18C6C9}" presName="hierChild4" presStyleCnt="0"/>
      <dgm:spPr/>
    </dgm:pt>
    <dgm:pt modelId="{E33C8247-5F6C-474E-B8A5-4019C9D12E56}" type="pres">
      <dgm:prSet presAssocID="{44CFFA01-2D3D-4F12-BA42-B521FA18C6C9}" presName="hierChild5" presStyleCnt="0"/>
      <dgm:spPr/>
    </dgm:pt>
    <dgm:pt modelId="{407D4C2C-28AA-49CE-A6FC-B6CBBD9A93A0}" type="pres">
      <dgm:prSet presAssocID="{98490211-5470-4FBE-8E72-F7A1E551BE97}" presName="hierChild3" presStyleCnt="0"/>
      <dgm:spPr/>
    </dgm:pt>
  </dgm:ptLst>
  <dgm:cxnLst>
    <dgm:cxn modelId="{64AACD13-6537-49EF-86E7-47BEBB36571D}" type="presOf" srcId="{4BBE1DAE-C8D9-450B-8450-29B06E013E11}" destId="{C211C33C-3C44-4631-92A0-F6FC8FBC48D5}" srcOrd="0" destOrd="0" presId="urn:microsoft.com/office/officeart/2005/8/layout/orgChart1"/>
    <dgm:cxn modelId="{BF7DA115-98D6-4F34-AEC4-06BFE4275E0F}" type="presOf" srcId="{7B28658E-4CB2-43BB-820D-E3AB61FFB636}" destId="{B9ACCDDA-9044-4E04-AC2B-401F733D3D82}" srcOrd="0" destOrd="0" presId="urn:microsoft.com/office/officeart/2005/8/layout/orgChart1"/>
    <dgm:cxn modelId="{D7206422-7455-402C-A578-96026A4055A1}" srcId="{24F3666A-1C5B-4A6A-B78F-B1971F89DCDF}" destId="{98490211-5470-4FBE-8E72-F7A1E551BE97}" srcOrd="1" destOrd="0" parTransId="{411DBECC-2DE9-4DAF-AAFD-784E9B9BA32F}" sibTransId="{36C8DD31-D050-45A0-A931-CDCD41937808}"/>
    <dgm:cxn modelId="{1EF59125-9136-4083-B7AB-B1F058DE38A8}" type="presOf" srcId="{44CFFA01-2D3D-4F12-BA42-B521FA18C6C9}" destId="{34B68051-0C54-4940-A4D6-B962EABB606C}" srcOrd="0" destOrd="0" presId="urn:microsoft.com/office/officeart/2005/8/layout/orgChart1"/>
    <dgm:cxn modelId="{D94F3D28-EEA6-47EC-B986-F5AC6E706F0C}" srcId="{24F3666A-1C5B-4A6A-B78F-B1971F89DCDF}" destId="{AC23FEB3-553F-46A0-A213-09DE7FD4E9E2}" srcOrd="0" destOrd="0" parTransId="{906BA585-31D7-482D-8635-77F5E29B2716}" sibTransId="{40E0497C-D7E7-457F-B1C1-AA16295BAC84}"/>
    <dgm:cxn modelId="{0D33282B-F056-4B9D-BD08-C4D6CC2EE76B}" type="presOf" srcId="{44CFFA01-2D3D-4F12-BA42-B521FA18C6C9}" destId="{29AF979D-C6CD-4685-970E-1C10479E5275}" srcOrd="1" destOrd="0" presId="urn:microsoft.com/office/officeart/2005/8/layout/orgChart1"/>
    <dgm:cxn modelId="{B42E5033-4273-437E-BC03-9846493C42E3}" srcId="{98490211-5470-4FBE-8E72-F7A1E551BE97}" destId="{44CFFA01-2D3D-4F12-BA42-B521FA18C6C9}" srcOrd="4" destOrd="0" parTransId="{7C066C76-B835-4ED6-8B3F-62E0E027911A}" sibTransId="{449D5AA7-C35E-44B3-9815-717078CAF3D6}"/>
    <dgm:cxn modelId="{A606A23A-879B-48A6-8391-8FD0634F70F1}" type="presOf" srcId="{7B28658E-4CB2-43BB-820D-E3AB61FFB636}" destId="{F2123F3B-7D42-436D-A992-97EEE5666D46}" srcOrd="1" destOrd="0" presId="urn:microsoft.com/office/officeart/2005/8/layout/orgChart1"/>
    <dgm:cxn modelId="{62E9195E-EE23-4024-BF76-562D6C41D757}" type="presOf" srcId="{7C066C76-B835-4ED6-8B3F-62E0E027911A}" destId="{8543F899-64BF-487D-881D-6785665F49E4}" srcOrd="0" destOrd="0" presId="urn:microsoft.com/office/officeart/2005/8/layout/orgChart1"/>
    <dgm:cxn modelId="{B5255F45-B9B6-4379-892E-770F65D5714B}" type="presOf" srcId="{AC23FEB3-553F-46A0-A213-09DE7FD4E9E2}" destId="{254C0C1F-94B6-47CD-A51C-40592010E8D5}" srcOrd="0" destOrd="0" presId="urn:microsoft.com/office/officeart/2005/8/layout/orgChart1"/>
    <dgm:cxn modelId="{55EE354E-F1A9-4D45-985C-66AC8EF7AFC8}" type="presOf" srcId="{BA1A4A0F-1816-4667-B37E-9FA302FCCF85}" destId="{F12A2A5E-C212-46ED-994D-D59777C388F5}" srcOrd="0" destOrd="0" presId="urn:microsoft.com/office/officeart/2005/8/layout/orgChart1"/>
    <dgm:cxn modelId="{2E70C775-0076-47E4-BC8C-F7D69178C8F6}" srcId="{98490211-5470-4FBE-8E72-F7A1E551BE97}" destId="{4BBE1DAE-C8D9-450B-8450-29B06E013E11}" srcOrd="0" destOrd="0" parTransId="{1B3BEA31-1230-4B98-95D9-310C70BD8C7F}" sibTransId="{E1B9FDF2-92E3-4A73-83FB-68EAEF3A8DBA}"/>
    <dgm:cxn modelId="{FD919681-6998-4BF7-B892-E4C3760C2313}" type="presOf" srcId="{1B3BEA31-1230-4B98-95D9-310C70BD8C7F}" destId="{7672A3FF-B1A1-4E92-B7F5-5D6299F35A59}" srcOrd="0" destOrd="0" presId="urn:microsoft.com/office/officeart/2005/8/layout/orgChart1"/>
    <dgm:cxn modelId="{C3616682-EEF2-4C4E-BB5C-DA0E4622F412}" type="presOf" srcId="{87865227-A68E-4401-9ABE-20D1DCFED6A5}" destId="{007F0771-5FC9-4913-8658-56EB435079FB}" srcOrd="0" destOrd="0" presId="urn:microsoft.com/office/officeart/2005/8/layout/orgChart1"/>
    <dgm:cxn modelId="{6F46B488-4205-4216-9D9C-550BF4DA26EB}" type="presOf" srcId="{70C4C07B-DEA4-469D-91E7-9AA1E1D8D80C}" destId="{1EE63A54-A3DF-4406-8FC7-6CBEA4999E3A}" srcOrd="0" destOrd="0" presId="urn:microsoft.com/office/officeart/2005/8/layout/orgChart1"/>
    <dgm:cxn modelId="{2392078C-BC61-49E4-93E8-2AD37925426C}" type="presOf" srcId="{24F3666A-1C5B-4A6A-B78F-B1971F89DCDF}" destId="{52490B4D-29F4-4ED4-8197-5315C196279C}" srcOrd="0" destOrd="0" presId="urn:microsoft.com/office/officeart/2005/8/layout/orgChart1"/>
    <dgm:cxn modelId="{8EAFC88C-4EC0-42D0-9253-181604362BCE}" type="presOf" srcId="{D8259F69-9159-4645-8912-AC210C994D6C}" destId="{A670F914-5B98-4FEA-8732-D94A55DD815D}" srcOrd="0" destOrd="0" presId="urn:microsoft.com/office/officeart/2005/8/layout/orgChart1"/>
    <dgm:cxn modelId="{D5558395-E55B-4026-9D06-297ED5BD96A1}" srcId="{98490211-5470-4FBE-8E72-F7A1E551BE97}" destId="{BA1A4A0F-1816-4667-B37E-9FA302FCCF85}" srcOrd="3" destOrd="0" parTransId="{CA32E3FE-2EA1-45CC-878B-84C1A9FF5EA7}" sibTransId="{08F874E2-6C85-4E03-A523-8BDF467EB420}"/>
    <dgm:cxn modelId="{1103ACA2-63B6-4EEE-8C9A-9A3F795CDA5C}" type="presOf" srcId="{CA32E3FE-2EA1-45CC-878B-84C1A9FF5EA7}" destId="{2D3F5A13-8791-4F00-9874-E2D6F8E970BC}" srcOrd="0" destOrd="0" presId="urn:microsoft.com/office/officeart/2005/8/layout/orgChart1"/>
    <dgm:cxn modelId="{C2AE6BBC-8704-4145-B6C4-833F8FEFA068}" type="presOf" srcId="{98490211-5470-4FBE-8E72-F7A1E551BE97}" destId="{CCD9020C-DD10-465E-9CAD-C3CE3E88FF55}" srcOrd="1" destOrd="0" presId="urn:microsoft.com/office/officeart/2005/8/layout/orgChart1"/>
    <dgm:cxn modelId="{DB8B21C9-5EB6-4751-BB09-7A523F1E261E}" srcId="{98490211-5470-4FBE-8E72-F7A1E551BE97}" destId="{D8259F69-9159-4645-8912-AC210C994D6C}" srcOrd="1" destOrd="0" parTransId="{70C4C07B-DEA4-469D-91E7-9AA1E1D8D80C}" sibTransId="{8C289143-B5AC-4E3C-98FE-778EBC3E2824}"/>
    <dgm:cxn modelId="{F70ED3D4-2147-4477-BDDC-C47F65E13545}" type="presOf" srcId="{D8259F69-9159-4645-8912-AC210C994D6C}" destId="{3774FF2A-CD8E-40BA-B6E5-9F0D2B2DBEE2}" srcOrd="1" destOrd="0" presId="urn:microsoft.com/office/officeart/2005/8/layout/orgChart1"/>
    <dgm:cxn modelId="{D5F71DDE-6D2F-4D0F-910B-23EFFD69EA95}" type="presOf" srcId="{98490211-5470-4FBE-8E72-F7A1E551BE97}" destId="{B461757F-6D6B-468F-9F6E-DC95B1CCDDC4}" srcOrd="0" destOrd="0" presId="urn:microsoft.com/office/officeart/2005/8/layout/orgChart1"/>
    <dgm:cxn modelId="{64B508E4-A5BE-48A5-A7FE-0731AFA59311}" type="presOf" srcId="{AC23FEB3-553F-46A0-A213-09DE7FD4E9E2}" destId="{B1143A98-AAB5-4B80-A9F6-4366DBC93639}" srcOrd="1" destOrd="0" presId="urn:microsoft.com/office/officeart/2005/8/layout/orgChart1"/>
    <dgm:cxn modelId="{F8B2B9E8-B01B-4D59-857C-F4BC5B26BAC9}" type="presOf" srcId="{4BBE1DAE-C8D9-450B-8450-29B06E013E11}" destId="{F6D8DFF5-013F-4DB0-B982-9973014CD6CD}" srcOrd="1" destOrd="0" presId="urn:microsoft.com/office/officeart/2005/8/layout/orgChart1"/>
    <dgm:cxn modelId="{BE24C3EC-5EEE-4AE8-AE18-5B115F3074F7}" srcId="{98490211-5470-4FBE-8E72-F7A1E551BE97}" destId="{7B28658E-4CB2-43BB-820D-E3AB61FFB636}" srcOrd="2" destOrd="0" parTransId="{87865227-A68E-4401-9ABE-20D1DCFED6A5}" sibTransId="{ED3C974E-A50B-4280-86C0-F3D80B09CDB8}"/>
    <dgm:cxn modelId="{EE9AD3F7-8992-46FA-A9A2-56CEDB25F6DC}" type="presOf" srcId="{BA1A4A0F-1816-4667-B37E-9FA302FCCF85}" destId="{5B4C888E-A4AA-4447-B1F5-55A48A0F102F}" srcOrd="1" destOrd="0" presId="urn:microsoft.com/office/officeart/2005/8/layout/orgChart1"/>
    <dgm:cxn modelId="{25BEA766-6C74-4E93-A0AF-776FDA7A5FBE}" type="presParOf" srcId="{52490B4D-29F4-4ED4-8197-5315C196279C}" destId="{A44DA90D-8EA8-4B91-BF30-6311C244E33B}" srcOrd="0" destOrd="0" presId="urn:microsoft.com/office/officeart/2005/8/layout/orgChart1"/>
    <dgm:cxn modelId="{D8593EB0-5798-4FD4-9775-5F242BC47C80}" type="presParOf" srcId="{A44DA90D-8EA8-4B91-BF30-6311C244E33B}" destId="{1E1273AA-AA8D-4ABE-A57B-0C5EE1AD2730}" srcOrd="0" destOrd="0" presId="urn:microsoft.com/office/officeart/2005/8/layout/orgChart1"/>
    <dgm:cxn modelId="{8DDBDC1A-6AD2-4A73-B6FC-F6653930F76E}" type="presParOf" srcId="{1E1273AA-AA8D-4ABE-A57B-0C5EE1AD2730}" destId="{254C0C1F-94B6-47CD-A51C-40592010E8D5}" srcOrd="0" destOrd="0" presId="urn:microsoft.com/office/officeart/2005/8/layout/orgChart1"/>
    <dgm:cxn modelId="{9F055575-2B64-4C0C-A0FA-70A0D35E77A3}" type="presParOf" srcId="{1E1273AA-AA8D-4ABE-A57B-0C5EE1AD2730}" destId="{B1143A98-AAB5-4B80-A9F6-4366DBC93639}" srcOrd="1" destOrd="0" presId="urn:microsoft.com/office/officeart/2005/8/layout/orgChart1"/>
    <dgm:cxn modelId="{BD72C723-C8DF-4453-B889-7624AA60E613}" type="presParOf" srcId="{A44DA90D-8EA8-4B91-BF30-6311C244E33B}" destId="{003E8203-08FC-477A-843E-A5B8136E1F35}" srcOrd="1" destOrd="0" presId="urn:microsoft.com/office/officeart/2005/8/layout/orgChart1"/>
    <dgm:cxn modelId="{A0DEBB84-3B38-4421-B925-BBC0A72A9920}" type="presParOf" srcId="{A44DA90D-8EA8-4B91-BF30-6311C244E33B}" destId="{AE555334-05D1-4798-9054-102CE754C581}" srcOrd="2" destOrd="0" presId="urn:microsoft.com/office/officeart/2005/8/layout/orgChart1"/>
    <dgm:cxn modelId="{A3024207-16B5-443F-8D95-058870998B8E}" type="presParOf" srcId="{52490B4D-29F4-4ED4-8197-5315C196279C}" destId="{0488865B-D1DD-48EC-B6D1-55B8A613D915}" srcOrd="1" destOrd="0" presId="urn:microsoft.com/office/officeart/2005/8/layout/orgChart1"/>
    <dgm:cxn modelId="{F60C6F7D-3651-4A50-A796-1BE70814C694}" type="presParOf" srcId="{0488865B-D1DD-48EC-B6D1-55B8A613D915}" destId="{DECDF6DC-ED59-41F2-919F-4D731BFC029E}" srcOrd="0" destOrd="0" presId="urn:microsoft.com/office/officeart/2005/8/layout/orgChart1"/>
    <dgm:cxn modelId="{E58E030D-B444-47C0-8601-9B23D4D94FC1}" type="presParOf" srcId="{DECDF6DC-ED59-41F2-919F-4D731BFC029E}" destId="{B461757F-6D6B-468F-9F6E-DC95B1CCDDC4}" srcOrd="0" destOrd="0" presId="urn:microsoft.com/office/officeart/2005/8/layout/orgChart1"/>
    <dgm:cxn modelId="{457ABCCE-D4E4-4EEB-A8F1-7E508CDC046E}" type="presParOf" srcId="{DECDF6DC-ED59-41F2-919F-4D731BFC029E}" destId="{CCD9020C-DD10-465E-9CAD-C3CE3E88FF55}" srcOrd="1" destOrd="0" presId="urn:microsoft.com/office/officeart/2005/8/layout/orgChart1"/>
    <dgm:cxn modelId="{D9F7F871-BF48-4825-A394-88C828404C8A}" type="presParOf" srcId="{0488865B-D1DD-48EC-B6D1-55B8A613D915}" destId="{1FC2D56E-EDF5-40B4-A4D0-C8FCAA62ACF5}" srcOrd="1" destOrd="0" presId="urn:microsoft.com/office/officeart/2005/8/layout/orgChart1"/>
    <dgm:cxn modelId="{F80963D6-40B0-4C6A-A051-F5C56A2FFD40}" type="presParOf" srcId="{1FC2D56E-EDF5-40B4-A4D0-C8FCAA62ACF5}" destId="{7672A3FF-B1A1-4E92-B7F5-5D6299F35A59}" srcOrd="0" destOrd="0" presId="urn:microsoft.com/office/officeart/2005/8/layout/orgChart1"/>
    <dgm:cxn modelId="{444010F7-15D5-4C1D-98B0-9DABEBC4B26E}" type="presParOf" srcId="{1FC2D56E-EDF5-40B4-A4D0-C8FCAA62ACF5}" destId="{E3CCA92E-21EC-451A-B9F1-6A53DDFB9614}" srcOrd="1" destOrd="0" presId="urn:microsoft.com/office/officeart/2005/8/layout/orgChart1"/>
    <dgm:cxn modelId="{630153CD-9DBA-42E0-97BB-F67D6E42F1C9}" type="presParOf" srcId="{E3CCA92E-21EC-451A-B9F1-6A53DDFB9614}" destId="{E9E2BAAD-71A3-42ED-8ABD-0120653D2948}" srcOrd="0" destOrd="0" presId="urn:microsoft.com/office/officeart/2005/8/layout/orgChart1"/>
    <dgm:cxn modelId="{2C5DC793-464B-4940-948A-CC4E92169845}" type="presParOf" srcId="{E9E2BAAD-71A3-42ED-8ABD-0120653D2948}" destId="{C211C33C-3C44-4631-92A0-F6FC8FBC48D5}" srcOrd="0" destOrd="0" presId="urn:microsoft.com/office/officeart/2005/8/layout/orgChart1"/>
    <dgm:cxn modelId="{46EAD6B4-AC9C-40DE-9371-3B3C6F4F4519}" type="presParOf" srcId="{E9E2BAAD-71A3-42ED-8ABD-0120653D2948}" destId="{F6D8DFF5-013F-4DB0-B982-9973014CD6CD}" srcOrd="1" destOrd="0" presId="urn:microsoft.com/office/officeart/2005/8/layout/orgChart1"/>
    <dgm:cxn modelId="{EE9BF348-8066-4A54-AF55-17AA931E22A6}" type="presParOf" srcId="{E3CCA92E-21EC-451A-B9F1-6A53DDFB9614}" destId="{179515C5-FDCE-461C-B80F-4B9D4A69F153}" srcOrd="1" destOrd="0" presId="urn:microsoft.com/office/officeart/2005/8/layout/orgChart1"/>
    <dgm:cxn modelId="{47BBD02E-BF91-42D5-92AC-52DB47927882}" type="presParOf" srcId="{E3CCA92E-21EC-451A-B9F1-6A53DDFB9614}" destId="{44D3CA8F-4F4F-4E9E-80C8-7B6A521A39AA}" srcOrd="2" destOrd="0" presId="urn:microsoft.com/office/officeart/2005/8/layout/orgChart1"/>
    <dgm:cxn modelId="{AB197F92-0C15-4140-B67A-CC4C85493017}" type="presParOf" srcId="{1FC2D56E-EDF5-40B4-A4D0-C8FCAA62ACF5}" destId="{1EE63A54-A3DF-4406-8FC7-6CBEA4999E3A}" srcOrd="2" destOrd="0" presId="urn:microsoft.com/office/officeart/2005/8/layout/orgChart1"/>
    <dgm:cxn modelId="{BF855024-5BD0-4EE8-94C2-5DF7A27F2D29}" type="presParOf" srcId="{1FC2D56E-EDF5-40B4-A4D0-C8FCAA62ACF5}" destId="{65E7A427-6E6C-45C1-91A5-9CA90A2B59F4}" srcOrd="3" destOrd="0" presId="urn:microsoft.com/office/officeart/2005/8/layout/orgChart1"/>
    <dgm:cxn modelId="{427A8BC1-9F79-43D0-A7DA-F20E669A9926}" type="presParOf" srcId="{65E7A427-6E6C-45C1-91A5-9CA90A2B59F4}" destId="{AC7D19D0-12DB-480C-BED1-8A4DA06DA705}" srcOrd="0" destOrd="0" presId="urn:microsoft.com/office/officeart/2005/8/layout/orgChart1"/>
    <dgm:cxn modelId="{F15F4DBC-057B-468D-A6E1-B8C62FC425D6}" type="presParOf" srcId="{AC7D19D0-12DB-480C-BED1-8A4DA06DA705}" destId="{A670F914-5B98-4FEA-8732-D94A55DD815D}" srcOrd="0" destOrd="0" presId="urn:microsoft.com/office/officeart/2005/8/layout/orgChart1"/>
    <dgm:cxn modelId="{A7B0C390-317A-4ADE-AF4D-B1E284D6498F}" type="presParOf" srcId="{AC7D19D0-12DB-480C-BED1-8A4DA06DA705}" destId="{3774FF2A-CD8E-40BA-B6E5-9F0D2B2DBEE2}" srcOrd="1" destOrd="0" presId="urn:microsoft.com/office/officeart/2005/8/layout/orgChart1"/>
    <dgm:cxn modelId="{6E4AE8AB-D449-4B98-BF1C-8362EDF4F692}" type="presParOf" srcId="{65E7A427-6E6C-45C1-91A5-9CA90A2B59F4}" destId="{B37FD3D0-89F5-4F48-BBDB-6BCC114A4924}" srcOrd="1" destOrd="0" presId="urn:microsoft.com/office/officeart/2005/8/layout/orgChart1"/>
    <dgm:cxn modelId="{E1331926-E0E3-40E5-B69F-07E385005B30}" type="presParOf" srcId="{65E7A427-6E6C-45C1-91A5-9CA90A2B59F4}" destId="{E196DAD2-F194-4040-A541-C94863B53380}" srcOrd="2" destOrd="0" presId="urn:microsoft.com/office/officeart/2005/8/layout/orgChart1"/>
    <dgm:cxn modelId="{C542CE9B-E53F-4827-A63D-9F07A87839E7}" type="presParOf" srcId="{1FC2D56E-EDF5-40B4-A4D0-C8FCAA62ACF5}" destId="{007F0771-5FC9-4913-8658-56EB435079FB}" srcOrd="4" destOrd="0" presId="urn:microsoft.com/office/officeart/2005/8/layout/orgChart1"/>
    <dgm:cxn modelId="{DAF0995C-B200-4388-ADE7-06F1E9C4552C}" type="presParOf" srcId="{1FC2D56E-EDF5-40B4-A4D0-C8FCAA62ACF5}" destId="{36C057FF-1926-4C5E-87F1-A816823E0563}" srcOrd="5" destOrd="0" presId="urn:microsoft.com/office/officeart/2005/8/layout/orgChart1"/>
    <dgm:cxn modelId="{4C988C21-C407-4147-8734-1A13427ADD64}" type="presParOf" srcId="{36C057FF-1926-4C5E-87F1-A816823E0563}" destId="{565D987A-7BBB-42B4-9A18-9AB8A4FC1FC3}" srcOrd="0" destOrd="0" presId="urn:microsoft.com/office/officeart/2005/8/layout/orgChart1"/>
    <dgm:cxn modelId="{75D77182-D840-4940-931A-B5EF868318B4}" type="presParOf" srcId="{565D987A-7BBB-42B4-9A18-9AB8A4FC1FC3}" destId="{B9ACCDDA-9044-4E04-AC2B-401F733D3D82}" srcOrd="0" destOrd="0" presId="urn:microsoft.com/office/officeart/2005/8/layout/orgChart1"/>
    <dgm:cxn modelId="{51E42221-11E7-46AF-9F33-CB4D31740396}" type="presParOf" srcId="{565D987A-7BBB-42B4-9A18-9AB8A4FC1FC3}" destId="{F2123F3B-7D42-436D-A992-97EEE5666D46}" srcOrd="1" destOrd="0" presId="urn:microsoft.com/office/officeart/2005/8/layout/orgChart1"/>
    <dgm:cxn modelId="{90BF1DBF-11D6-4A5D-850F-8DF1287B9E8F}" type="presParOf" srcId="{36C057FF-1926-4C5E-87F1-A816823E0563}" destId="{E28BF962-7866-4C29-A838-B6C1BB125328}" srcOrd="1" destOrd="0" presId="urn:microsoft.com/office/officeart/2005/8/layout/orgChart1"/>
    <dgm:cxn modelId="{3E47FFA0-A391-41FC-8315-92C6D4944872}" type="presParOf" srcId="{36C057FF-1926-4C5E-87F1-A816823E0563}" destId="{AD1C6EFB-6130-4AA4-90CB-18D6F6024A6E}" srcOrd="2" destOrd="0" presId="urn:microsoft.com/office/officeart/2005/8/layout/orgChart1"/>
    <dgm:cxn modelId="{446ACE3B-17D8-4E66-BCE7-07FF971867C7}" type="presParOf" srcId="{1FC2D56E-EDF5-40B4-A4D0-C8FCAA62ACF5}" destId="{2D3F5A13-8791-4F00-9874-E2D6F8E970BC}" srcOrd="6" destOrd="0" presId="urn:microsoft.com/office/officeart/2005/8/layout/orgChart1"/>
    <dgm:cxn modelId="{C175EBF1-217F-49E6-9D5C-BF9AD4329746}" type="presParOf" srcId="{1FC2D56E-EDF5-40B4-A4D0-C8FCAA62ACF5}" destId="{96516A40-BAA2-47E2-928F-C45ED32EAEDC}" srcOrd="7" destOrd="0" presId="urn:microsoft.com/office/officeart/2005/8/layout/orgChart1"/>
    <dgm:cxn modelId="{24AED300-5EDB-4919-9AA5-485BE0856FA0}" type="presParOf" srcId="{96516A40-BAA2-47E2-928F-C45ED32EAEDC}" destId="{E5979EE2-8457-4F61-BFD4-E6D0DF559AFE}" srcOrd="0" destOrd="0" presId="urn:microsoft.com/office/officeart/2005/8/layout/orgChart1"/>
    <dgm:cxn modelId="{E1BBD35E-D95C-496F-8CDD-0574FF496643}" type="presParOf" srcId="{E5979EE2-8457-4F61-BFD4-E6D0DF559AFE}" destId="{F12A2A5E-C212-46ED-994D-D59777C388F5}" srcOrd="0" destOrd="0" presId="urn:microsoft.com/office/officeart/2005/8/layout/orgChart1"/>
    <dgm:cxn modelId="{73F0C533-4B0B-4389-9753-9DC8343B3238}" type="presParOf" srcId="{E5979EE2-8457-4F61-BFD4-E6D0DF559AFE}" destId="{5B4C888E-A4AA-4447-B1F5-55A48A0F102F}" srcOrd="1" destOrd="0" presId="urn:microsoft.com/office/officeart/2005/8/layout/orgChart1"/>
    <dgm:cxn modelId="{DCF595D2-BE1E-4FF9-B2FA-B0752A8695ED}" type="presParOf" srcId="{96516A40-BAA2-47E2-928F-C45ED32EAEDC}" destId="{189D0260-5CBF-467F-A534-BA499F93348E}" srcOrd="1" destOrd="0" presId="urn:microsoft.com/office/officeart/2005/8/layout/orgChart1"/>
    <dgm:cxn modelId="{15DE1445-66CE-433F-AAC3-174D5EEAD2A6}" type="presParOf" srcId="{96516A40-BAA2-47E2-928F-C45ED32EAEDC}" destId="{FD033D6A-7C87-4EA1-8985-4666F444178A}" srcOrd="2" destOrd="0" presId="urn:microsoft.com/office/officeart/2005/8/layout/orgChart1"/>
    <dgm:cxn modelId="{334C3A70-036E-4B2E-AC42-D9FCE240CDEA}" type="presParOf" srcId="{1FC2D56E-EDF5-40B4-A4D0-C8FCAA62ACF5}" destId="{8543F899-64BF-487D-881D-6785665F49E4}" srcOrd="8" destOrd="0" presId="urn:microsoft.com/office/officeart/2005/8/layout/orgChart1"/>
    <dgm:cxn modelId="{F59737E8-D786-48E8-939A-04E003508565}" type="presParOf" srcId="{1FC2D56E-EDF5-40B4-A4D0-C8FCAA62ACF5}" destId="{B9294ACD-2687-41D9-8FD0-13710220BD38}" srcOrd="9" destOrd="0" presId="urn:microsoft.com/office/officeart/2005/8/layout/orgChart1"/>
    <dgm:cxn modelId="{B3099B73-E2A3-4598-A808-381FC38D9923}" type="presParOf" srcId="{B9294ACD-2687-41D9-8FD0-13710220BD38}" destId="{8AAFD5DB-7B95-49DF-BBF9-626981361DED}" srcOrd="0" destOrd="0" presId="urn:microsoft.com/office/officeart/2005/8/layout/orgChart1"/>
    <dgm:cxn modelId="{E8B19703-62C9-41EC-AB20-A45BC685DCD0}" type="presParOf" srcId="{8AAFD5DB-7B95-49DF-BBF9-626981361DED}" destId="{34B68051-0C54-4940-A4D6-B962EABB606C}" srcOrd="0" destOrd="0" presId="urn:microsoft.com/office/officeart/2005/8/layout/orgChart1"/>
    <dgm:cxn modelId="{B67106C1-26CC-4691-94F0-2264DD28B701}" type="presParOf" srcId="{8AAFD5DB-7B95-49DF-BBF9-626981361DED}" destId="{29AF979D-C6CD-4685-970E-1C10479E5275}" srcOrd="1" destOrd="0" presId="urn:microsoft.com/office/officeart/2005/8/layout/orgChart1"/>
    <dgm:cxn modelId="{63C8E031-D34E-4A96-B9C6-E69B236490DE}" type="presParOf" srcId="{B9294ACD-2687-41D9-8FD0-13710220BD38}" destId="{F94A8AD8-06D2-4218-968F-9411EA57A97F}" srcOrd="1" destOrd="0" presId="urn:microsoft.com/office/officeart/2005/8/layout/orgChart1"/>
    <dgm:cxn modelId="{D9374D66-B6DD-44A0-B51C-0095474C14F3}" type="presParOf" srcId="{B9294ACD-2687-41D9-8FD0-13710220BD38}" destId="{E33C8247-5F6C-474E-B8A5-4019C9D12E56}" srcOrd="2" destOrd="0" presId="urn:microsoft.com/office/officeart/2005/8/layout/orgChart1"/>
    <dgm:cxn modelId="{8828FC51-96EE-4EB1-8C59-709A74D7D266}" type="presParOf" srcId="{0488865B-D1DD-48EC-B6D1-55B8A613D915}" destId="{407D4C2C-28AA-49CE-A6FC-B6CBBD9A93A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3F899-64BF-487D-881D-6785665F49E4}">
      <dsp:nvSpPr>
        <dsp:cNvPr id="0" name=""/>
        <dsp:cNvSpPr/>
      </dsp:nvSpPr>
      <dsp:spPr>
        <a:xfrm>
          <a:off x="4240422" y="1199492"/>
          <a:ext cx="3538012" cy="10830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0069"/>
              </a:lnTo>
              <a:lnTo>
                <a:pt x="3538012" y="930069"/>
              </a:lnTo>
              <a:lnTo>
                <a:pt x="3538012" y="1083002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3F5A13-8791-4F00-9874-E2D6F8E970BC}">
      <dsp:nvSpPr>
        <dsp:cNvPr id="0" name=""/>
        <dsp:cNvSpPr/>
      </dsp:nvSpPr>
      <dsp:spPr>
        <a:xfrm>
          <a:off x="4240422" y="1199492"/>
          <a:ext cx="1775647" cy="10916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8692"/>
              </a:lnTo>
              <a:lnTo>
                <a:pt x="1775647" y="938692"/>
              </a:lnTo>
              <a:lnTo>
                <a:pt x="1775647" y="1091624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7F0771-5FC9-4913-8658-56EB435079FB}">
      <dsp:nvSpPr>
        <dsp:cNvPr id="0" name=""/>
        <dsp:cNvSpPr/>
      </dsp:nvSpPr>
      <dsp:spPr>
        <a:xfrm>
          <a:off x="4194702" y="1199492"/>
          <a:ext cx="91440" cy="10613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08426"/>
              </a:lnTo>
              <a:lnTo>
                <a:pt x="59003" y="908426"/>
              </a:lnTo>
              <a:lnTo>
                <a:pt x="59003" y="1061358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E63A54-A3DF-4406-8FC7-6CBEA4999E3A}">
      <dsp:nvSpPr>
        <dsp:cNvPr id="0" name=""/>
        <dsp:cNvSpPr/>
      </dsp:nvSpPr>
      <dsp:spPr>
        <a:xfrm>
          <a:off x="2491341" y="1199492"/>
          <a:ext cx="1749081" cy="1061358"/>
        </a:xfrm>
        <a:custGeom>
          <a:avLst/>
          <a:gdLst/>
          <a:ahLst/>
          <a:cxnLst/>
          <a:rect l="0" t="0" r="0" b="0"/>
          <a:pathLst>
            <a:path>
              <a:moveTo>
                <a:pt x="1749081" y="0"/>
              </a:moveTo>
              <a:lnTo>
                <a:pt x="1749081" y="908426"/>
              </a:lnTo>
              <a:lnTo>
                <a:pt x="0" y="908426"/>
              </a:lnTo>
              <a:lnTo>
                <a:pt x="0" y="1061358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72A3FF-B1A1-4E92-B7F5-5D6299F35A59}">
      <dsp:nvSpPr>
        <dsp:cNvPr id="0" name=""/>
        <dsp:cNvSpPr/>
      </dsp:nvSpPr>
      <dsp:spPr>
        <a:xfrm>
          <a:off x="728976" y="1199492"/>
          <a:ext cx="3511445" cy="1061358"/>
        </a:xfrm>
        <a:custGeom>
          <a:avLst/>
          <a:gdLst/>
          <a:ahLst/>
          <a:cxnLst/>
          <a:rect l="0" t="0" r="0" b="0"/>
          <a:pathLst>
            <a:path>
              <a:moveTo>
                <a:pt x="3511445" y="0"/>
              </a:moveTo>
              <a:lnTo>
                <a:pt x="3511445" y="908426"/>
              </a:lnTo>
              <a:lnTo>
                <a:pt x="0" y="908426"/>
              </a:lnTo>
              <a:lnTo>
                <a:pt x="0" y="1061358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4C0C1F-94B6-47CD-A51C-40592010E8D5}">
      <dsp:nvSpPr>
        <dsp:cNvPr id="0" name=""/>
        <dsp:cNvSpPr/>
      </dsp:nvSpPr>
      <dsp:spPr>
        <a:xfrm>
          <a:off x="1368270" y="1252735"/>
          <a:ext cx="1456499" cy="7282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Calibri" panose="020F0502020204030204" pitchFamily="34" charset="0"/>
              <a:cs typeface="Calibri" panose="020F0502020204030204" pitchFamily="34" charset="0"/>
            </a:rPr>
            <a:t>Sarah Lane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Calibri" panose="020F0502020204030204" pitchFamily="34" charset="0"/>
              <a:cs typeface="Calibri" panose="020F0502020204030204" pitchFamily="34" charset="0"/>
            </a:rPr>
            <a:t>Liaise Project Officer</a:t>
          </a:r>
        </a:p>
      </dsp:txBody>
      <dsp:txXfrm>
        <a:off x="1368270" y="1252735"/>
        <a:ext cx="1456499" cy="728249"/>
      </dsp:txXfrm>
    </dsp:sp>
    <dsp:sp modelId="{B461757F-6D6B-468F-9F6E-DC95B1CCDDC4}">
      <dsp:nvSpPr>
        <dsp:cNvPr id="0" name=""/>
        <dsp:cNvSpPr/>
      </dsp:nvSpPr>
      <dsp:spPr>
        <a:xfrm>
          <a:off x="3152133" y="471242"/>
          <a:ext cx="2176578" cy="7282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Calibri" panose="020F0502020204030204" pitchFamily="34" charset="0"/>
              <a:cs typeface="Calibri" panose="020F0502020204030204" pitchFamily="34" charset="0"/>
            </a:rPr>
            <a:t>Sharon Schofield Senior Liaise Officer</a:t>
          </a:r>
        </a:p>
      </dsp:txBody>
      <dsp:txXfrm>
        <a:off x="3152133" y="471242"/>
        <a:ext cx="2176578" cy="728249"/>
      </dsp:txXfrm>
    </dsp:sp>
    <dsp:sp modelId="{C211C33C-3C44-4631-92A0-F6FC8FBC48D5}">
      <dsp:nvSpPr>
        <dsp:cNvPr id="0" name=""/>
        <dsp:cNvSpPr/>
      </dsp:nvSpPr>
      <dsp:spPr>
        <a:xfrm>
          <a:off x="726" y="2260851"/>
          <a:ext cx="1456499" cy="9950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Calibri" panose="020F0502020204030204" pitchFamily="34" charset="0"/>
              <a:cs typeface="Calibri" panose="020F0502020204030204" pitchFamily="34" charset="0"/>
            </a:rPr>
            <a:t>Tracy Parker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Calibri" panose="020F0502020204030204" pitchFamily="34" charset="0"/>
              <a:cs typeface="Calibri" panose="020F0502020204030204" pitchFamily="34" charset="0"/>
            </a:rPr>
            <a:t>Liaise Caseworker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Calibri" panose="020F0502020204030204" pitchFamily="34" charset="0"/>
              <a:cs typeface="Calibri" panose="020F0502020204030204" pitchFamily="34" charset="0"/>
            </a:rPr>
            <a:t>East Lindsey</a:t>
          </a:r>
        </a:p>
      </dsp:txBody>
      <dsp:txXfrm>
        <a:off x="726" y="2260851"/>
        <a:ext cx="1456499" cy="995087"/>
      </dsp:txXfrm>
    </dsp:sp>
    <dsp:sp modelId="{A670F914-5B98-4FEA-8732-D94A55DD815D}">
      <dsp:nvSpPr>
        <dsp:cNvPr id="0" name=""/>
        <dsp:cNvSpPr/>
      </dsp:nvSpPr>
      <dsp:spPr>
        <a:xfrm>
          <a:off x="1763091" y="2260851"/>
          <a:ext cx="1456499" cy="9778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Calibri" panose="020F0502020204030204" pitchFamily="34" charset="0"/>
              <a:cs typeface="Calibri" panose="020F0502020204030204" pitchFamily="34" charset="0"/>
            </a:rPr>
            <a:t>Becky Bailey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Calibri" panose="020F0502020204030204" pitchFamily="34" charset="0"/>
              <a:cs typeface="Calibri" panose="020F0502020204030204" pitchFamily="34" charset="0"/>
            </a:rPr>
            <a:t> Liaise Caseworker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Calibri" panose="020F0502020204030204" pitchFamily="34" charset="0"/>
              <a:cs typeface="Calibri" panose="020F0502020204030204" pitchFamily="34" charset="0"/>
            </a:rPr>
            <a:t>Boston &amp; North Kesteven</a:t>
          </a:r>
        </a:p>
      </dsp:txBody>
      <dsp:txXfrm>
        <a:off x="1763091" y="2260851"/>
        <a:ext cx="1456499" cy="977842"/>
      </dsp:txXfrm>
    </dsp:sp>
    <dsp:sp modelId="{B9ACCDDA-9044-4E04-AC2B-401F733D3D82}">
      <dsp:nvSpPr>
        <dsp:cNvPr id="0" name=""/>
        <dsp:cNvSpPr/>
      </dsp:nvSpPr>
      <dsp:spPr>
        <a:xfrm>
          <a:off x="3525456" y="2260851"/>
          <a:ext cx="1456499" cy="9778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 err="1">
              <a:latin typeface="Calibri" panose="020F0502020204030204" pitchFamily="34" charset="0"/>
              <a:cs typeface="Calibri" panose="020F0502020204030204" pitchFamily="34" charset="0"/>
            </a:rPr>
            <a:t>Carrie-ann</a:t>
          </a:r>
          <a:r>
            <a:rPr lang="en-GB" sz="1200" kern="1200" dirty="0">
              <a:latin typeface="Calibri" panose="020F0502020204030204" pitchFamily="34" charset="0"/>
              <a:cs typeface="Calibri" panose="020F0502020204030204" pitchFamily="34" charset="0"/>
            </a:rPr>
            <a:t> Dineen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Calibri" panose="020F0502020204030204" pitchFamily="34" charset="0"/>
              <a:cs typeface="Calibri" panose="020F0502020204030204" pitchFamily="34" charset="0"/>
            </a:rPr>
            <a:t> Liaise Caseworker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Calibri" panose="020F0502020204030204" pitchFamily="34" charset="0"/>
              <a:cs typeface="Calibri" panose="020F0502020204030204" pitchFamily="34" charset="0"/>
            </a:rPr>
            <a:t> Lincoln &amp; West Lindsey</a:t>
          </a:r>
        </a:p>
      </dsp:txBody>
      <dsp:txXfrm>
        <a:off x="3525456" y="2260851"/>
        <a:ext cx="1456499" cy="977842"/>
      </dsp:txXfrm>
    </dsp:sp>
    <dsp:sp modelId="{F12A2A5E-C212-46ED-994D-D59777C388F5}">
      <dsp:nvSpPr>
        <dsp:cNvPr id="0" name=""/>
        <dsp:cNvSpPr/>
      </dsp:nvSpPr>
      <dsp:spPr>
        <a:xfrm>
          <a:off x="5287820" y="2291117"/>
          <a:ext cx="1456499" cy="9778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Calibri" panose="020F0502020204030204" pitchFamily="34" charset="0"/>
              <a:cs typeface="Calibri" panose="020F0502020204030204" pitchFamily="34" charset="0"/>
            </a:rPr>
            <a:t>Pam Wilson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Calibri" panose="020F0502020204030204" pitchFamily="34" charset="0"/>
              <a:cs typeface="Calibri" panose="020F0502020204030204" pitchFamily="34" charset="0"/>
            </a:rPr>
            <a:t> Liaise Caseworker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Calibri" panose="020F0502020204030204" pitchFamily="34" charset="0"/>
              <a:cs typeface="Calibri" panose="020F0502020204030204" pitchFamily="34" charset="0"/>
            </a:rPr>
            <a:t>South Kesteven</a:t>
          </a:r>
        </a:p>
      </dsp:txBody>
      <dsp:txXfrm>
        <a:off x="5287820" y="2291117"/>
        <a:ext cx="1456499" cy="977842"/>
      </dsp:txXfrm>
    </dsp:sp>
    <dsp:sp modelId="{34B68051-0C54-4940-A4D6-B962EABB606C}">
      <dsp:nvSpPr>
        <dsp:cNvPr id="0" name=""/>
        <dsp:cNvSpPr/>
      </dsp:nvSpPr>
      <dsp:spPr>
        <a:xfrm>
          <a:off x="7050185" y="2282494"/>
          <a:ext cx="1456499" cy="9778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Calibri" panose="020F0502020204030204" pitchFamily="34" charset="0"/>
              <a:cs typeface="Calibri" panose="020F0502020204030204" pitchFamily="34" charset="0"/>
            </a:rPr>
            <a:t>Nikki Spicer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Calibri" panose="020F0502020204030204" pitchFamily="34" charset="0"/>
              <a:cs typeface="Calibri" panose="020F0502020204030204" pitchFamily="34" charset="0"/>
            </a:rPr>
            <a:t>Liaise Caseworker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Calibri" panose="020F0502020204030204" pitchFamily="34" charset="0"/>
              <a:cs typeface="Calibri" panose="020F0502020204030204" pitchFamily="34" charset="0"/>
            </a:rPr>
            <a:t>South Holland</a:t>
          </a:r>
        </a:p>
      </dsp:txBody>
      <dsp:txXfrm>
        <a:off x="7050185" y="2282494"/>
        <a:ext cx="1456499" cy="9778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0ED4EC-394F-49D7-AA05-E7C3F491BD69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BB0491-F238-4560-B2C7-89EBE0842B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454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4EF42-6257-41C8-8C9D-1C9DA07C25BD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41019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EF42-6257-41C8-8C9D-1C9DA07C25BD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34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EF42-6257-41C8-8C9D-1C9DA07C25BD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342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EF42-6257-41C8-8C9D-1C9DA07C25BD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207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EF42-6257-41C8-8C9D-1C9DA07C25BD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342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EF42-6257-41C8-8C9D-1C9DA07C25BD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001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4EF42-6257-41C8-8C9D-1C9DA07C25BD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3290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4EF42-6257-41C8-8C9D-1C9DA07C25BD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9342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4EF42-6257-41C8-8C9D-1C9DA07C25BD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9342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EF42-6257-41C8-8C9D-1C9DA07C25B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342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EF42-6257-41C8-8C9D-1C9DA07C25B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342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EF42-6257-41C8-8C9D-1C9DA07C25B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342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EF42-6257-41C8-8C9D-1C9DA07C25B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342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EF42-6257-41C8-8C9D-1C9DA07C25B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34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 userDrawn="1"/>
        </p:nvGrpSpPr>
        <p:grpSpPr>
          <a:xfrm>
            <a:off x="-1188640" y="-2403648"/>
            <a:ext cx="12241360" cy="8517666"/>
            <a:chOff x="-1116632" y="-2403648"/>
            <a:chExt cx="12241360" cy="8517666"/>
          </a:xfrm>
        </p:grpSpPr>
        <p:grpSp>
          <p:nvGrpSpPr>
            <p:cNvPr id="23" name="Group 22"/>
            <p:cNvGrpSpPr/>
            <p:nvPr userDrawn="1"/>
          </p:nvGrpSpPr>
          <p:grpSpPr>
            <a:xfrm>
              <a:off x="-1116632" y="-963488"/>
              <a:ext cx="2552557" cy="2468994"/>
              <a:chOff x="-1440160" y="-1296144"/>
              <a:chExt cx="2552557" cy="2468994"/>
            </a:xfrm>
          </p:grpSpPr>
          <p:sp>
            <p:nvSpPr>
              <p:cNvPr id="34" name="Rounded Rectangle 33"/>
              <p:cNvSpPr/>
              <p:nvPr userDrawn="1"/>
            </p:nvSpPr>
            <p:spPr>
              <a:xfrm>
                <a:off x="-1440160" y="-1296144"/>
                <a:ext cx="1571625" cy="1532890"/>
              </a:xfrm>
              <a:prstGeom prst="roundRect">
                <a:avLst/>
              </a:prstGeom>
              <a:noFill/>
              <a:ln w="127000">
                <a:solidFill>
                  <a:srgbClr val="FE9444">
                    <a:alpha val="26667"/>
                  </a:srgb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5" name="Rounded Rectangle 34"/>
              <p:cNvSpPr/>
              <p:nvPr userDrawn="1"/>
            </p:nvSpPr>
            <p:spPr>
              <a:xfrm>
                <a:off x="-459228" y="-360040"/>
                <a:ext cx="1571625" cy="1532890"/>
              </a:xfrm>
              <a:prstGeom prst="roundRect">
                <a:avLst/>
              </a:prstGeom>
              <a:noFill/>
              <a:ln w="127000" cap="flat" cmpd="sng" algn="ctr">
                <a:solidFill>
                  <a:srgbClr val="EF6901">
                    <a:alpha val="42000"/>
                  </a:srgbClr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</p:grpSp>
        <p:grpSp>
          <p:nvGrpSpPr>
            <p:cNvPr id="24" name="Group 23"/>
            <p:cNvGrpSpPr/>
            <p:nvPr userDrawn="1"/>
          </p:nvGrpSpPr>
          <p:grpSpPr>
            <a:xfrm>
              <a:off x="-970377" y="2608803"/>
              <a:ext cx="2185182" cy="3505215"/>
              <a:chOff x="-2583773" y="528268"/>
              <a:chExt cx="2185182" cy="3505215"/>
            </a:xfrm>
          </p:grpSpPr>
          <p:sp>
            <p:nvSpPr>
              <p:cNvPr id="31" name="Rounded Rectangle 30"/>
              <p:cNvSpPr/>
              <p:nvPr userDrawn="1"/>
            </p:nvSpPr>
            <p:spPr>
              <a:xfrm>
                <a:off x="-2153964" y="1348465"/>
                <a:ext cx="1755373" cy="1951990"/>
              </a:xfrm>
              <a:prstGeom prst="roundRect">
                <a:avLst/>
              </a:prstGeom>
              <a:noFill/>
              <a:ln w="127000">
                <a:solidFill>
                  <a:srgbClr val="FE9444">
                    <a:alpha val="26667"/>
                  </a:srgb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2" name="Rounded Rectangle 31"/>
              <p:cNvSpPr/>
              <p:nvPr userDrawn="1"/>
            </p:nvSpPr>
            <p:spPr>
              <a:xfrm>
                <a:off x="-2583773" y="2500593"/>
                <a:ext cx="1425369" cy="1532890"/>
              </a:xfrm>
              <a:prstGeom prst="roundRect">
                <a:avLst/>
              </a:prstGeom>
              <a:noFill/>
              <a:ln w="127000" cap="flat" cmpd="sng" algn="ctr">
                <a:solidFill>
                  <a:srgbClr val="EF6901">
                    <a:alpha val="42000"/>
                  </a:srgbClr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3" name="Rounded Rectangle 32"/>
              <p:cNvSpPr/>
              <p:nvPr userDrawn="1"/>
            </p:nvSpPr>
            <p:spPr>
              <a:xfrm>
                <a:off x="-2215818" y="528268"/>
                <a:ext cx="1133604" cy="1532890"/>
              </a:xfrm>
              <a:prstGeom prst="roundRect">
                <a:avLst/>
              </a:prstGeom>
              <a:noFill/>
              <a:ln w="127000">
                <a:solidFill>
                  <a:srgbClr val="FE9444">
                    <a:alpha val="39000"/>
                  </a:srgb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</p:grpSp>
        <p:sp>
          <p:nvSpPr>
            <p:cNvPr id="25" name="Rounded Rectangle 24"/>
            <p:cNvSpPr/>
            <p:nvPr userDrawn="1"/>
          </p:nvSpPr>
          <p:spPr>
            <a:xfrm>
              <a:off x="8604448" y="2656121"/>
              <a:ext cx="2520280" cy="2515319"/>
            </a:xfrm>
            <a:prstGeom prst="roundRect">
              <a:avLst/>
            </a:prstGeom>
            <a:noFill/>
            <a:ln w="127000">
              <a:solidFill>
                <a:srgbClr val="FE9444">
                  <a:alpha val="56000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6" name="Rounded Rectangle 25"/>
            <p:cNvSpPr/>
            <p:nvPr userDrawn="1"/>
          </p:nvSpPr>
          <p:spPr>
            <a:xfrm>
              <a:off x="7818635" y="1889676"/>
              <a:ext cx="1571625" cy="1532890"/>
            </a:xfrm>
            <a:prstGeom prst="roundRect">
              <a:avLst/>
            </a:prstGeom>
            <a:noFill/>
            <a:ln w="127000">
              <a:solidFill>
                <a:srgbClr val="FE9444">
                  <a:alpha val="26667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grpSp>
          <p:nvGrpSpPr>
            <p:cNvPr id="27" name="Group 26"/>
            <p:cNvGrpSpPr/>
            <p:nvPr userDrawn="1"/>
          </p:nvGrpSpPr>
          <p:grpSpPr>
            <a:xfrm>
              <a:off x="3370287" y="-2403648"/>
              <a:ext cx="4010025" cy="3666490"/>
              <a:chOff x="0" y="0"/>
              <a:chExt cx="4010025" cy="3666490"/>
            </a:xfrm>
          </p:grpSpPr>
          <p:sp>
            <p:nvSpPr>
              <p:cNvPr id="28" name="Rounded Rectangle 27"/>
              <p:cNvSpPr/>
              <p:nvPr userDrawn="1"/>
            </p:nvSpPr>
            <p:spPr>
              <a:xfrm>
                <a:off x="1000125" y="923925"/>
                <a:ext cx="2066925" cy="1951990"/>
              </a:xfrm>
              <a:prstGeom prst="roundRect">
                <a:avLst/>
              </a:prstGeom>
              <a:noFill/>
              <a:ln w="127000">
                <a:solidFill>
                  <a:srgbClr val="FE9444">
                    <a:alpha val="26667"/>
                  </a:srgb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9" name="Rounded Rectangle 28"/>
              <p:cNvSpPr/>
              <p:nvPr userDrawn="1"/>
            </p:nvSpPr>
            <p:spPr>
              <a:xfrm>
                <a:off x="0" y="2133600"/>
                <a:ext cx="1571625" cy="1532890"/>
              </a:xfrm>
              <a:prstGeom prst="roundRect">
                <a:avLst/>
              </a:prstGeom>
              <a:noFill/>
              <a:ln w="127000" cap="flat" cmpd="sng" algn="ctr">
                <a:solidFill>
                  <a:srgbClr val="EF6901">
                    <a:alpha val="42000"/>
                  </a:srgbClr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0" name="Rounded Rectangle 29"/>
              <p:cNvSpPr/>
              <p:nvPr userDrawn="1"/>
            </p:nvSpPr>
            <p:spPr>
              <a:xfrm>
                <a:off x="2438400" y="0"/>
                <a:ext cx="1571625" cy="1532890"/>
              </a:xfrm>
              <a:prstGeom prst="roundRect">
                <a:avLst/>
              </a:prstGeom>
              <a:noFill/>
              <a:ln w="127000">
                <a:solidFill>
                  <a:srgbClr val="FE9444">
                    <a:alpha val="39000"/>
                  </a:srgb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</p:grpSp>
      </p:grp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527733" y="3424313"/>
            <a:ext cx="6569521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6" name="Rounded Rectangle 35"/>
          <p:cNvSpPr/>
          <p:nvPr userDrawn="1"/>
        </p:nvSpPr>
        <p:spPr>
          <a:xfrm>
            <a:off x="6876256" y="-407590"/>
            <a:ext cx="2441996" cy="1951990"/>
          </a:xfrm>
          <a:prstGeom prst="roundRect">
            <a:avLst/>
          </a:prstGeom>
          <a:solidFill>
            <a:schemeClr val="lt1"/>
          </a:solidFill>
          <a:ln w="127000">
            <a:solidFill>
              <a:srgbClr val="FE9444">
                <a:alpha val="13000"/>
              </a:srgb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0201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6569521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EF0E-62F8-484D-AFF5-3193447E2D43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56FE-67DB-450E-92DA-ECF85CBA14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83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EF0E-62F8-484D-AFF5-3193447E2D43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56FE-67DB-450E-92DA-ECF85CBA14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853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C77F-D808-434D-A16D-0C593DA9D5E0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D851-34ED-4347-81BA-9FF78335E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250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C77F-D808-434D-A16D-0C593DA9D5E0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D851-34ED-4347-81BA-9FF78335E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7765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C77F-D808-434D-A16D-0C593DA9D5E0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D851-34ED-4347-81BA-9FF78335E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2667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C77F-D808-434D-A16D-0C593DA9D5E0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D851-34ED-4347-81BA-9FF78335E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86018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C77F-D808-434D-A16D-0C593DA9D5E0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D851-34ED-4347-81BA-9FF78335E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781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C77F-D808-434D-A16D-0C593DA9D5E0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D851-34ED-4347-81BA-9FF78335E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8682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C77F-D808-434D-A16D-0C593DA9D5E0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D851-34ED-4347-81BA-9FF78335E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4641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C77F-D808-434D-A16D-0C593DA9D5E0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D851-34ED-4347-81BA-9FF78335E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818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6569521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EF0E-62F8-484D-AFF5-3193447E2D43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56FE-67DB-450E-92DA-ECF85CBA14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57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C77F-D808-434D-A16D-0C593DA9D5E0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D851-34ED-4347-81BA-9FF78335E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9872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C77F-D808-434D-A16D-0C593DA9D5E0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D851-34ED-4347-81BA-9FF78335E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5352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C77F-D808-434D-A16D-0C593DA9D5E0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D851-34ED-4347-81BA-9FF78335E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9836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C77F-D808-434D-A16D-0C593DA9D5E0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D851-34ED-4347-81BA-9FF78335E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830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EF0E-62F8-484D-AFF5-3193447E2D43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56FE-67DB-450E-92DA-ECF85CBA1446}" type="slidenum">
              <a:rPr lang="en-GB" smtClean="0"/>
              <a:t>‹#›</a:t>
            </a:fld>
            <a:endParaRPr lang="en-GB"/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179512" y="-1937672"/>
            <a:ext cx="9721080" cy="8097058"/>
            <a:chOff x="179512" y="-1937672"/>
            <a:chExt cx="9721080" cy="8097058"/>
          </a:xfrm>
        </p:grpSpPr>
        <p:grpSp>
          <p:nvGrpSpPr>
            <p:cNvPr id="7" name="Group 6"/>
            <p:cNvGrpSpPr/>
            <p:nvPr userDrawn="1"/>
          </p:nvGrpSpPr>
          <p:grpSpPr>
            <a:xfrm>
              <a:off x="179512" y="169431"/>
              <a:ext cx="2400300" cy="2323465"/>
              <a:chOff x="0" y="0"/>
              <a:chExt cx="2400300" cy="2323465"/>
            </a:xfrm>
          </p:grpSpPr>
          <p:sp>
            <p:nvSpPr>
              <p:cNvPr id="8" name="Rounded Rectangle 7"/>
              <p:cNvSpPr/>
              <p:nvPr userDrawn="1"/>
            </p:nvSpPr>
            <p:spPr>
              <a:xfrm>
                <a:off x="0" y="0"/>
                <a:ext cx="1571625" cy="1532890"/>
              </a:xfrm>
              <a:prstGeom prst="roundRect">
                <a:avLst/>
              </a:prstGeom>
              <a:noFill/>
              <a:ln w="127000">
                <a:solidFill>
                  <a:srgbClr val="FE9444">
                    <a:alpha val="26667"/>
                  </a:srgb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9" name="Rounded Rectangle 8"/>
              <p:cNvSpPr/>
              <p:nvPr userDrawn="1"/>
            </p:nvSpPr>
            <p:spPr>
              <a:xfrm>
                <a:off x="828675" y="790575"/>
                <a:ext cx="1571625" cy="1532890"/>
              </a:xfrm>
              <a:prstGeom prst="roundRect">
                <a:avLst/>
              </a:prstGeom>
              <a:noFill/>
              <a:ln w="127000" cap="flat" cmpd="sng" algn="ctr">
                <a:solidFill>
                  <a:srgbClr val="EF6901">
                    <a:alpha val="42000"/>
                  </a:srgbClr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</p:grpSp>
        <p:grpSp>
          <p:nvGrpSpPr>
            <p:cNvPr id="10" name="Group 9"/>
            <p:cNvGrpSpPr/>
            <p:nvPr userDrawn="1"/>
          </p:nvGrpSpPr>
          <p:grpSpPr>
            <a:xfrm>
              <a:off x="718815" y="2492896"/>
              <a:ext cx="4010025" cy="3666490"/>
              <a:chOff x="0" y="0"/>
              <a:chExt cx="4010025" cy="3666490"/>
            </a:xfrm>
          </p:grpSpPr>
          <p:sp>
            <p:nvSpPr>
              <p:cNvPr id="11" name="Rounded Rectangle 10"/>
              <p:cNvSpPr/>
              <p:nvPr userDrawn="1"/>
            </p:nvSpPr>
            <p:spPr>
              <a:xfrm>
                <a:off x="1000125" y="923925"/>
                <a:ext cx="2066925" cy="1951990"/>
              </a:xfrm>
              <a:prstGeom prst="roundRect">
                <a:avLst/>
              </a:prstGeom>
              <a:noFill/>
              <a:ln w="127000">
                <a:solidFill>
                  <a:srgbClr val="FE9444">
                    <a:alpha val="26667"/>
                  </a:srgb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2" name="Rounded Rectangle 11"/>
              <p:cNvSpPr/>
              <p:nvPr userDrawn="1"/>
            </p:nvSpPr>
            <p:spPr>
              <a:xfrm>
                <a:off x="0" y="2133600"/>
                <a:ext cx="1571625" cy="1532890"/>
              </a:xfrm>
              <a:prstGeom prst="roundRect">
                <a:avLst/>
              </a:prstGeom>
              <a:noFill/>
              <a:ln w="127000" cap="flat" cmpd="sng" algn="ctr">
                <a:solidFill>
                  <a:srgbClr val="EF6901">
                    <a:alpha val="42000"/>
                  </a:srgbClr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3" name="Rounded Rectangle 12"/>
              <p:cNvSpPr/>
              <p:nvPr userDrawn="1"/>
            </p:nvSpPr>
            <p:spPr>
              <a:xfrm>
                <a:off x="2438400" y="0"/>
                <a:ext cx="1571625" cy="1532890"/>
              </a:xfrm>
              <a:prstGeom prst="roundRect">
                <a:avLst/>
              </a:prstGeom>
              <a:noFill/>
              <a:ln w="127000">
                <a:solidFill>
                  <a:srgbClr val="FE9444">
                    <a:alpha val="39000"/>
                  </a:srgb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</p:grpSp>
        <p:sp>
          <p:nvSpPr>
            <p:cNvPr id="14" name="Rounded Rectangle 13"/>
            <p:cNvSpPr/>
            <p:nvPr userDrawn="1"/>
          </p:nvSpPr>
          <p:spPr>
            <a:xfrm>
              <a:off x="7380312" y="2656121"/>
              <a:ext cx="2520280" cy="2515319"/>
            </a:xfrm>
            <a:prstGeom prst="roundRect">
              <a:avLst/>
            </a:prstGeom>
            <a:noFill/>
            <a:ln w="127000">
              <a:solidFill>
                <a:srgbClr val="FE9444">
                  <a:alpha val="56000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5" name="Rounded Rectangle 14"/>
            <p:cNvSpPr/>
            <p:nvPr userDrawn="1"/>
          </p:nvSpPr>
          <p:spPr>
            <a:xfrm>
              <a:off x="6594499" y="1889676"/>
              <a:ext cx="1571625" cy="1532890"/>
            </a:xfrm>
            <a:prstGeom prst="roundRect">
              <a:avLst/>
            </a:prstGeom>
            <a:noFill/>
            <a:ln w="127000">
              <a:solidFill>
                <a:srgbClr val="FE9444">
                  <a:alpha val="26667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grpSp>
          <p:nvGrpSpPr>
            <p:cNvPr id="16" name="Group 15"/>
            <p:cNvGrpSpPr/>
            <p:nvPr userDrawn="1"/>
          </p:nvGrpSpPr>
          <p:grpSpPr>
            <a:xfrm>
              <a:off x="3563888" y="-1937672"/>
              <a:ext cx="4010025" cy="3666490"/>
              <a:chOff x="0" y="0"/>
              <a:chExt cx="4010025" cy="3666490"/>
            </a:xfrm>
          </p:grpSpPr>
          <p:sp>
            <p:nvSpPr>
              <p:cNvPr id="17" name="Rounded Rectangle 16"/>
              <p:cNvSpPr/>
              <p:nvPr userDrawn="1"/>
            </p:nvSpPr>
            <p:spPr>
              <a:xfrm>
                <a:off x="1000125" y="923925"/>
                <a:ext cx="2066925" cy="1951990"/>
              </a:xfrm>
              <a:prstGeom prst="roundRect">
                <a:avLst/>
              </a:prstGeom>
              <a:noFill/>
              <a:ln w="127000">
                <a:solidFill>
                  <a:srgbClr val="FE9444">
                    <a:alpha val="26667"/>
                  </a:srgb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8" name="Rounded Rectangle 17"/>
              <p:cNvSpPr/>
              <p:nvPr userDrawn="1"/>
            </p:nvSpPr>
            <p:spPr>
              <a:xfrm>
                <a:off x="0" y="2133600"/>
                <a:ext cx="1571625" cy="1532890"/>
              </a:xfrm>
              <a:prstGeom prst="roundRect">
                <a:avLst/>
              </a:prstGeom>
              <a:noFill/>
              <a:ln w="127000" cap="flat" cmpd="sng" algn="ctr">
                <a:solidFill>
                  <a:srgbClr val="EF6901">
                    <a:alpha val="42000"/>
                  </a:srgbClr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9" name="Rounded Rectangle 18"/>
              <p:cNvSpPr/>
              <p:nvPr userDrawn="1"/>
            </p:nvSpPr>
            <p:spPr>
              <a:xfrm>
                <a:off x="2438400" y="0"/>
                <a:ext cx="1571625" cy="1532890"/>
              </a:xfrm>
              <a:prstGeom prst="roundRect">
                <a:avLst/>
              </a:prstGeom>
              <a:noFill/>
              <a:ln w="127000">
                <a:solidFill>
                  <a:srgbClr val="FE9444">
                    <a:alpha val="39000"/>
                  </a:srgb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3140968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3887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6569521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7730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7730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EF0E-62F8-484D-AFF5-3193447E2D43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56FE-67DB-450E-92DA-ECF85CBA14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467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6569521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EF0E-62F8-484D-AFF5-3193447E2D43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56FE-67DB-450E-92DA-ECF85CBA14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589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6569521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EF0E-62F8-484D-AFF5-3193447E2D43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56FE-67DB-450E-92DA-ECF85CBA14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113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EF0E-62F8-484D-AFF5-3193447E2D43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56FE-67DB-450E-92DA-ECF85CBA14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468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02815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44217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EF0E-62F8-484D-AFF5-3193447E2D43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56FE-67DB-450E-92DA-ECF85CBA14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406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EF0E-62F8-484D-AFF5-3193447E2D43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56FE-67DB-450E-92DA-ECF85CBA14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403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BEF0E-62F8-484D-AFF5-3193447E2D43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156FE-67DB-450E-92DA-ECF85CBA1446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/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500"/>
          <a:stretch/>
        </p:blipFill>
        <p:spPr>
          <a:xfrm>
            <a:off x="0" y="5661248"/>
            <a:ext cx="9168780" cy="119675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033" y="19720"/>
            <a:ext cx="2419747" cy="1293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357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FC77F-D808-434D-A16D-0C593DA9D5E0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7D851-34ED-4347-81BA-9FF78335E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429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hyperlink" Target="http://www.lincolnshire.gov.uk/liaise" TargetMode="External"/><Relationship Id="rId4" Type="http://schemas.openxmlformats.org/officeDocument/2006/relationships/image" Target="../media/image1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SEN_PP\Leaflets-Helpsheets - logos - posters\2018 Logo\Liaise Logo\Jpeg\Liaise-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8527" y="2213434"/>
            <a:ext cx="3770993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67" y="5301208"/>
            <a:ext cx="9144000" cy="1895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ounded Rectangle 8"/>
          <p:cNvSpPr/>
          <p:nvPr/>
        </p:nvSpPr>
        <p:spPr>
          <a:xfrm>
            <a:off x="-528298" y="-440118"/>
            <a:ext cx="1033462" cy="1080120"/>
          </a:xfrm>
          <a:prstGeom prst="roundRect">
            <a:avLst/>
          </a:prstGeom>
          <a:noFill/>
          <a:ln w="127000">
            <a:solidFill>
              <a:srgbClr val="FE9444">
                <a:alpha val="26667"/>
              </a:srgb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0" name="Group 9"/>
          <p:cNvGrpSpPr/>
          <p:nvPr/>
        </p:nvGrpSpPr>
        <p:grpSpPr>
          <a:xfrm rot="5400000">
            <a:off x="7006396" y="-439951"/>
            <a:ext cx="2509069" cy="2337301"/>
            <a:chOff x="0" y="0"/>
            <a:chExt cx="4010025" cy="3666490"/>
          </a:xfrm>
        </p:grpSpPr>
        <p:sp>
          <p:nvSpPr>
            <p:cNvPr id="11" name="Rounded Rectangle 10"/>
            <p:cNvSpPr/>
            <p:nvPr/>
          </p:nvSpPr>
          <p:spPr>
            <a:xfrm>
              <a:off x="1000125" y="923925"/>
              <a:ext cx="2066925" cy="1951990"/>
            </a:xfrm>
            <a:prstGeom prst="roundRect">
              <a:avLst/>
            </a:prstGeom>
            <a:noFill/>
            <a:ln w="127000">
              <a:solidFill>
                <a:srgbClr val="FE9444">
                  <a:alpha val="26667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0" y="2133600"/>
              <a:ext cx="1571625" cy="1532890"/>
            </a:xfrm>
            <a:prstGeom prst="roundRect">
              <a:avLst/>
            </a:prstGeom>
            <a:noFill/>
            <a:ln w="127000" cap="flat" cmpd="sng" algn="ctr">
              <a:solidFill>
                <a:srgbClr val="EF6901">
                  <a:alpha val="42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438400" y="0"/>
              <a:ext cx="1571625" cy="1532890"/>
            </a:xfrm>
            <a:prstGeom prst="roundRect">
              <a:avLst/>
            </a:prstGeom>
            <a:noFill/>
            <a:ln w="127000">
              <a:solidFill>
                <a:srgbClr val="FE9444">
                  <a:alpha val="39000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6" name="Rounded Rectangle 15"/>
          <p:cNvSpPr/>
          <p:nvPr/>
        </p:nvSpPr>
        <p:spPr>
          <a:xfrm>
            <a:off x="3491796" y="1961406"/>
            <a:ext cx="4104456" cy="2520280"/>
          </a:xfrm>
          <a:prstGeom prst="roundRect">
            <a:avLst/>
          </a:prstGeom>
          <a:noFill/>
          <a:ln w="127000" cap="flat" cmpd="sng" algn="ctr">
            <a:solidFill>
              <a:srgbClr val="EF6901">
                <a:alpha val="42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11567" y="6248945"/>
            <a:ext cx="485775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liaise@lincolnshire.gov.uk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0800 195 1635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334180" y="2492896"/>
            <a:ext cx="1653644" cy="1532890"/>
          </a:xfrm>
          <a:prstGeom prst="roundRect">
            <a:avLst/>
          </a:prstGeom>
          <a:noFill/>
          <a:ln w="127000" cap="flat" cmpd="sng" algn="ctr">
            <a:solidFill>
              <a:srgbClr val="EF6901">
                <a:alpha val="42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687944" y="2420888"/>
            <a:ext cx="864096" cy="2688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464168" y="2276872"/>
            <a:ext cx="13624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Tracy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Parker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198B18-EB8B-4DCF-A0EC-9A8A30028E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15455" y="2852936"/>
            <a:ext cx="1084337" cy="1102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815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67" y="5301208"/>
            <a:ext cx="9144000" cy="1895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ounded Rectangle 8"/>
          <p:cNvSpPr/>
          <p:nvPr/>
        </p:nvSpPr>
        <p:spPr>
          <a:xfrm>
            <a:off x="-528298" y="-440118"/>
            <a:ext cx="1033462" cy="1080120"/>
          </a:xfrm>
          <a:prstGeom prst="roundRect">
            <a:avLst/>
          </a:prstGeom>
          <a:noFill/>
          <a:ln w="127000">
            <a:solidFill>
              <a:srgbClr val="FE9444">
                <a:alpha val="26667"/>
              </a:srgb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 rot="5400000">
            <a:off x="7006396" y="-439951"/>
            <a:ext cx="2509069" cy="2337301"/>
            <a:chOff x="0" y="0"/>
            <a:chExt cx="4010025" cy="3666490"/>
          </a:xfrm>
        </p:grpSpPr>
        <p:sp>
          <p:nvSpPr>
            <p:cNvPr id="11" name="Rounded Rectangle 10"/>
            <p:cNvSpPr/>
            <p:nvPr/>
          </p:nvSpPr>
          <p:spPr>
            <a:xfrm>
              <a:off x="1000125" y="923925"/>
              <a:ext cx="2066925" cy="1951990"/>
            </a:xfrm>
            <a:prstGeom prst="roundRect">
              <a:avLst/>
            </a:prstGeom>
            <a:noFill/>
            <a:ln w="127000">
              <a:solidFill>
                <a:srgbClr val="FE9444">
                  <a:alpha val="26667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0" y="2133600"/>
              <a:ext cx="1571625" cy="1532890"/>
            </a:xfrm>
            <a:prstGeom prst="roundRect">
              <a:avLst/>
            </a:prstGeom>
            <a:noFill/>
            <a:ln w="127000" cap="flat" cmpd="sng" algn="ctr">
              <a:solidFill>
                <a:srgbClr val="EF6901">
                  <a:alpha val="42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438400" y="0"/>
              <a:ext cx="1571625" cy="1532890"/>
            </a:xfrm>
            <a:prstGeom prst="roundRect">
              <a:avLst/>
            </a:prstGeom>
            <a:noFill/>
            <a:ln w="127000">
              <a:solidFill>
                <a:srgbClr val="FE9444">
                  <a:alpha val="39000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-11567" y="6248945"/>
            <a:ext cx="485775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1400" dirty="0">
                <a:solidFill>
                  <a:schemeClr val="bg1"/>
                </a:solidFill>
                <a:latin typeface="Calibri" pitchFamily="34" charset="0"/>
              </a:rPr>
              <a:t>liaise@lincolnshire.gov.uk </a:t>
            </a:r>
          </a:p>
          <a:p>
            <a:r>
              <a:rPr lang="en-GB" altLang="en-US" sz="1400" dirty="0">
                <a:solidFill>
                  <a:schemeClr val="bg1"/>
                </a:solidFill>
                <a:latin typeface="Calibri" pitchFamily="34" charset="0"/>
              </a:rPr>
              <a:t>0800 195 1635</a:t>
            </a:r>
          </a:p>
          <a:p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683090" y="394053"/>
            <a:ext cx="55503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Further support</a:t>
            </a:r>
            <a:endParaRPr lang="en-GB" alt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55577" y="2038602"/>
            <a:ext cx="6555094" cy="2902566"/>
          </a:xfrm>
          <a:prstGeom prst="roundRect">
            <a:avLst/>
          </a:prstGeom>
          <a:noFill/>
          <a:ln w="127000" cap="flat" cmpd="sng" algn="ctr">
            <a:solidFill>
              <a:srgbClr val="EF6901">
                <a:alpha val="42000"/>
              </a:srgbClr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4067944" y="4739215"/>
            <a:ext cx="778246" cy="1422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5934C9-D0D7-4C44-845A-6D50953F42F0}"/>
              </a:ext>
            </a:extLst>
          </p:cNvPr>
          <p:cNvSpPr txBox="1"/>
          <p:nvPr/>
        </p:nvSpPr>
        <p:spPr>
          <a:xfrm>
            <a:off x="976322" y="3020759"/>
            <a:ext cx="61952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If further support is required after one or two telephone appointments a Caseworker can be allocated to the family.</a:t>
            </a:r>
          </a:p>
          <a:p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1849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67" y="5301208"/>
            <a:ext cx="9144000" cy="1895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ounded Rectangle 8"/>
          <p:cNvSpPr/>
          <p:nvPr/>
        </p:nvSpPr>
        <p:spPr>
          <a:xfrm>
            <a:off x="-528298" y="-440118"/>
            <a:ext cx="1033462" cy="1080120"/>
          </a:xfrm>
          <a:prstGeom prst="roundRect">
            <a:avLst/>
          </a:prstGeom>
          <a:noFill/>
          <a:ln w="127000">
            <a:solidFill>
              <a:srgbClr val="FE9444">
                <a:alpha val="26667"/>
              </a:srgb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 rot="5400000">
            <a:off x="7006396" y="-439951"/>
            <a:ext cx="2509069" cy="2337301"/>
            <a:chOff x="0" y="0"/>
            <a:chExt cx="4010025" cy="3666490"/>
          </a:xfrm>
        </p:grpSpPr>
        <p:sp>
          <p:nvSpPr>
            <p:cNvPr id="11" name="Rounded Rectangle 10"/>
            <p:cNvSpPr/>
            <p:nvPr/>
          </p:nvSpPr>
          <p:spPr>
            <a:xfrm>
              <a:off x="1000125" y="923925"/>
              <a:ext cx="2066925" cy="1951990"/>
            </a:xfrm>
            <a:prstGeom prst="roundRect">
              <a:avLst/>
            </a:prstGeom>
            <a:noFill/>
            <a:ln w="127000">
              <a:solidFill>
                <a:srgbClr val="FE9444">
                  <a:alpha val="26667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0" y="2133600"/>
              <a:ext cx="1571625" cy="1532890"/>
            </a:xfrm>
            <a:prstGeom prst="roundRect">
              <a:avLst/>
            </a:prstGeom>
            <a:noFill/>
            <a:ln w="127000" cap="flat" cmpd="sng" algn="ctr">
              <a:solidFill>
                <a:srgbClr val="EF6901">
                  <a:alpha val="42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438400" y="0"/>
              <a:ext cx="1571625" cy="1532890"/>
            </a:xfrm>
            <a:prstGeom prst="roundRect">
              <a:avLst/>
            </a:prstGeom>
            <a:noFill/>
            <a:ln w="127000">
              <a:solidFill>
                <a:srgbClr val="FE9444">
                  <a:alpha val="39000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-11567" y="6248945"/>
            <a:ext cx="485775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1400" dirty="0">
                <a:solidFill>
                  <a:schemeClr val="bg1"/>
                </a:solidFill>
                <a:latin typeface="Calibri" pitchFamily="34" charset="0"/>
              </a:rPr>
              <a:t>liaise@lincolnshire.gov.uk </a:t>
            </a:r>
          </a:p>
          <a:p>
            <a:r>
              <a:rPr lang="en-GB" altLang="en-US" sz="1400" dirty="0">
                <a:solidFill>
                  <a:schemeClr val="bg1"/>
                </a:solidFill>
                <a:latin typeface="Calibri" pitchFamily="34" charset="0"/>
              </a:rPr>
              <a:t>0800 195 1635</a:t>
            </a:r>
          </a:p>
          <a:p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683090" y="394053"/>
            <a:ext cx="55503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Mythbuster</a:t>
            </a:r>
            <a:endParaRPr lang="en-GB" alt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55577" y="1246514"/>
            <a:ext cx="6555094" cy="4017944"/>
          </a:xfrm>
          <a:prstGeom prst="roundRect">
            <a:avLst/>
          </a:prstGeom>
          <a:noFill/>
          <a:ln w="127000" cap="flat" cmpd="sng" algn="ctr">
            <a:solidFill>
              <a:srgbClr val="EF6901">
                <a:alpha val="42000"/>
              </a:srgbClr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4067944" y="4739215"/>
            <a:ext cx="778246" cy="1422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5934C9-D0D7-4C44-845A-6D50953F42F0}"/>
              </a:ext>
            </a:extLst>
          </p:cNvPr>
          <p:cNvSpPr txBox="1"/>
          <p:nvPr/>
        </p:nvSpPr>
        <p:spPr>
          <a:xfrm>
            <a:off x="976322" y="1772816"/>
            <a:ext cx="619522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What we can’t do</a:t>
            </a:r>
          </a:p>
          <a:p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Make decisions for the family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Impose our personal views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Help with non-SEND issues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Write reports or letters. or attend meetings in the families absence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Take sides or be a witness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Provide legal representation </a:t>
            </a:r>
          </a:p>
        </p:txBody>
      </p:sp>
    </p:spTree>
    <p:extLst>
      <p:ext uri="{BB962C8B-B14F-4D97-AF65-F5344CB8AC3E}">
        <p14:creationId xmlns:p14="http://schemas.microsoft.com/office/powerpoint/2010/main" val="3089439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67" y="5301208"/>
            <a:ext cx="9144000" cy="1895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ounded Rectangle 8"/>
          <p:cNvSpPr/>
          <p:nvPr/>
        </p:nvSpPr>
        <p:spPr>
          <a:xfrm>
            <a:off x="-528298" y="-440118"/>
            <a:ext cx="1033462" cy="1080120"/>
          </a:xfrm>
          <a:prstGeom prst="roundRect">
            <a:avLst/>
          </a:prstGeom>
          <a:noFill/>
          <a:ln w="127000">
            <a:solidFill>
              <a:srgbClr val="FE9444">
                <a:alpha val="26667"/>
              </a:srgb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 rot="5400000">
            <a:off x="7006396" y="-439951"/>
            <a:ext cx="2509069" cy="2337301"/>
            <a:chOff x="0" y="0"/>
            <a:chExt cx="4010025" cy="3666490"/>
          </a:xfrm>
        </p:grpSpPr>
        <p:sp>
          <p:nvSpPr>
            <p:cNvPr id="11" name="Rounded Rectangle 10"/>
            <p:cNvSpPr/>
            <p:nvPr/>
          </p:nvSpPr>
          <p:spPr>
            <a:xfrm>
              <a:off x="1000125" y="923925"/>
              <a:ext cx="2066925" cy="1951990"/>
            </a:xfrm>
            <a:prstGeom prst="roundRect">
              <a:avLst/>
            </a:prstGeom>
            <a:noFill/>
            <a:ln w="127000">
              <a:solidFill>
                <a:srgbClr val="FE9444">
                  <a:alpha val="26667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0" y="2133600"/>
              <a:ext cx="1571625" cy="1532890"/>
            </a:xfrm>
            <a:prstGeom prst="roundRect">
              <a:avLst/>
            </a:prstGeom>
            <a:noFill/>
            <a:ln w="127000" cap="flat" cmpd="sng" algn="ctr">
              <a:solidFill>
                <a:srgbClr val="EF6901">
                  <a:alpha val="42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438400" y="0"/>
              <a:ext cx="1571625" cy="1532890"/>
            </a:xfrm>
            <a:prstGeom prst="roundRect">
              <a:avLst/>
            </a:prstGeom>
            <a:noFill/>
            <a:ln w="127000">
              <a:solidFill>
                <a:srgbClr val="FE9444">
                  <a:alpha val="39000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-11567" y="6248945"/>
            <a:ext cx="485775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1400" dirty="0">
                <a:solidFill>
                  <a:schemeClr val="bg1"/>
                </a:solidFill>
                <a:latin typeface="Calibri" pitchFamily="34" charset="0"/>
              </a:rPr>
              <a:t>liaise@lincolnshire.gov.uk </a:t>
            </a:r>
          </a:p>
          <a:p>
            <a:r>
              <a:rPr lang="en-GB" altLang="en-US" sz="1400" dirty="0">
                <a:solidFill>
                  <a:schemeClr val="bg1"/>
                </a:solidFill>
                <a:latin typeface="Calibri" pitchFamily="34" charset="0"/>
              </a:rPr>
              <a:t>0800 195 1635</a:t>
            </a:r>
          </a:p>
          <a:p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683090" y="394053"/>
            <a:ext cx="55503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How are we impartial?</a:t>
            </a:r>
            <a:endParaRPr lang="en-GB" alt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55577" y="1246514"/>
            <a:ext cx="6555094" cy="4017944"/>
          </a:xfrm>
          <a:prstGeom prst="roundRect">
            <a:avLst/>
          </a:prstGeom>
          <a:noFill/>
          <a:ln w="127000" cap="flat" cmpd="sng" algn="ctr">
            <a:solidFill>
              <a:srgbClr val="EF6901">
                <a:alpha val="42000"/>
              </a:srgbClr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4067944" y="4739215"/>
            <a:ext cx="778246" cy="1422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5934C9-D0D7-4C44-845A-6D50953F42F0}"/>
              </a:ext>
            </a:extLst>
          </p:cNvPr>
          <p:cNvSpPr txBox="1"/>
          <p:nvPr/>
        </p:nvSpPr>
        <p:spPr>
          <a:xfrm>
            <a:off x="976322" y="1628800"/>
            <a:ext cx="6195223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We are an impartial service operating at arms length from LCC front line services. To support this we have:</a:t>
            </a:r>
          </a:p>
          <a:p>
            <a:pPr marL="742950" lvl="1" indent="-2857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Independent phone line (Freephone 0800)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Independent database not accessed by any other LA services, and we are unable to access their recording systems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Our own branding and identity</a:t>
            </a:r>
          </a:p>
        </p:txBody>
      </p:sp>
    </p:spTree>
    <p:extLst>
      <p:ext uri="{BB962C8B-B14F-4D97-AF65-F5344CB8AC3E}">
        <p14:creationId xmlns:p14="http://schemas.microsoft.com/office/powerpoint/2010/main" val="2924064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67" y="5301208"/>
            <a:ext cx="9144000" cy="1895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ounded Rectangle 8"/>
          <p:cNvSpPr/>
          <p:nvPr/>
        </p:nvSpPr>
        <p:spPr>
          <a:xfrm>
            <a:off x="-528298" y="-440118"/>
            <a:ext cx="1033462" cy="1080120"/>
          </a:xfrm>
          <a:prstGeom prst="roundRect">
            <a:avLst/>
          </a:prstGeom>
          <a:noFill/>
          <a:ln w="127000">
            <a:solidFill>
              <a:srgbClr val="FE9444">
                <a:alpha val="26667"/>
              </a:srgb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 rot="5400000">
            <a:off x="7006396" y="-439951"/>
            <a:ext cx="2509069" cy="2337301"/>
            <a:chOff x="0" y="0"/>
            <a:chExt cx="4010025" cy="3666490"/>
          </a:xfrm>
        </p:grpSpPr>
        <p:sp>
          <p:nvSpPr>
            <p:cNvPr id="11" name="Rounded Rectangle 10"/>
            <p:cNvSpPr/>
            <p:nvPr/>
          </p:nvSpPr>
          <p:spPr>
            <a:xfrm>
              <a:off x="1000125" y="923925"/>
              <a:ext cx="2066925" cy="1951990"/>
            </a:xfrm>
            <a:prstGeom prst="roundRect">
              <a:avLst/>
            </a:prstGeom>
            <a:noFill/>
            <a:ln w="127000">
              <a:solidFill>
                <a:srgbClr val="FE9444">
                  <a:alpha val="26667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0" y="2133600"/>
              <a:ext cx="1571625" cy="1532890"/>
            </a:xfrm>
            <a:prstGeom prst="roundRect">
              <a:avLst/>
            </a:prstGeom>
            <a:noFill/>
            <a:ln w="127000" cap="flat" cmpd="sng" algn="ctr">
              <a:solidFill>
                <a:srgbClr val="EF6901">
                  <a:alpha val="42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438400" y="0"/>
              <a:ext cx="1571625" cy="1532890"/>
            </a:xfrm>
            <a:prstGeom prst="roundRect">
              <a:avLst/>
            </a:prstGeom>
            <a:noFill/>
            <a:ln w="127000">
              <a:solidFill>
                <a:srgbClr val="FE9444">
                  <a:alpha val="39000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-11567" y="6248945"/>
            <a:ext cx="485775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1400" dirty="0">
                <a:solidFill>
                  <a:schemeClr val="bg1"/>
                </a:solidFill>
                <a:latin typeface="Calibri" pitchFamily="34" charset="0"/>
              </a:rPr>
              <a:t>liaise@lincolnshire.gov.uk </a:t>
            </a:r>
          </a:p>
          <a:p>
            <a:r>
              <a:rPr lang="en-GB" altLang="en-US" sz="1400" dirty="0">
                <a:solidFill>
                  <a:schemeClr val="bg1"/>
                </a:solidFill>
                <a:latin typeface="Calibri" pitchFamily="34" charset="0"/>
              </a:rPr>
              <a:t>0800 195 1635</a:t>
            </a:r>
          </a:p>
          <a:p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683090" y="394053"/>
            <a:ext cx="55503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Training &amp; Workshops</a:t>
            </a:r>
            <a:endParaRPr lang="en-GB" alt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55577" y="1246514"/>
            <a:ext cx="6555094" cy="4017944"/>
          </a:xfrm>
          <a:prstGeom prst="roundRect">
            <a:avLst/>
          </a:prstGeom>
          <a:noFill/>
          <a:ln w="127000" cap="flat" cmpd="sng" algn="ctr">
            <a:solidFill>
              <a:srgbClr val="EF6901">
                <a:alpha val="42000"/>
              </a:srgbClr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4067944" y="4739215"/>
            <a:ext cx="778246" cy="1422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5934C9-D0D7-4C44-845A-6D50953F42F0}"/>
              </a:ext>
            </a:extLst>
          </p:cNvPr>
          <p:cNvSpPr txBox="1"/>
          <p:nvPr/>
        </p:nvSpPr>
        <p:spPr>
          <a:xfrm>
            <a:off x="976322" y="1934250"/>
            <a:ext cx="619522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We provide training to professionals, children and young people and parents, to increase knowledge of SEND law, guidance, local policy, issues and participation.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SEN Support &amp; the Graduated Approach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Annual reviews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Bespoke workshops to meet individual training needs</a:t>
            </a:r>
          </a:p>
        </p:txBody>
      </p:sp>
    </p:spTree>
    <p:extLst>
      <p:ext uri="{BB962C8B-B14F-4D97-AF65-F5344CB8AC3E}">
        <p14:creationId xmlns:p14="http://schemas.microsoft.com/office/powerpoint/2010/main" val="22528730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7F57B1A-B5E2-484D-B25D-B31A6861A4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1412776"/>
            <a:ext cx="879351" cy="1052513"/>
          </a:xfrm>
          <a:prstGeom prst="rect">
            <a:avLst/>
          </a:prstGeom>
        </p:spPr>
      </p:pic>
      <p:pic>
        <p:nvPicPr>
          <p:cNvPr id="8" name="Pictur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67" y="5301208"/>
            <a:ext cx="9144000" cy="1895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ounded Rectangle 8"/>
          <p:cNvSpPr/>
          <p:nvPr/>
        </p:nvSpPr>
        <p:spPr>
          <a:xfrm>
            <a:off x="-528298" y="-440118"/>
            <a:ext cx="1033462" cy="1080120"/>
          </a:xfrm>
          <a:prstGeom prst="roundRect">
            <a:avLst/>
          </a:prstGeom>
          <a:noFill/>
          <a:ln w="127000">
            <a:solidFill>
              <a:srgbClr val="FE9444">
                <a:alpha val="26667"/>
              </a:srgb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 rot="5400000">
            <a:off x="7006396" y="-439951"/>
            <a:ext cx="2509069" cy="2337301"/>
            <a:chOff x="0" y="0"/>
            <a:chExt cx="4010025" cy="3666490"/>
          </a:xfrm>
        </p:grpSpPr>
        <p:sp>
          <p:nvSpPr>
            <p:cNvPr id="11" name="Rounded Rectangle 10"/>
            <p:cNvSpPr/>
            <p:nvPr/>
          </p:nvSpPr>
          <p:spPr>
            <a:xfrm>
              <a:off x="1000125" y="923925"/>
              <a:ext cx="2066925" cy="1951990"/>
            </a:xfrm>
            <a:prstGeom prst="roundRect">
              <a:avLst/>
            </a:prstGeom>
            <a:noFill/>
            <a:ln w="127000">
              <a:solidFill>
                <a:srgbClr val="FE9444">
                  <a:alpha val="26667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0" y="2133600"/>
              <a:ext cx="1571625" cy="1532890"/>
            </a:xfrm>
            <a:prstGeom prst="roundRect">
              <a:avLst/>
            </a:prstGeom>
            <a:noFill/>
            <a:ln w="127000" cap="flat" cmpd="sng" algn="ctr">
              <a:solidFill>
                <a:srgbClr val="EF6901">
                  <a:alpha val="42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438400" y="0"/>
              <a:ext cx="1571625" cy="1532890"/>
            </a:xfrm>
            <a:prstGeom prst="roundRect">
              <a:avLst/>
            </a:prstGeom>
            <a:noFill/>
            <a:ln w="127000">
              <a:solidFill>
                <a:srgbClr val="FE9444">
                  <a:alpha val="39000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-11567" y="6248945"/>
            <a:ext cx="485775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1400" dirty="0">
                <a:solidFill>
                  <a:schemeClr val="bg1"/>
                </a:solidFill>
                <a:latin typeface="Calibri" pitchFamily="34" charset="0"/>
              </a:rPr>
              <a:t>liaise@lincolnshire.gov.uk </a:t>
            </a:r>
          </a:p>
          <a:p>
            <a:r>
              <a:rPr lang="en-GB" altLang="en-US" sz="1400" dirty="0">
                <a:solidFill>
                  <a:schemeClr val="bg1"/>
                </a:solidFill>
                <a:latin typeface="Calibri" pitchFamily="34" charset="0"/>
              </a:rPr>
              <a:t>0800 195 1635</a:t>
            </a:r>
          </a:p>
          <a:p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683090" y="394053"/>
            <a:ext cx="55503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Contact Us</a:t>
            </a:r>
            <a:endParaRPr lang="en-GB" alt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55577" y="1246514"/>
            <a:ext cx="6555094" cy="4017944"/>
          </a:xfrm>
          <a:prstGeom prst="roundRect">
            <a:avLst/>
          </a:prstGeom>
          <a:noFill/>
          <a:ln w="127000" cap="flat" cmpd="sng" algn="ctr">
            <a:solidFill>
              <a:srgbClr val="EF6901">
                <a:alpha val="42000"/>
              </a:srgbClr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4067944" y="4739215"/>
            <a:ext cx="778246" cy="1422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5934C9-D0D7-4C44-845A-6D50953F42F0}"/>
              </a:ext>
            </a:extLst>
          </p:cNvPr>
          <p:cNvSpPr txBox="1"/>
          <p:nvPr/>
        </p:nvSpPr>
        <p:spPr>
          <a:xfrm>
            <a:off x="1259632" y="1412776"/>
            <a:ext cx="5047817" cy="3899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Family Information Service 0800 195 1635 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(Monday – Friday 8am – 6pm)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liaise@lincolnshire.gov.uk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www.lincolnshire.gov.uk/liaise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Liaise Lincolnshire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5EA79EF-F655-46D7-89BC-C9B65D9290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3608" y="2636912"/>
            <a:ext cx="679326" cy="66257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C930156-9CD6-4E61-A92A-0B0DE1E8672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3608" y="3414502"/>
            <a:ext cx="649630" cy="66257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C6B8417-DE25-4876-9AEC-F3C02052D5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15616" y="4420914"/>
            <a:ext cx="577268" cy="592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3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3538" y="1014413"/>
            <a:ext cx="5876925" cy="482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67" y="5301208"/>
            <a:ext cx="9144000" cy="1895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10" name="Group 9"/>
          <p:cNvGrpSpPr/>
          <p:nvPr/>
        </p:nvGrpSpPr>
        <p:grpSpPr>
          <a:xfrm rot="5400000">
            <a:off x="7006396" y="-439951"/>
            <a:ext cx="2509069" cy="2337301"/>
            <a:chOff x="0" y="0"/>
            <a:chExt cx="4010025" cy="3666490"/>
          </a:xfrm>
        </p:grpSpPr>
        <p:sp>
          <p:nvSpPr>
            <p:cNvPr id="11" name="Rounded Rectangle 10"/>
            <p:cNvSpPr/>
            <p:nvPr/>
          </p:nvSpPr>
          <p:spPr>
            <a:xfrm>
              <a:off x="1000125" y="923925"/>
              <a:ext cx="2066925" cy="1951990"/>
            </a:xfrm>
            <a:prstGeom prst="roundRect">
              <a:avLst/>
            </a:prstGeom>
            <a:noFill/>
            <a:ln w="127000">
              <a:solidFill>
                <a:srgbClr val="FE9444">
                  <a:alpha val="26667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0" y="2133600"/>
              <a:ext cx="1571625" cy="1532890"/>
            </a:xfrm>
            <a:prstGeom prst="roundRect">
              <a:avLst/>
            </a:prstGeom>
            <a:noFill/>
            <a:ln w="127000" cap="flat" cmpd="sng" algn="ctr">
              <a:solidFill>
                <a:srgbClr val="EF6901">
                  <a:alpha val="42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438400" y="0"/>
              <a:ext cx="1571625" cy="1532890"/>
            </a:xfrm>
            <a:prstGeom prst="roundRect">
              <a:avLst/>
            </a:prstGeom>
            <a:noFill/>
            <a:ln w="127000">
              <a:solidFill>
                <a:srgbClr val="FE9444">
                  <a:alpha val="39000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-11567" y="6248945"/>
            <a:ext cx="485775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1400" dirty="0">
                <a:solidFill>
                  <a:schemeClr val="bg1"/>
                </a:solidFill>
                <a:latin typeface="Calibri" pitchFamily="34" charset="0"/>
              </a:rPr>
              <a:t>liaise@lincolnshire.gov.uk </a:t>
            </a:r>
          </a:p>
          <a:p>
            <a:r>
              <a:rPr lang="en-GB" altLang="en-US" sz="1400" dirty="0">
                <a:solidFill>
                  <a:schemeClr val="bg1"/>
                </a:solidFill>
                <a:latin typeface="Calibri" pitchFamily="34" charset="0"/>
              </a:rPr>
              <a:t>0800 195 1635</a:t>
            </a:r>
          </a:p>
          <a:p>
            <a:endParaRPr lang="en-GB" dirty="0"/>
          </a:p>
        </p:txBody>
      </p:sp>
      <p:grpSp>
        <p:nvGrpSpPr>
          <p:cNvPr id="9" name="Group 8"/>
          <p:cNvGrpSpPr/>
          <p:nvPr/>
        </p:nvGrpSpPr>
        <p:grpSpPr>
          <a:xfrm>
            <a:off x="-108520" y="3872165"/>
            <a:ext cx="2400300" cy="2323465"/>
            <a:chOff x="0" y="0"/>
            <a:chExt cx="2400300" cy="2323465"/>
          </a:xfrm>
        </p:grpSpPr>
        <p:sp>
          <p:nvSpPr>
            <p:cNvPr id="15" name="Rounded Rectangle 14"/>
            <p:cNvSpPr/>
            <p:nvPr/>
          </p:nvSpPr>
          <p:spPr>
            <a:xfrm>
              <a:off x="0" y="0"/>
              <a:ext cx="1571625" cy="1532890"/>
            </a:xfrm>
            <a:prstGeom prst="roundRect">
              <a:avLst/>
            </a:prstGeom>
            <a:noFill/>
            <a:ln w="127000">
              <a:solidFill>
                <a:srgbClr val="FE9444">
                  <a:alpha val="26667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828675" y="790575"/>
              <a:ext cx="1571625" cy="1532890"/>
            </a:xfrm>
            <a:prstGeom prst="roundRect">
              <a:avLst/>
            </a:prstGeom>
            <a:noFill/>
            <a:ln w="127000" cap="flat" cmpd="sng" algn="ctr">
              <a:solidFill>
                <a:srgbClr val="EF6901">
                  <a:alpha val="42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17" name="Title 1"/>
          <p:cNvSpPr txBox="1">
            <a:spLocks/>
          </p:cNvSpPr>
          <p:nvPr/>
        </p:nvSpPr>
        <p:spPr>
          <a:xfrm>
            <a:off x="1187624" y="2132856"/>
            <a:ext cx="656952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2992158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G:\SEN_PP\Leaflets-Helpsheets - logos - posters\2018 Logo\Liaise Logo\Jpeg\Liaise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046" y="338708"/>
            <a:ext cx="1933954" cy="1034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67" y="5301208"/>
            <a:ext cx="9144000" cy="1895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ounded Rectangle 8"/>
          <p:cNvSpPr/>
          <p:nvPr/>
        </p:nvSpPr>
        <p:spPr>
          <a:xfrm>
            <a:off x="-528298" y="-440118"/>
            <a:ext cx="1033462" cy="1080120"/>
          </a:xfrm>
          <a:prstGeom prst="roundRect">
            <a:avLst/>
          </a:prstGeom>
          <a:noFill/>
          <a:ln w="127000">
            <a:solidFill>
              <a:srgbClr val="FE9444">
                <a:alpha val="26667"/>
              </a:srgb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0" name="Group 9"/>
          <p:cNvGrpSpPr/>
          <p:nvPr/>
        </p:nvGrpSpPr>
        <p:grpSpPr>
          <a:xfrm rot="5400000">
            <a:off x="7006396" y="-439951"/>
            <a:ext cx="2509069" cy="2337301"/>
            <a:chOff x="0" y="0"/>
            <a:chExt cx="4010025" cy="3666490"/>
          </a:xfrm>
        </p:grpSpPr>
        <p:sp>
          <p:nvSpPr>
            <p:cNvPr id="11" name="Rounded Rectangle 10"/>
            <p:cNvSpPr/>
            <p:nvPr/>
          </p:nvSpPr>
          <p:spPr>
            <a:xfrm>
              <a:off x="1000125" y="923925"/>
              <a:ext cx="2066925" cy="1951990"/>
            </a:xfrm>
            <a:prstGeom prst="roundRect">
              <a:avLst/>
            </a:prstGeom>
            <a:noFill/>
            <a:ln w="127000">
              <a:solidFill>
                <a:srgbClr val="FE9444">
                  <a:alpha val="26667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0" y="2133600"/>
              <a:ext cx="1571625" cy="1532890"/>
            </a:xfrm>
            <a:prstGeom prst="roundRect">
              <a:avLst/>
            </a:prstGeom>
            <a:noFill/>
            <a:ln w="127000" cap="flat" cmpd="sng" algn="ctr">
              <a:solidFill>
                <a:srgbClr val="EF6901">
                  <a:alpha val="42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438400" y="0"/>
              <a:ext cx="1571625" cy="1532890"/>
            </a:xfrm>
            <a:prstGeom prst="roundRect">
              <a:avLst/>
            </a:prstGeom>
            <a:noFill/>
            <a:ln w="127000">
              <a:solidFill>
                <a:srgbClr val="FE9444">
                  <a:alpha val="39000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4" name="Rectangle 13"/>
          <p:cNvSpPr/>
          <p:nvPr/>
        </p:nvSpPr>
        <p:spPr>
          <a:xfrm>
            <a:off x="-11567" y="6248945"/>
            <a:ext cx="485775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liaise@lincolnshire.gov.uk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0800 195 1635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3090" y="394053"/>
            <a:ext cx="55503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Why are we here?</a:t>
            </a:r>
            <a:endParaRPr kumimoji="0" lang="en-GB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55576" y="1427280"/>
            <a:ext cx="6555094" cy="3691456"/>
          </a:xfrm>
          <a:prstGeom prst="roundRect">
            <a:avLst/>
          </a:prstGeom>
          <a:noFill/>
          <a:ln w="127000" cap="flat" cmpd="sng" algn="ctr">
            <a:solidFill>
              <a:srgbClr val="EF6901">
                <a:alpha val="42000"/>
              </a:srgbClr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67944" y="4739215"/>
            <a:ext cx="778246" cy="1422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5934C9-D0D7-4C44-845A-6D50953F42F0}"/>
              </a:ext>
            </a:extLst>
          </p:cNvPr>
          <p:cNvSpPr txBox="1"/>
          <p:nvPr/>
        </p:nvSpPr>
        <p:spPr>
          <a:xfrm>
            <a:off x="971600" y="2211505"/>
            <a:ext cx="6195223" cy="2369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Statutory requirement under the Children &amp; Families Act 2014 to provide an Information Advice and Support Service (IASS).</a:t>
            </a: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Information, advice and support, in relation to SEN, should be provided through a dedicated and easily identifiable service. </a:t>
            </a: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26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9DEDF-2511-4548-9135-3117882B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The Liaise Team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3F0CD79-EBF4-4D8D-A2E4-DE6DC8A451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1833508"/>
              </p:ext>
            </p:extLst>
          </p:nvPr>
        </p:nvGraphicFramePr>
        <p:xfrm>
          <a:off x="179388" y="1600200"/>
          <a:ext cx="850741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354DCBE-9D47-469C-8B93-EB9CA4BA21A8}"/>
              </a:ext>
            </a:extLst>
          </p:cNvPr>
          <p:cNvCxnSpPr>
            <a:cxnSpLocks/>
          </p:cNvCxnSpPr>
          <p:nvPr/>
        </p:nvCxnSpPr>
        <p:spPr>
          <a:xfrm>
            <a:off x="2987824" y="3140968"/>
            <a:ext cx="936104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08F6689-EC76-4333-B707-75DBE61C640B}"/>
              </a:ext>
            </a:extLst>
          </p:cNvPr>
          <p:cNvCxnSpPr>
            <a:cxnSpLocks/>
          </p:cNvCxnSpPr>
          <p:nvPr/>
        </p:nvCxnSpPr>
        <p:spPr>
          <a:xfrm flipV="1">
            <a:off x="3923928" y="2780928"/>
            <a:ext cx="0" cy="360040"/>
          </a:xfrm>
          <a:prstGeom prst="line">
            <a:avLst/>
          </a:prstGeom>
          <a:ln w="2222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7501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G:\SEN_PP\Leaflets-Helpsheets - logos - posters\2018 Logo\Liaise Logo\Jpeg\Liaise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046" y="338708"/>
            <a:ext cx="1933954" cy="1034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67" y="5301208"/>
            <a:ext cx="9144000" cy="1895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ounded Rectangle 8"/>
          <p:cNvSpPr/>
          <p:nvPr/>
        </p:nvSpPr>
        <p:spPr>
          <a:xfrm>
            <a:off x="-528298" y="-440118"/>
            <a:ext cx="1033462" cy="1080120"/>
          </a:xfrm>
          <a:prstGeom prst="roundRect">
            <a:avLst/>
          </a:prstGeom>
          <a:noFill/>
          <a:ln w="127000">
            <a:solidFill>
              <a:srgbClr val="FE9444">
                <a:alpha val="26667"/>
              </a:srgb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0" name="Group 9"/>
          <p:cNvGrpSpPr/>
          <p:nvPr/>
        </p:nvGrpSpPr>
        <p:grpSpPr>
          <a:xfrm rot="5400000">
            <a:off x="7006396" y="-439951"/>
            <a:ext cx="2509069" cy="2337301"/>
            <a:chOff x="0" y="0"/>
            <a:chExt cx="4010025" cy="3666490"/>
          </a:xfrm>
        </p:grpSpPr>
        <p:sp>
          <p:nvSpPr>
            <p:cNvPr id="11" name="Rounded Rectangle 10"/>
            <p:cNvSpPr/>
            <p:nvPr/>
          </p:nvSpPr>
          <p:spPr>
            <a:xfrm>
              <a:off x="1000125" y="923925"/>
              <a:ext cx="2066925" cy="1951990"/>
            </a:xfrm>
            <a:prstGeom prst="roundRect">
              <a:avLst/>
            </a:prstGeom>
            <a:noFill/>
            <a:ln w="127000">
              <a:solidFill>
                <a:srgbClr val="FE9444">
                  <a:alpha val="26667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0" y="2133600"/>
              <a:ext cx="1571625" cy="1532890"/>
            </a:xfrm>
            <a:prstGeom prst="roundRect">
              <a:avLst/>
            </a:prstGeom>
            <a:noFill/>
            <a:ln w="127000" cap="flat" cmpd="sng" algn="ctr">
              <a:solidFill>
                <a:srgbClr val="EF6901">
                  <a:alpha val="42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438400" y="0"/>
              <a:ext cx="1571625" cy="1532890"/>
            </a:xfrm>
            <a:prstGeom prst="roundRect">
              <a:avLst/>
            </a:prstGeom>
            <a:noFill/>
            <a:ln w="127000">
              <a:solidFill>
                <a:srgbClr val="FE9444">
                  <a:alpha val="39000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4" name="Rectangle 13"/>
          <p:cNvSpPr/>
          <p:nvPr/>
        </p:nvSpPr>
        <p:spPr>
          <a:xfrm>
            <a:off x="-11567" y="6248945"/>
            <a:ext cx="485775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liaise@lincolnshire.gov.uk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0800 195 1635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3090" y="394053"/>
            <a:ext cx="55503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4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How are we Qualified?</a:t>
            </a:r>
            <a:endParaRPr kumimoji="0" lang="en-GB" alt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55577" y="1246514"/>
            <a:ext cx="6555094" cy="4017944"/>
          </a:xfrm>
          <a:prstGeom prst="roundRect">
            <a:avLst/>
          </a:prstGeom>
          <a:noFill/>
          <a:ln w="127000" cap="flat" cmpd="sng" algn="ctr">
            <a:solidFill>
              <a:srgbClr val="EF6901">
                <a:alpha val="42000"/>
              </a:srgbClr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67944" y="4739215"/>
            <a:ext cx="778246" cy="1422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5934C9-D0D7-4C44-845A-6D50953F42F0}"/>
              </a:ext>
            </a:extLst>
          </p:cNvPr>
          <p:cNvSpPr txBox="1"/>
          <p:nvPr/>
        </p:nvSpPr>
        <p:spPr>
          <a:xfrm>
            <a:off x="976322" y="2261190"/>
            <a:ext cx="619522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dirty="0"/>
              <a:t>L</a:t>
            </a:r>
            <a:r>
              <a:rPr lang="en-GB" altLang="en-US" sz="1800" dirty="0"/>
              <a:t>egal training provided by Independent Provider of Special Educational Advice (IPSEA).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dirty="0"/>
              <a:t>N</a:t>
            </a:r>
            <a:r>
              <a:rPr lang="en-GB" altLang="en-US" sz="1800" dirty="0"/>
              <a:t>ational training provided by the Council for Disabled Children (CDC).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1800" dirty="0"/>
              <a:t>Work to the National IASS Network Minimum Standards</a:t>
            </a:r>
            <a:r>
              <a:rPr lang="en-GB" alt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9880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G:\SEN_PP\Leaflets-Helpsheets - logos - posters\2018 Logo\Liaise Logo\Jpeg\Liaise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046" y="338708"/>
            <a:ext cx="1933954" cy="1034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67" y="5301208"/>
            <a:ext cx="9144000" cy="1895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ounded Rectangle 8"/>
          <p:cNvSpPr/>
          <p:nvPr/>
        </p:nvSpPr>
        <p:spPr>
          <a:xfrm>
            <a:off x="-528298" y="-440118"/>
            <a:ext cx="1033462" cy="1080120"/>
          </a:xfrm>
          <a:prstGeom prst="roundRect">
            <a:avLst/>
          </a:prstGeom>
          <a:noFill/>
          <a:ln w="127000">
            <a:solidFill>
              <a:srgbClr val="FE9444">
                <a:alpha val="26667"/>
              </a:srgb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0" name="Group 9"/>
          <p:cNvGrpSpPr/>
          <p:nvPr/>
        </p:nvGrpSpPr>
        <p:grpSpPr>
          <a:xfrm rot="5400000">
            <a:off x="7006396" y="-439951"/>
            <a:ext cx="2509069" cy="2337301"/>
            <a:chOff x="0" y="0"/>
            <a:chExt cx="4010025" cy="3666490"/>
          </a:xfrm>
        </p:grpSpPr>
        <p:sp>
          <p:nvSpPr>
            <p:cNvPr id="11" name="Rounded Rectangle 10"/>
            <p:cNvSpPr/>
            <p:nvPr/>
          </p:nvSpPr>
          <p:spPr>
            <a:xfrm>
              <a:off x="1000125" y="923925"/>
              <a:ext cx="2066925" cy="1951990"/>
            </a:xfrm>
            <a:prstGeom prst="roundRect">
              <a:avLst/>
            </a:prstGeom>
            <a:noFill/>
            <a:ln w="127000">
              <a:solidFill>
                <a:srgbClr val="FE9444">
                  <a:alpha val="26667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0" y="2133600"/>
              <a:ext cx="1571625" cy="1532890"/>
            </a:xfrm>
            <a:prstGeom prst="roundRect">
              <a:avLst/>
            </a:prstGeom>
            <a:noFill/>
            <a:ln w="127000" cap="flat" cmpd="sng" algn="ctr">
              <a:solidFill>
                <a:srgbClr val="EF6901">
                  <a:alpha val="42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438400" y="0"/>
              <a:ext cx="1571625" cy="1532890"/>
            </a:xfrm>
            <a:prstGeom prst="roundRect">
              <a:avLst/>
            </a:prstGeom>
            <a:noFill/>
            <a:ln w="127000">
              <a:solidFill>
                <a:srgbClr val="FE9444">
                  <a:alpha val="39000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4" name="Rectangle 13"/>
          <p:cNvSpPr/>
          <p:nvPr/>
        </p:nvSpPr>
        <p:spPr>
          <a:xfrm>
            <a:off x="-11567" y="6248945"/>
            <a:ext cx="485775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liaise@lincolnshire.gov.uk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0800 195 1635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3090" y="394053"/>
            <a:ext cx="55503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What do we do?</a:t>
            </a:r>
            <a:endParaRPr kumimoji="0" lang="en-GB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55577" y="1246514"/>
            <a:ext cx="6555094" cy="4017944"/>
          </a:xfrm>
          <a:prstGeom prst="roundRect">
            <a:avLst/>
          </a:prstGeom>
          <a:noFill/>
          <a:ln w="127000" cap="flat" cmpd="sng" algn="ctr">
            <a:solidFill>
              <a:srgbClr val="EF6901">
                <a:alpha val="42000"/>
              </a:srgbClr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67944" y="4739215"/>
            <a:ext cx="778246" cy="1422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5934C9-D0D7-4C44-845A-6D50953F42F0}"/>
              </a:ext>
            </a:extLst>
          </p:cNvPr>
          <p:cNvSpPr txBox="1"/>
          <p:nvPr/>
        </p:nvSpPr>
        <p:spPr>
          <a:xfrm>
            <a:off x="976322" y="1412776"/>
            <a:ext cx="619522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800" dirty="0"/>
              <a:t>Liaise provides advice and support on a range of issues:</a:t>
            </a:r>
          </a:p>
          <a:p>
            <a:endParaRPr lang="en-GB" alt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1800" dirty="0"/>
              <a:t>Special Educational Needs and disability law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1800" dirty="0"/>
              <a:t>Local SEN and disability policy and procedures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1800" dirty="0"/>
              <a:t>Resolving disagreements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dirty="0"/>
              <a:t>Supporting families through mediation and SEND Tribunal appeals</a:t>
            </a:r>
            <a:endParaRPr lang="en-GB" alt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1800" dirty="0"/>
              <a:t>Education, Health and Care (EHC) needs assessments and plans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1800" dirty="0"/>
              <a:t>Personal Budgets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1800" dirty="0"/>
              <a:t>SEN and disability support in schools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1800" dirty="0"/>
              <a:t>School admissions and exclusions </a:t>
            </a:r>
          </a:p>
        </p:txBody>
      </p:sp>
    </p:spTree>
    <p:extLst>
      <p:ext uri="{BB962C8B-B14F-4D97-AF65-F5344CB8AC3E}">
        <p14:creationId xmlns:p14="http://schemas.microsoft.com/office/powerpoint/2010/main" val="3965879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67" y="5301208"/>
            <a:ext cx="9144000" cy="1895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ounded Rectangle 8"/>
          <p:cNvSpPr/>
          <p:nvPr/>
        </p:nvSpPr>
        <p:spPr>
          <a:xfrm>
            <a:off x="-528298" y="-440118"/>
            <a:ext cx="1033462" cy="1080120"/>
          </a:xfrm>
          <a:prstGeom prst="roundRect">
            <a:avLst/>
          </a:prstGeom>
          <a:noFill/>
          <a:ln w="127000">
            <a:solidFill>
              <a:srgbClr val="FE9444">
                <a:alpha val="26667"/>
              </a:srgb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 rot="5400000">
            <a:off x="7006396" y="-439951"/>
            <a:ext cx="2509069" cy="2337301"/>
            <a:chOff x="0" y="0"/>
            <a:chExt cx="4010025" cy="3666490"/>
          </a:xfrm>
        </p:grpSpPr>
        <p:sp>
          <p:nvSpPr>
            <p:cNvPr id="11" name="Rounded Rectangle 10"/>
            <p:cNvSpPr/>
            <p:nvPr/>
          </p:nvSpPr>
          <p:spPr>
            <a:xfrm>
              <a:off x="1000125" y="923925"/>
              <a:ext cx="2066925" cy="1951990"/>
            </a:xfrm>
            <a:prstGeom prst="roundRect">
              <a:avLst/>
            </a:prstGeom>
            <a:noFill/>
            <a:ln w="127000">
              <a:solidFill>
                <a:srgbClr val="FE9444">
                  <a:alpha val="26667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0" y="2133600"/>
              <a:ext cx="1571625" cy="1532890"/>
            </a:xfrm>
            <a:prstGeom prst="roundRect">
              <a:avLst/>
            </a:prstGeom>
            <a:noFill/>
            <a:ln w="127000" cap="flat" cmpd="sng" algn="ctr">
              <a:solidFill>
                <a:srgbClr val="EF6901">
                  <a:alpha val="42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438400" y="0"/>
              <a:ext cx="1571625" cy="1532890"/>
            </a:xfrm>
            <a:prstGeom prst="roundRect">
              <a:avLst/>
            </a:prstGeom>
            <a:noFill/>
            <a:ln w="127000">
              <a:solidFill>
                <a:srgbClr val="FE9444">
                  <a:alpha val="39000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-11567" y="6248945"/>
            <a:ext cx="485775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1400" dirty="0">
                <a:solidFill>
                  <a:schemeClr val="bg1"/>
                </a:solidFill>
                <a:latin typeface="Calibri" pitchFamily="34" charset="0"/>
              </a:rPr>
              <a:t>liaise@lincolnshire.gov.uk </a:t>
            </a:r>
          </a:p>
          <a:p>
            <a:r>
              <a:rPr lang="en-GB" altLang="en-US" sz="1400" dirty="0">
                <a:solidFill>
                  <a:schemeClr val="bg1"/>
                </a:solidFill>
                <a:latin typeface="Calibri" pitchFamily="34" charset="0"/>
              </a:rPr>
              <a:t>0800 195 1635</a:t>
            </a:r>
          </a:p>
          <a:p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683090" y="394053"/>
            <a:ext cx="55503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How do we do it?</a:t>
            </a:r>
            <a:endParaRPr lang="en-GB" alt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55577" y="1246514"/>
            <a:ext cx="6555094" cy="4017944"/>
          </a:xfrm>
          <a:prstGeom prst="roundRect">
            <a:avLst/>
          </a:prstGeom>
          <a:noFill/>
          <a:ln w="127000" cap="flat" cmpd="sng" algn="ctr">
            <a:solidFill>
              <a:srgbClr val="EF6901">
                <a:alpha val="42000"/>
              </a:srgbClr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4067944" y="4739215"/>
            <a:ext cx="778246" cy="1422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5934C9-D0D7-4C44-845A-6D50953F42F0}"/>
              </a:ext>
            </a:extLst>
          </p:cNvPr>
          <p:cNvSpPr txBox="1"/>
          <p:nvPr/>
        </p:nvSpPr>
        <p:spPr>
          <a:xfrm>
            <a:off x="976322" y="1340768"/>
            <a:ext cx="6195223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Telephone and email support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Signposting and giving information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Virtual support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Home visits or accompany parents/young people to meetings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Advocating on behalf of child/young person/family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Liaison with other agencies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Support through statutory processes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Completing paperwork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Supporting through legal processes including SEND tribunals</a:t>
            </a:r>
          </a:p>
        </p:txBody>
      </p:sp>
    </p:spTree>
    <p:extLst>
      <p:ext uri="{BB962C8B-B14F-4D97-AF65-F5344CB8AC3E}">
        <p14:creationId xmlns:p14="http://schemas.microsoft.com/office/powerpoint/2010/main" val="2905543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67" y="5301208"/>
            <a:ext cx="9144000" cy="1895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ounded Rectangle 8"/>
          <p:cNvSpPr/>
          <p:nvPr/>
        </p:nvSpPr>
        <p:spPr>
          <a:xfrm>
            <a:off x="-528298" y="-440118"/>
            <a:ext cx="1033462" cy="1080120"/>
          </a:xfrm>
          <a:prstGeom prst="roundRect">
            <a:avLst/>
          </a:prstGeom>
          <a:noFill/>
          <a:ln w="127000">
            <a:solidFill>
              <a:srgbClr val="FE9444">
                <a:alpha val="26667"/>
              </a:srgb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 rot="5400000">
            <a:off x="7006396" y="-439951"/>
            <a:ext cx="2509069" cy="2337301"/>
            <a:chOff x="0" y="0"/>
            <a:chExt cx="4010025" cy="3666490"/>
          </a:xfrm>
        </p:grpSpPr>
        <p:sp>
          <p:nvSpPr>
            <p:cNvPr id="11" name="Rounded Rectangle 10"/>
            <p:cNvSpPr/>
            <p:nvPr/>
          </p:nvSpPr>
          <p:spPr>
            <a:xfrm>
              <a:off x="1000125" y="923925"/>
              <a:ext cx="2066925" cy="1951990"/>
            </a:xfrm>
            <a:prstGeom prst="roundRect">
              <a:avLst/>
            </a:prstGeom>
            <a:noFill/>
            <a:ln w="127000">
              <a:solidFill>
                <a:srgbClr val="FE9444">
                  <a:alpha val="26667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0" y="2133600"/>
              <a:ext cx="1571625" cy="1532890"/>
            </a:xfrm>
            <a:prstGeom prst="roundRect">
              <a:avLst/>
            </a:prstGeom>
            <a:noFill/>
            <a:ln w="127000" cap="flat" cmpd="sng" algn="ctr">
              <a:solidFill>
                <a:srgbClr val="EF6901">
                  <a:alpha val="42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438400" y="0"/>
              <a:ext cx="1571625" cy="1532890"/>
            </a:xfrm>
            <a:prstGeom prst="roundRect">
              <a:avLst/>
            </a:prstGeom>
            <a:noFill/>
            <a:ln w="127000">
              <a:solidFill>
                <a:srgbClr val="FE9444">
                  <a:alpha val="39000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-11567" y="6248945"/>
            <a:ext cx="485775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1400" dirty="0">
                <a:solidFill>
                  <a:schemeClr val="bg1"/>
                </a:solidFill>
                <a:latin typeface="Calibri" pitchFamily="34" charset="0"/>
              </a:rPr>
              <a:t>liaise@lincolnshire.gov.uk </a:t>
            </a:r>
          </a:p>
          <a:p>
            <a:r>
              <a:rPr lang="en-GB" altLang="en-US" sz="1400" dirty="0">
                <a:solidFill>
                  <a:schemeClr val="bg1"/>
                </a:solidFill>
                <a:latin typeface="Calibri" pitchFamily="34" charset="0"/>
              </a:rPr>
              <a:t>0800 195 1635</a:t>
            </a:r>
          </a:p>
          <a:p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683090" y="394053"/>
            <a:ext cx="55503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Who can we support?</a:t>
            </a:r>
            <a:endParaRPr lang="en-GB" alt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55577" y="1246514"/>
            <a:ext cx="6555094" cy="4017944"/>
          </a:xfrm>
          <a:prstGeom prst="roundRect">
            <a:avLst/>
          </a:prstGeom>
          <a:noFill/>
          <a:ln w="127000" cap="flat" cmpd="sng" algn="ctr">
            <a:solidFill>
              <a:srgbClr val="EF6901">
                <a:alpha val="42000"/>
              </a:srgbClr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4067944" y="4739215"/>
            <a:ext cx="778246" cy="1422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5934C9-D0D7-4C44-845A-6D50953F42F0}"/>
              </a:ext>
            </a:extLst>
          </p:cNvPr>
          <p:cNvSpPr txBox="1"/>
          <p:nvPr/>
        </p:nvSpPr>
        <p:spPr>
          <a:xfrm>
            <a:off x="976322" y="2333779"/>
            <a:ext cx="619522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Children/young people aged up to 25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Parents, carers, guardians</a:t>
            </a:r>
          </a:p>
          <a:p>
            <a:pPr>
              <a:defRPr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Font typeface="Arial" charset="0"/>
              <a:buNone/>
              <a:defRPr/>
            </a:pPr>
            <a:r>
              <a:rPr lang="en-GB" sz="1800" b="1" dirty="0">
                <a:latin typeface="Calibri" panose="020F0502020204030204" pitchFamily="34" charset="0"/>
                <a:cs typeface="Calibri" panose="020F0502020204030204" pitchFamily="34" charset="0"/>
              </a:rPr>
              <a:t>General advice and guidance can be given to schools and professionals.</a:t>
            </a:r>
          </a:p>
        </p:txBody>
      </p:sp>
    </p:spTree>
    <p:extLst>
      <p:ext uri="{BB962C8B-B14F-4D97-AF65-F5344CB8AC3E}">
        <p14:creationId xmlns:p14="http://schemas.microsoft.com/office/powerpoint/2010/main" val="386994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67" y="5301208"/>
            <a:ext cx="9144000" cy="1895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ounded Rectangle 8"/>
          <p:cNvSpPr/>
          <p:nvPr/>
        </p:nvSpPr>
        <p:spPr>
          <a:xfrm>
            <a:off x="-528298" y="-440118"/>
            <a:ext cx="1033462" cy="1080120"/>
          </a:xfrm>
          <a:prstGeom prst="roundRect">
            <a:avLst/>
          </a:prstGeom>
          <a:noFill/>
          <a:ln w="127000">
            <a:solidFill>
              <a:srgbClr val="FE9444">
                <a:alpha val="26667"/>
              </a:srgb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 rot="5400000">
            <a:off x="7006396" y="-439951"/>
            <a:ext cx="2509069" cy="2337301"/>
            <a:chOff x="0" y="0"/>
            <a:chExt cx="4010025" cy="3666490"/>
          </a:xfrm>
        </p:grpSpPr>
        <p:sp>
          <p:nvSpPr>
            <p:cNvPr id="11" name="Rounded Rectangle 10"/>
            <p:cNvSpPr/>
            <p:nvPr/>
          </p:nvSpPr>
          <p:spPr>
            <a:xfrm>
              <a:off x="1000125" y="923925"/>
              <a:ext cx="2066925" cy="1951990"/>
            </a:xfrm>
            <a:prstGeom prst="roundRect">
              <a:avLst/>
            </a:prstGeom>
            <a:noFill/>
            <a:ln w="127000">
              <a:solidFill>
                <a:srgbClr val="FE9444">
                  <a:alpha val="26667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0" y="2133600"/>
              <a:ext cx="1571625" cy="1532890"/>
            </a:xfrm>
            <a:prstGeom prst="roundRect">
              <a:avLst/>
            </a:prstGeom>
            <a:noFill/>
            <a:ln w="127000" cap="flat" cmpd="sng" algn="ctr">
              <a:solidFill>
                <a:srgbClr val="EF6901">
                  <a:alpha val="42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438400" y="0"/>
              <a:ext cx="1571625" cy="1532890"/>
            </a:xfrm>
            <a:prstGeom prst="roundRect">
              <a:avLst/>
            </a:prstGeom>
            <a:noFill/>
            <a:ln w="127000">
              <a:solidFill>
                <a:srgbClr val="FE9444">
                  <a:alpha val="39000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-11567" y="6248945"/>
            <a:ext cx="485775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1400" dirty="0">
                <a:solidFill>
                  <a:schemeClr val="bg1"/>
                </a:solidFill>
                <a:latin typeface="Calibri" pitchFamily="34" charset="0"/>
              </a:rPr>
              <a:t>liaise@lincolnshire.gov.uk </a:t>
            </a:r>
          </a:p>
          <a:p>
            <a:r>
              <a:rPr lang="en-GB" altLang="en-US" sz="1400" dirty="0">
                <a:solidFill>
                  <a:schemeClr val="bg1"/>
                </a:solidFill>
                <a:latin typeface="Calibri" pitchFamily="34" charset="0"/>
              </a:rPr>
              <a:t>0800 195 1635</a:t>
            </a:r>
          </a:p>
          <a:p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683090" y="394053"/>
            <a:ext cx="55503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Who can refer?</a:t>
            </a:r>
            <a:endParaRPr lang="en-GB" alt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55577" y="1246514"/>
            <a:ext cx="6555094" cy="4017944"/>
          </a:xfrm>
          <a:prstGeom prst="roundRect">
            <a:avLst/>
          </a:prstGeom>
          <a:noFill/>
          <a:ln w="127000" cap="flat" cmpd="sng" algn="ctr">
            <a:solidFill>
              <a:srgbClr val="EF6901">
                <a:alpha val="42000"/>
              </a:srgbClr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4067944" y="4739215"/>
            <a:ext cx="778246" cy="1422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5934C9-D0D7-4C44-845A-6D50953F42F0}"/>
              </a:ext>
            </a:extLst>
          </p:cNvPr>
          <p:cNvSpPr txBox="1"/>
          <p:nvPr/>
        </p:nvSpPr>
        <p:spPr>
          <a:xfrm>
            <a:off x="1085413" y="2233036"/>
            <a:ext cx="619522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Parents, Carers, Guardians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Young People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Children</a:t>
            </a:r>
          </a:p>
          <a:p>
            <a:endParaRPr lang="en-GB" alt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GB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When accepting a referral from a professional, they must have the families consent.  </a:t>
            </a:r>
          </a:p>
        </p:txBody>
      </p:sp>
    </p:spTree>
    <p:extLst>
      <p:ext uri="{BB962C8B-B14F-4D97-AF65-F5344CB8AC3E}">
        <p14:creationId xmlns:p14="http://schemas.microsoft.com/office/powerpoint/2010/main" val="3950943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67" y="5301208"/>
            <a:ext cx="9144000" cy="1895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ounded Rectangle 8"/>
          <p:cNvSpPr/>
          <p:nvPr/>
        </p:nvSpPr>
        <p:spPr>
          <a:xfrm>
            <a:off x="-528298" y="-440118"/>
            <a:ext cx="1033462" cy="1080120"/>
          </a:xfrm>
          <a:prstGeom prst="roundRect">
            <a:avLst/>
          </a:prstGeom>
          <a:noFill/>
          <a:ln w="127000">
            <a:solidFill>
              <a:srgbClr val="FE9444">
                <a:alpha val="26667"/>
              </a:srgb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 rot="5400000">
            <a:off x="7006396" y="-439951"/>
            <a:ext cx="2509069" cy="2337301"/>
            <a:chOff x="0" y="0"/>
            <a:chExt cx="4010025" cy="3666490"/>
          </a:xfrm>
        </p:grpSpPr>
        <p:sp>
          <p:nvSpPr>
            <p:cNvPr id="11" name="Rounded Rectangle 10"/>
            <p:cNvSpPr/>
            <p:nvPr/>
          </p:nvSpPr>
          <p:spPr>
            <a:xfrm>
              <a:off x="1000125" y="923925"/>
              <a:ext cx="2066925" cy="1951990"/>
            </a:xfrm>
            <a:prstGeom prst="roundRect">
              <a:avLst/>
            </a:prstGeom>
            <a:noFill/>
            <a:ln w="127000">
              <a:solidFill>
                <a:srgbClr val="FE9444">
                  <a:alpha val="26667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0" y="2133600"/>
              <a:ext cx="1571625" cy="1532890"/>
            </a:xfrm>
            <a:prstGeom prst="roundRect">
              <a:avLst/>
            </a:prstGeom>
            <a:noFill/>
            <a:ln w="127000" cap="flat" cmpd="sng" algn="ctr">
              <a:solidFill>
                <a:srgbClr val="EF6901">
                  <a:alpha val="42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438400" y="0"/>
              <a:ext cx="1571625" cy="1532890"/>
            </a:xfrm>
            <a:prstGeom prst="roundRect">
              <a:avLst/>
            </a:prstGeom>
            <a:noFill/>
            <a:ln w="127000">
              <a:solidFill>
                <a:srgbClr val="FE9444">
                  <a:alpha val="39000"/>
                </a:srgb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-11567" y="6248945"/>
            <a:ext cx="485775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1400" dirty="0">
                <a:solidFill>
                  <a:schemeClr val="bg1"/>
                </a:solidFill>
                <a:latin typeface="Calibri" pitchFamily="34" charset="0"/>
              </a:rPr>
              <a:t>liaise@lincolnshire.gov.uk </a:t>
            </a:r>
          </a:p>
          <a:p>
            <a:r>
              <a:rPr lang="en-GB" altLang="en-US" sz="1400" dirty="0">
                <a:solidFill>
                  <a:schemeClr val="bg1"/>
                </a:solidFill>
                <a:latin typeface="Calibri" pitchFamily="34" charset="0"/>
              </a:rPr>
              <a:t>0800 195 1635</a:t>
            </a:r>
          </a:p>
          <a:p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683090" y="394053"/>
            <a:ext cx="55503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Referral Process</a:t>
            </a:r>
            <a:endParaRPr lang="en-GB" alt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55577" y="1246514"/>
            <a:ext cx="6555094" cy="4017944"/>
          </a:xfrm>
          <a:prstGeom prst="roundRect">
            <a:avLst/>
          </a:prstGeom>
          <a:noFill/>
          <a:ln w="127000" cap="flat" cmpd="sng" algn="ctr">
            <a:solidFill>
              <a:srgbClr val="EF6901">
                <a:alpha val="42000"/>
              </a:srgbClr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4067944" y="4739215"/>
            <a:ext cx="778246" cy="1422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5934C9-D0D7-4C44-845A-6D50953F42F0}"/>
              </a:ext>
            </a:extLst>
          </p:cNvPr>
          <p:cNvSpPr txBox="1"/>
          <p:nvPr/>
        </p:nvSpPr>
        <p:spPr>
          <a:xfrm>
            <a:off x="976322" y="2059164"/>
            <a:ext cx="6195223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Referral comes in through Customer Service Centre or directly via email</a:t>
            </a:r>
            <a:endParaRPr lang="en-GB" alt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GB" alt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Contact made within 2 days to offer a 1 hour bookable </a:t>
            </a:r>
            <a:r>
              <a:rPr lang="en-GB" alt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callback</a:t>
            </a:r>
            <a:r>
              <a:rPr lang="en-GB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appointment, or support is provided via email if preferred</a:t>
            </a:r>
          </a:p>
        </p:txBody>
      </p:sp>
    </p:spTree>
    <p:extLst>
      <p:ext uri="{BB962C8B-B14F-4D97-AF65-F5344CB8AC3E}">
        <p14:creationId xmlns:p14="http://schemas.microsoft.com/office/powerpoint/2010/main" val="1489537796"/>
      </p:ext>
    </p:extLst>
  </p:cSld>
  <p:clrMapOvr>
    <a:masterClrMapping/>
  </p:clrMapOvr>
</p:sld>
</file>

<file path=ppt/theme/theme1.xml><?xml version="1.0" encoding="utf-8"?>
<a:theme xmlns:a="http://schemas.openxmlformats.org/drawingml/2006/main" name="Liai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iaise">
      <a:majorFont>
        <a:latin typeface="Arial Rounded MT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708</Words>
  <Application>Microsoft Office PowerPoint</Application>
  <PresentationFormat>On-screen Show (4:3)</PresentationFormat>
  <Paragraphs>143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Arial Rounded MT Bold</vt:lpstr>
      <vt:lpstr>Calibri</vt:lpstr>
      <vt:lpstr>Liaise</vt:lpstr>
      <vt:lpstr>Office Theme</vt:lpstr>
      <vt:lpstr>PowerPoint Presentation</vt:lpstr>
      <vt:lpstr>PowerPoint Presentation</vt:lpstr>
      <vt:lpstr>The Liaise Team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2021-11-10T14:11:47Z</dcterms:created>
  <dcterms:modified xsi:type="dcterms:W3CDTF">2021-11-10T14:50:57Z</dcterms:modified>
</cp:coreProperties>
</file>