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56" r:id="rId5"/>
    <p:sldId id="259" r:id="rId6"/>
    <p:sldId id="287" r:id="rId7"/>
    <p:sldId id="264" r:id="rId8"/>
    <p:sldId id="292" r:id="rId9"/>
    <p:sldId id="293" r:id="rId10"/>
    <p:sldId id="262" r:id="rId11"/>
    <p:sldId id="290" r:id="rId12"/>
    <p:sldId id="270" r:id="rId13"/>
    <p:sldId id="29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d Crick" initials="RC"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CC"/>
    <a:srgbClr val="0066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1142D7-0810-4F0C-A41C-22EB1AB70BB7}" v="62" dt="2021-07-03T11:54:50.7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79" autoAdjust="0"/>
    <p:restoredTop sz="80705" autoAdjust="0"/>
  </p:normalViewPr>
  <p:slideViewPr>
    <p:cSldViewPr snapToGrid="0">
      <p:cViewPr>
        <p:scale>
          <a:sx n="70" d="100"/>
          <a:sy n="70" d="100"/>
        </p:scale>
        <p:origin x="-1917" y="-912"/>
      </p:cViewPr>
      <p:guideLst>
        <p:guide orient="horz" pos="2160"/>
        <p:guide pos="384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Anderson" userId="aa44505f-68dd-4503-9362-d5f014ac63a2" providerId="ADAL" clId="{FF1142D7-0810-4F0C-A41C-22EB1AB70BB7}"/>
    <pc:docChg chg="undo custSel addSld modSld sldOrd">
      <pc:chgData name="Rebecca Anderson" userId="aa44505f-68dd-4503-9362-d5f014ac63a2" providerId="ADAL" clId="{FF1142D7-0810-4F0C-A41C-22EB1AB70BB7}" dt="2021-07-03T11:55:01.224" v="701" actId="1076"/>
      <pc:docMkLst>
        <pc:docMk/>
      </pc:docMkLst>
      <pc:sldChg chg="addSp delSp modSp mod">
        <pc:chgData name="Rebecca Anderson" userId="aa44505f-68dd-4503-9362-d5f014ac63a2" providerId="ADAL" clId="{FF1142D7-0810-4F0C-A41C-22EB1AB70BB7}" dt="2021-07-03T11:41:36.043" v="428"/>
        <pc:sldMkLst>
          <pc:docMk/>
          <pc:sldMk cId="1346006965" sldId="259"/>
        </pc:sldMkLst>
        <pc:picChg chg="add mod">
          <ac:chgData name="Rebecca Anderson" userId="aa44505f-68dd-4503-9362-d5f014ac63a2" providerId="ADAL" clId="{FF1142D7-0810-4F0C-A41C-22EB1AB70BB7}" dt="2021-07-03T11:41:36.043" v="428"/>
          <ac:picMkLst>
            <pc:docMk/>
            <pc:sldMk cId="1346006965" sldId="259"/>
            <ac:picMk id="12" creationId="{D74C9A56-CFD5-4F3C-8EF0-8AA3CE9F34FE}"/>
          </ac:picMkLst>
        </pc:picChg>
        <pc:picChg chg="del mod">
          <ac:chgData name="Rebecca Anderson" userId="aa44505f-68dd-4503-9362-d5f014ac63a2" providerId="ADAL" clId="{FF1142D7-0810-4F0C-A41C-22EB1AB70BB7}" dt="2021-07-03T11:41:35.260" v="427" actId="478"/>
          <ac:picMkLst>
            <pc:docMk/>
            <pc:sldMk cId="1346006965" sldId="259"/>
            <ac:picMk id="14" creationId="{8EBE9B24-2D77-4490-9785-08E216D6359F}"/>
          </ac:picMkLst>
        </pc:picChg>
      </pc:sldChg>
      <pc:sldChg chg="addSp delSp modSp mod">
        <pc:chgData name="Rebecca Anderson" userId="aa44505f-68dd-4503-9362-d5f014ac63a2" providerId="ADAL" clId="{FF1142D7-0810-4F0C-A41C-22EB1AB70BB7}" dt="2021-07-03T11:41:57.653" v="437"/>
        <pc:sldMkLst>
          <pc:docMk/>
          <pc:sldMk cId="261801357" sldId="262"/>
        </pc:sldMkLst>
        <pc:picChg chg="add mod">
          <ac:chgData name="Rebecca Anderson" userId="aa44505f-68dd-4503-9362-d5f014ac63a2" providerId="ADAL" clId="{FF1142D7-0810-4F0C-A41C-22EB1AB70BB7}" dt="2021-07-03T11:41:57.653" v="437"/>
          <ac:picMkLst>
            <pc:docMk/>
            <pc:sldMk cId="261801357" sldId="262"/>
            <ac:picMk id="8" creationId="{1CA22A8A-2078-4931-99A7-75A07353272D}"/>
          </ac:picMkLst>
        </pc:picChg>
        <pc:picChg chg="del">
          <ac:chgData name="Rebecca Anderson" userId="aa44505f-68dd-4503-9362-d5f014ac63a2" providerId="ADAL" clId="{FF1142D7-0810-4F0C-A41C-22EB1AB70BB7}" dt="2021-07-03T11:41:57.388" v="436" actId="478"/>
          <ac:picMkLst>
            <pc:docMk/>
            <pc:sldMk cId="261801357" sldId="262"/>
            <ac:picMk id="14" creationId="{8EBE9B24-2D77-4490-9785-08E216D6359F}"/>
          </ac:picMkLst>
        </pc:picChg>
      </pc:sldChg>
      <pc:sldChg chg="addSp delSp modSp mod">
        <pc:chgData name="Rebecca Anderson" userId="aa44505f-68dd-4503-9362-d5f014ac63a2" providerId="ADAL" clId="{FF1142D7-0810-4F0C-A41C-22EB1AB70BB7}" dt="2021-07-03T11:43:41.477" v="444" actId="20577"/>
        <pc:sldMkLst>
          <pc:docMk/>
          <pc:sldMk cId="3440511855" sldId="264"/>
        </pc:sldMkLst>
        <pc:spChg chg="del">
          <ac:chgData name="Rebecca Anderson" userId="aa44505f-68dd-4503-9362-d5f014ac63a2" providerId="ADAL" clId="{FF1142D7-0810-4F0C-A41C-22EB1AB70BB7}" dt="2021-07-03T11:41:40.299" v="429" actId="478"/>
          <ac:spMkLst>
            <pc:docMk/>
            <pc:sldMk cId="3440511855" sldId="264"/>
            <ac:spMk id="5" creationId="{CEA20C31-795C-C441-99E8-E40C66367DE7}"/>
          </ac:spMkLst>
        </pc:spChg>
        <pc:spChg chg="mod">
          <ac:chgData name="Rebecca Anderson" userId="aa44505f-68dd-4503-9362-d5f014ac63a2" providerId="ADAL" clId="{FF1142D7-0810-4F0C-A41C-22EB1AB70BB7}" dt="2021-07-03T11:43:41.477" v="444" actId="20577"/>
          <ac:spMkLst>
            <pc:docMk/>
            <pc:sldMk cId="3440511855" sldId="264"/>
            <ac:spMk id="16" creationId="{E3CA01BA-131D-4F5F-BA25-6F9EC9739DFB}"/>
          </ac:spMkLst>
        </pc:spChg>
        <pc:picChg chg="add mod">
          <ac:chgData name="Rebecca Anderson" userId="aa44505f-68dd-4503-9362-d5f014ac63a2" providerId="ADAL" clId="{FF1142D7-0810-4F0C-A41C-22EB1AB70BB7}" dt="2021-07-03T11:41:42.953" v="431"/>
          <ac:picMkLst>
            <pc:docMk/>
            <pc:sldMk cId="3440511855" sldId="264"/>
            <ac:picMk id="7" creationId="{11F2DA59-A27E-4189-AE48-4E06C4AE88EF}"/>
          </ac:picMkLst>
        </pc:picChg>
        <pc:picChg chg="del">
          <ac:chgData name="Rebecca Anderson" userId="aa44505f-68dd-4503-9362-d5f014ac63a2" providerId="ADAL" clId="{FF1142D7-0810-4F0C-A41C-22EB1AB70BB7}" dt="2021-07-03T11:41:41.984" v="430" actId="478"/>
          <ac:picMkLst>
            <pc:docMk/>
            <pc:sldMk cId="3440511855" sldId="264"/>
            <ac:picMk id="14" creationId="{8EBE9B24-2D77-4490-9785-08E216D6359F}"/>
          </ac:picMkLst>
        </pc:picChg>
      </pc:sldChg>
      <pc:sldChg chg="modSp mod">
        <pc:chgData name="Rebecca Anderson" userId="aa44505f-68dd-4503-9362-d5f014ac63a2" providerId="ADAL" clId="{FF1142D7-0810-4F0C-A41C-22EB1AB70BB7}" dt="2021-07-03T07:05:29.003" v="66" actId="1076"/>
        <pc:sldMkLst>
          <pc:docMk/>
          <pc:sldMk cId="2000704875" sldId="270"/>
        </pc:sldMkLst>
        <pc:spChg chg="mod">
          <ac:chgData name="Rebecca Anderson" userId="aa44505f-68dd-4503-9362-d5f014ac63a2" providerId="ADAL" clId="{FF1142D7-0810-4F0C-A41C-22EB1AB70BB7}" dt="2021-07-03T07:05:29.003" v="66" actId="1076"/>
          <ac:spMkLst>
            <pc:docMk/>
            <pc:sldMk cId="2000704875" sldId="270"/>
            <ac:spMk id="16" creationId="{798DA1A9-86AC-4941-A8B0-E88C076D77ED}"/>
          </ac:spMkLst>
        </pc:spChg>
      </pc:sldChg>
      <pc:sldChg chg="modSp mod">
        <pc:chgData name="Rebecca Anderson" userId="aa44505f-68dd-4503-9362-d5f014ac63a2" providerId="ADAL" clId="{FF1142D7-0810-4F0C-A41C-22EB1AB70BB7}" dt="2021-07-03T11:41:12.607" v="425" actId="113"/>
        <pc:sldMkLst>
          <pc:docMk/>
          <pc:sldMk cId="42137314" sldId="287"/>
        </pc:sldMkLst>
        <pc:spChg chg="mod">
          <ac:chgData name="Rebecca Anderson" userId="aa44505f-68dd-4503-9362-d5f014ac63a2" providerId="ADAL" clId="{FF1142D7-0810-4F0C-A41C-22EB1AB70BB7}" dt="2021-07-03T11:40:26.822" v="421" actId="113"/>
          <ac:spMkLst>
            <pc:docMk/>
            <pc:sldMk cId="42137314" sldId="287"/>
            <ac:spMk id="3" creationId="{2162E83C-4C52-4604-B26A-7AFC543F5115}"/>
          </ac:spMkLst>
        </pc:spChg>
        <pc:spChg chg="mod">
          <ac:chgData name="Rebecca Anderson" userId="aa44505f-68dd-4503-9362-d5f014ac63a2" providerId="ADAL" clId="{FF1142D7-0810-4F0C-A41C-22EB1AB70BB7}" dt="2021-07-03T11:40:38.963" v="422" actId="113"/>
          <ac:spMkLst>
            <pc:docMk/>
            <pc:sldMk cId="42137314" sldId="287"/>
            <ac:spMk id="21" creationId="{B835E47B-16CF-4269-9693-647D48F8591D}"/>
          </ac:spMkLst>
        </pc:spChg>
        <pc:spChg chg="mod">
          <ac:chgData name="Rebecca Anderson" userId="aa44505f-68dd-4503-9362-d5f014ac63a2" providerId="ADAL" clId="{FF1142D7-0810-4F0C-A41C-22EB1AB70BB7}" dt="2021-07-03T11:40:49.380" v="423" actId="113"/>
          <ac:spMkLst>
            <pc:docMk/>
            <pc:sldMk cId="42137314" sldId="287"/>
            <ac:spMk id="23" creationId="{C24B7B46-C2B1-4C19-8D17-09F8D4E12C70}"/>
          </ac:spMkLst>
        </pc:spChg>
        <pc:spChg chg="mod">
          <ac:chgData name="Rebecca Anderson" userId="aa44505f-68dd-4503-9362-d5f014ac63a2" providerId="ADAL" clId="{FF1142D7-0810-4F0C-A41C-22EB1AB70BB7}" dt="2021-07-03T11:41:12.607" v="425" actId="113"/>
          <ac:spMkLst>
            <pc:docMk/>
            <pc:sldMk cId="42137314" sldId="287"/>
            <ac:spMk id="24" creationId="{968D746E-7FBC-4E09-8239-04438449E0A0}"/>
          </ac:spMkLst>
        </pc:spChg>
      </pc:sldChg>
      <pc:sldChg chg="addSp delSp modSp mod modNotesTx">
        <pc:chgData name="Rebecca Anderson" userId="aa44505f-68dd-4503-9362-d5f014ac63a2" providerId="ADAL" clId="{FF1142D7-0810-4F0C-A41C-22EB1AB70BB7}" dt="2021-07-03T11:42:00.454" v="439"/>
        <pc:sldMkLst>
          <pc:docMk/>
          <pc:sldMk cId="2759458285" sldId="290"/>
        </pc:sldMkLst>
        <pc:picChg chg="add mod">
          <ac:chgData name="Rebecca Anderson" userId="aa44505f-68dd-4503-9362-d5f014ac63a2" providerId="ADAL" clId="{FF1142D7-0810-4F0C-A41C-22EB1AB70BB7}" dt="2021-07-03T11:42:00.454" v="439"/>
          <ac:picMkLst>
            <pc:docMk/>
            <pc:sldMk cId="2759458285" sldId="290"/>
            <ac:picMk id="7" creationId="{C4EDED64-33EF-4840-86EB-4D3B1117EE59}"/>
          </ac:picMkLst>
        </pc:picChg>
        <pc:picChg chg="del">
          <ac:chgData name="Rebecca Anderson" userId="aa44505f-68dd-4503-9362-d5f014ac63a2" providerId="ADAL" clId="{FF1142D7-0810-4F0C-A41C-22EB1AB70BB7}" dt="2021-07-03T11:42:00.115" v="438" actId="478"/>
          <ac:picMkLst>
            <pc:docMk/>
            <pc:sldMk cId="2759458285" sldId="290"/>
            <ac:picMk id="14" creationId="{8EBE9B24-2D77-4490-9785-08E216D6359F}"/>
          </ac:picMkLst>
        </pc:picChg>
      </pc:sldChg>
      <pc:sldChg chg="modSp mod modNotesTx">
        <pc:chgData name="Rebecca Anderson" userId="aa44505f-68dd-4503-9362-d5f014ac63a2" providerId="ADAL" clId="{FF1142D7-0810-4F0C-A41C-22EB1AB70BB7}" dt="2021-07-03T11:55:01.224" v="701" actId="1076"/>
        <pc:sldMkLst>
          <pc:docMk/>
          <pc:sldMk cId="2961883526" sldId="291"/>
        </pc:sldMkLst>
        <pc:spChg chg="mod">
          <ac:chgData name="Rebecca Anderson" userId="aa44505f-68dd-4503-9362-d5f014ac63a2" providerId="ADAL" clId="{FF1142D7-0810-4F0C-A41C-22EB1AB70BB7}" dt="2021-07-03T11:54:31.769" v="656" actId="114"/>
          <ac:spMkLst>
            <pc:docMk/>
            <pc:sldMk cId="2961883526" sldId="291"/>
            <ac:spMk id="8" creationId="{E1AD7D5A-719F-4ADF-A90D-DABD4D662CD2}"/>
          </ac:spMkLst>
        </pc:spChg>
        <pc:spChg chg="mod">
          <ac:chgData name="Rebecca Anderson" userId="aa44505f-68dd-4503-9362-d5f014ac63a2" providerId="ADAL" clId="{FF1142D7-0810-4F0C-A41C-22EB1AB70BB7}" dt="2021-07-03T11:54:58.704" v="700" actId="1076"/>
          <ac:spMkLst>
            <pc:docMk/>
            <pc:sldMk cId="2961883526" sldId="291"/>
            <ac:spMk id="10" creationId="{1B94AEB2-832B-4215-A9E7-A3846C5F8C21}"/>
          </ac:spMkLst>
        </pc:spChg>
        <pc:spChg chg="mod">
          <ac:chgData name="Rebecca Anderson" userId="aa44505f-68dd-4503-9362-d5f014ac63a2" providerId="ADAL" clId="{FF1142D7-0810-4F0C-A41C-22EB1AB70BB7}" dt="2021-07-03T11:55:01.224" v="701" actId="1076"/>
          <ac:spMkLst>
            <pc:docMk/>
            <pc:sldMk cId="2961883526" sldId="291"/>
            <ac:spMk id="11" creationId="{4BC052AC-50E1-477C-9E0B-94F92727FE60}"/>
          </ac:spMkLst>
        </pc:spChg>
      </pc:sldChg>
      <pc:sldChg chg="addSp delSp modSp add mod ord modNotesTx">
        <pc:chgData name="Rebecca Anderson" userId="aa44505f-68dd-4503-9362-d5f014ac63a2" providerId="ADAL" clId="{FF1142D7-0810-4F0C-A41C-22EB1AB70BB7}" dt="2021-07-03T11:46:14.854" v="496" actId="20577"/>
        <pc:sldMkLst>
          <pc:docMk/>
          <pc:sldMk cId="124498235" sldId="292"/>
        </pc:sldMkLst>
        <pc:spChg chg="add mod">
          <ac:chgData name="Rebecca Anderson" userId="aa44505f-68dd-4503-9362-d5f014ac63a2" providerId="ADAL" clId="{FF1142D7-0810-4F0C-A41C-22EB1AB70BB7}" dt="2021-07-03T11:44:55.176" v="457" actId="20577"/>
          <ac:spMkLst>
            <pc:docMk/>
            <pc:sldMk cId="124498235" sldId="292"/>
            <ac:spMk id="3" creationId="{529A7D90-F2A9-4DDE-BF64-2CA2CA8B05BD}"/>
          </ac:spMkLst>
        </pc:spChg>
        <pc:spChg chg="mod">
          <ac:chgData name="Rebecca Anderson" userId="aa44505f-68dd-4503-9362-d5f014ac63a2" providerId="ADAL" clId="{FF1142D7-0810-4F0C-A41C-22EB1AB70BB7}" dt="2021-07-03T07:10:04.729" v="107" actId="20577"/>
          <ac:spMkLst>
            <pc:docMk/>
            <pc:sldMk cId="124498235" sldId="292"/>
            <ac:spMk id="15" creationId="{6011120E-24DF-41BB-B52F-4FD8E47B4536}"/>
          </ac:spMkLst>
        </pc:spChg>
        <pc:picChg chg="del">
          <ac:chgData name="Rebecca Anderson" userId="aa44505f-68dd-4503-9362-d5f014ac63a2" providerId="ADAL" clId="{FF1142D7-0810-4F0C-A41C-22EB1AB70BB7}" dt="2021-07-03T07:10:06.553" v="108" actId="478"/>
          <ac:picMkLst>
            <pc:docMk/>
            <pc:sldMk cId="124498235" sldId="292"/>
            <ac:picMk id="2" creationId="{1A8DEC46-77FB-414A-87CC-88CC48E2CB11}"/>
          </ac:picMkLst>
        </pc:picChg>
        <pc:picChg chg="add mod">
          <ac:chgData name="Rebecca Anderson" userId="aa44505f-68dd-4503-9362-d5f014ac63a2" providerId="ADAL" clId="{FF1142D7-0810-4F0C-A41C-22EB1AB70BB7}" dt="2021-07-03T11:41:49.028" v="433"/>
          <ac:picMkLst>
            <pc:docMk/>
            <pc:sldMk cId="124498235" sldId="292"/>
            <ac:picMk id="8" creationId="{982DF796-5100-4163-B2CE-6E389C50E6CD}"/>
          </ac:picMkLst>
        </pc:picChg>
        <pc:picChg chg="del">
          <ac:chgData name="Rebecca Anderson" userId="aa44505f-68dd-4503-9362-d5f014ac63a2" providerId="ADAL" clId="{FF1142D7-0810-4F0C-A41C-22EB1AB70BB7}" dt="2021-07-03T11:41:48.558" v="432" actId="478"/>
          <ac:picMkLst>
            <pc:docMk/>
            <pc:sldMk cId="124498235" sldId="292"/>
            <ac:picMk id="14" creationId="{8EBE9B24-2D77-4490-9785-08E216D6359F}"/>
          </ac:picMkLst>
        </pc:picChg>
        <pc:picChg chg="add mod">
          <ac:chgData name="Rebecca Anderson" userId="aa44505f-68dd-4503-9362-d5f014ac63a2" providerId="ADAL" clId="{FF1142D7-0810-4F0C-A41C-22EB1AB70BB7}" dt="2021-07-03T11:44:53.245" v="455" actId="1076"/>
          <ac:picMkLst>
            <pc:docMk/>
            <pc:sldMk cId="124498235" sldId="292"/>
            <ac:picMk id="1026" creationId="{DA88B9D1-D659-4EE8-BDE9-B3FF8BB231DB}"/>
          </ac:picMkLst>
        </pc:picChg>
      </pc:sldChg>
      <pc:sldChg chg="addSp delSp modSp add mod modNotesTx">
        <pc:chgData name="Rebecca Anderson" userId="aa44505f-68dd-4503-9362-d5f014ac63a2" providerId="ADAL" clId="{FF1142D7-0810-4F0C-A41C-22EB1AB70BB7}" dt="2021-07-03T11:53:35.670" v="630" actId="20577"/>
        <pc:sldMkLst>
          <pc:docMk/>
          <pc:sldMk cId="3379522222" sldId="293"/>
        </pc:sldMkLst>
        <pc:spChg chg="add del mod">
          <ac:chgData name="Rebecca Anderson" userId="aa44505f-68dd-4503-9362-d5f014ac63a2" providerId="ADAL" clId="{FF1142D7-0810-4F0C-A41C-22EB1AB70BB7}" dt="2021-07-03T11:48:05.161" v="539" actId="478"/>
          <ac:spMkLst>
            <pc:docMk/>
            <pc:sldMk cId="3379522222" sldId="293"/>
            <ac:spMk id="2" creationId="{479B0886-7A1E-4E34-9EC8-8D296BAA45FB}"/>
          </ac:spMkLst>
        </pc:spChg>
        <pc:spChg chg="del mod">
          <ac:chgData name="Rebecca Anderson" userId="aa44505f-68dd-4503-9362-d5f014ac63a2" providerId="ADAL" clId="{FF1142D7-0810-4F0C-A41C-22EB1AB70BB7}" dt="2021-07-03T07:11:15.110" v="147" actId="478"/>
          <ac:spMkLst>
            <pc:docMk/>
            <pc:sldMk cId="3379522222" sldId="293"/>
            <ac:spMk id="3" creationId="{529A7D90-F2A9-4DDE-BF64-2CA2CA8B05BD}"/>
          </ac:spMkLst>
        </pc:spChg>
        <pc:spChg chg="add mod">
          <ac:chgData name="Rebecca Anderson" userId="aa44505f-68dd-4503-9362-d5f014ac63a2" providerId="ADAL" clId="{FF1142D7-0810-4F0C-A41C-22EB1AB70BB7}" dt="2021-07-03T11:51:07.634" v="563" actId="1076"/>
          <ac:spMkLst>
            <pc:docMk/>
            <pc:sldMk cId="3379522222" sldId="293"/>
            <ac:spMk id="4" creationId="{80226C52-47E3-4A38-A151-8479F07FD48A}"/>
          </ac:spMkLst>
        </pc:spChg>
        <pc:spChg chg="add mod">
          <ac:chgData name="Rebecca Anderson" userId="aa44505f-68dd-4503-9362-d5f014ac63a2" providerId="ADAL" clId="{FF1142D7-0810-4F0C-A41C-22EB1AB70BB7}" dt="2021-07-03T11:53:10.597" v="595" actId="113"/>
          <ac:spMkLst>
            <pc:docMk/>
            <pc:sldMk cId="3379522222" sldId="293"/>
            <ac:spMk id="6" creationId="{9BE4B708-6B81-4E85-A2DD-71A4816CCD9E}"/>
          </ac:spMkLst>
        </pc:spChg>
        <pc:spChg chg="mod">
          <ac:chgData name="Rebecca Anderson" userId="aa44505f-68dd-4503-9362-d5f014ac63a2" providerId="ADAL" clId="{FF1142D7-0810-4F0C-A41C-22EB1AB70BB7}" dt="2021-07-03T07:11:10.615" v="145" actId="33524"/>
          <ac:spMkLst>
            <pc:docMk/>
            <pc:sldMk cId="3379522222" sldId="293"/>
            <ac:spMk id="15" creationId="{6011120E-24DF-41BB-B52F-4FD8E47B4536}"/>
          </ac:spMkLst>
        </pc:spChg>
        <pc:picChg chg="add mod">
          <ac:chgData name="Rebecca Anderson" userId="aa44505f-68dd-4503-9362-d5f014ac63a2" providerId="ADAL" clId="{FF1142D7-0810-4F0C-A41C-22EB1AB70BB7}" dt="2021-07-03T11:41:53.701" v="435"/>
          <ac:picMkLst>
            <pc:docMk/>
            <pc:sldMk cId="3379522222" sldId="293"/>
            <ac:picMk id="10" creationId="{7DECAB4E-4D96-4069-93E6-9A21FB2DE315}"/>
          </ac:picMkLst>
        </pc:picChg>
        <pc:picChg chg="del">
          <ac:chgData name="Rebecca Anderson" userId="aa44505f-68dd-4503-9362-d5f014ac63a2" providerId="ADAL" clId="{FF1142D7-0810-4F0C-A41C-22EB1AB70BB7}" dt="2021-07-03T11:41:53.394" v="434" actId="478"/>
          <ac:picMkLst>
            <pc:docMk/>
            <pc:sldMk cId="3379522222" sldId="293"/>
            <ac:picMk id="14" creationId="{8EBE9B24-2D77-4490-9785-08E216D6359F}"/>
          </ac:picMkLst>
        </pc:picChg>
        <pc:picChg chg="del">
          <ac:chgData name="Rebecca Anderson" userId="aa44505f-68dd-4503-9362-d5f014ac63a2" providerId="ADAL" clId="{FF1142D7-0810-4F0C-A41C-22EB1AB70BB7}" dt="2021-07-03T07:11:06.801" v="144" actId="478"/>
          <ac:picMkLst>
            <pc:docMk/>
            <pc:sldMk cId="3379522222" sldId="293"/>
            <ac:picMk id="1026" creationId="{DA88B9D1-D659-4EE8-BDE9-B3FF8BB231DB}"/>
          </ac:picMkLst>
        </pc:picChg>
        <pc:picChg chg="add mod">
          <ac:chgData name="Rebecca Anderson" userId="aa44505f-68dd-4503-9362-d5f014ac63a2" providerId="ADAL" clId="{FF1142D7-0810-4F0C-A41C-22EB1AB70BB7}" dt="2021-07-03T11:52:35.072" v="588" actId="1076"/>
          <ac:picMkLst>
            <pc:docMk/>
            <pc:sldMk cId="3379522222" sldId="293"/>
            <ac:picMk id="2050" creationId="{EB8CD407-15F4-4C83-A991-67838FA96ADA}"/>
          </ac:picMkLst>
        </pc:picChg>
        <pc:picChg chg="add mod">
          <ac:chgData name="Rebecca Anderson" userId="aa44505f-68dd-4503-9362-d5f014ac63a2" providerId="ADAL" clId="{FF1142D7-0810-4F0C-A41C-22EB1AB70BB7}" dt="2021-07-03T11:52:48.635" v="590" actId="14100"/>
          <ac:picMkLst>
            <pc:docMk/>
            <pc:sldMk cId="3379522222" sldId="293"/>
            <ac:picMk id="2052" creationId="{52EB1B1A-8E13-455B-8560-33FAD99B475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96EB4F40-B923-4BC8-842C-C33258D2E15C}" type="datetimeFigureOut">
              <a:rPr lang="en-GB" smtClean="0"/>
              <a:t>14/07/2021</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F08C52D-2F61-4FED-B38C-1DF7DE409940}" type="slidenum">
              <a:rPr lang="en-GB" smtClean="0"/>
              <a:t>‹#›</a:t>
            </a:fld>
            <a:endParaRPr lang="en-GB"/>
          </a:p>
        </p:txBody>
      </p:sp>
    </p:spTree>
    <p:extLst>
      <p:ext uri="{BB962C8B-B14F-4D97-AF65-F5344CB8AC3E}">
        <p14:creationId xmlns:p14="http://schemas.microsoft.com/office/powerpoint/2010/main" val="7182850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F93C9AE-9530-424D-987D-2E1BD7BF56E2}" type="datetimeFigureOut">
              <a:rPr lang="en-GB" smtClean="0"/>
              <a:t>14/07/2021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71542BF-9193-425A-B470-245CF1E95A9A}" type="slidenum">
              <a:rPr lang="en-GB" smtClean="0"/>
              <a:t>‹#›</a:t>
            </a:fld>
            <a:endParaRPr lang="en-GB"/>
          </a:p>
        </p:txBody>
      </p:sp>
    </p:spTree>
    <p:extLst>
      <p:ext uri="{BB962C8B-B14F-4D97-AF65-F5344CB8AC3E}">
        <p14:creationId xmlns:p14="http://schemas.microsoft.com/office/powerpoint/2010/main" val="257671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1542BF-9193-425A-B470-245CF1E95A9A}" type="slidenum">
              <a:rPr lang="en-GB" smtClean="0"/>
              <a:t>1</a:t>
            </a:fld>
            <a:endParaRPr lang="en-GB"/>
          </a:p>
        </p:txBody>
      </p:sp>
    </p:spTree>
    <p:extLst>
      <p:ext uri="{BB962C8B-B14F-4D97-AF65-F5344CB8AC3E}">
        <p14:creationId xmlns:p14="http://schemas.microsoft.com/office/powerpoint/2010/main" val="4023628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Stats: For 2020, 62 QDS for people U18, 32 4week quits (20 went on to achieve 12W, 2x26W &amp; 1x52). 30 LTFU/Cancelled. </a:t>
            </a:r>
          </a:p>
          <a:p>
            <a:endParaRPr lang="en-GB" dirty="0"/>
          </a:p>
          <a:p>
            <a:r>
              <a:rPr lang="en-GB" dirty="0" err="1"/>
              <a:t>Smokefree</a:t>
            </a:r>
            <a:r>
              <a:rPr lang="en-GB" dirty="0"/>
              <a:t> champions / Training / </a:t>
            </a:r>
            <a:r>
              <a:rPr lang="en-GB" dirty="0" err="1"/>
              <a:t>S.Smoking</a:t>
            </a:r>
            <a:r>
              <a:rPr lang="en-GB" dirty="0"/>
              <a:t> Practitioner</a:t>
            </a:r>
          </a:p>
        </p:txBody>
      </p:sp>
      <p:sp>
        <p:nvSpPr>
          <p:cNvPr id="4" name="Slide Number Placeholder 3"/>
          <p:cNvSpPr>
            <a:spLocks noGrp="1"/>
          </p:cNvSpPr>
          <p:nvPr>
            <p:ph type="sldNum" sz="quarter" idx="5"/>
          </p:nvPr>
        </p:nvSpPr>
        <p:spPr/>
        <p:txBody>
          <a:bodyPr/>
          <a:lstStyle/>
          <a:p>
            <a:fld id="{B71542BF-9193-425A-B470-245CF1E95A9A}" type="slidenum">
              <a:rPr lang="en-GB" smtClean="0"/>
              <a:t>10</a:t>
            </a:fld>
            <a:endParaRPr lang="en-GB"/>
          </a:p>
        </p:txBody>
      </p:sp>
    </p:spTree>
    <p:extLst>
      <p:ext uri="{BB962C8B-B14F-4D97-AF65-F5344CB8AC3E}">
        <p14:creationId xmlns:p14="http://schemas.microsoft.com/office/powerpoint/2010/main" val="349127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So who are we?? One You Lincolnshire is an integrated healthy lifestyle service that enables Lincolnshire residents to live healthier lives by – becoming smoke free, moving more, drinking less and losing weight. </a:t>
            </a:r>
          </a:p>
          <a:p>
            <a:endParaRPr lang="en-GB" dirty="0"/>
          </a:p>
        </p:txBody>
      </p:sp>
      <p:sp>
        <p:nvSpPr>
          <p:cNvPr id="4" name="Slide Number Placeholder 3"/>
          <p:cNvSpPr>
            <a:spLocks noGrp="1"/>
          </p:cNvSpPr>
          <p:nvPr>
            <p:ph type="sldNum" sz="quarter" idx="5"/>
          </p:nvPr>
        </p:nvSpPr>
        <p:spPr/>
        <p:txBody>
          <a:bodyPr/>
          <a:lstStyle/>
          <a:p>
            <a:fld id="{B71542BF-9193-425A-B470-245CF1E95A9A}" type="slidenum">
              <a:rPr lang="en-GB" smtClean="0"/>
              <a:t>2</a:t>
            </a:fld>
            <a:endParaRPr lang="en-GB"/>
          </a:p>
        </p:txBody>
      </p:sp>
    </p:spTree>
    <p:extLst>
      <p:ext uri="{BB962C8B-B14F-4D97-AF65-F5344CB8AC3E}">
        <p14:creationId xmlns:p14="http://schemas.microsoft.com/office/powerpoint/2010/main" val="1457423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GB" dirty="0"/>
          </a:p>
          <a:p>
            <a:endParaRPr lang="en-US" dirty="0">
              <a:cs typeface="Calibri"/>
            </a:endParaRPr>
          </a:p>
        </p:txBody>
      </p:sp>
      <p:sp>
        <p:nvSpPr>
          <p:cNvPr id="4" name="Slide Number Placeholder 3"/>
          <p:cNvSpPr>
            <a:spLocks noGrp="1"/>
          </p:cNvSpPr>
          <p:nvPr>
            <p:ph type="sldNum" sz="quarter" idx="5"/>
          </p:nvPr>
        </p:nvSpPr>
        <p:spPr/>
        <p:txBody>
          <a:bodyPr/>
          <a:lstStyle/>
          <a:p>
            <a:fld id="{B71542BF-9193-425A-B470-245CF1E95A9A}" type="slidenum">
              <a:rPr lang="en-GB" smtClean="0"/>
              <a:t>3</a:t>
            </a:fld>
            <a:endParaRPr lang="en-GB"/>
          </a:p>
        </p:txBody>
      </p:sp>
    </p:spTree>
    <p:extLst>
      <p:ext uri="{BB962C8B-B14F-4D97-AF65-F5344CB8AC3E}">
        <p14:creationId xmlns:p14="http://schemas.microsoft.com/office/powerpoint/2010/main" val="1949547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71542BF-9193-425A-B470-245CF1E95A9A}" type="slidenum">
              <a:rPr lang="en-GB" smtClean="0"/>
              <a:t>4</a:t>
            </a:fld>
            <a:endParaRPr lang="en-GB"/>
          </a:p>
        </p:txBody>
      </p:sp>
    </p:spTree>
    <p:extLst>
      <p:ext uri="{BB962C8B-B14F-4D97-AF65-F5344CB8AC3E}">
        <p14:creationId xmlns:p14="http://schemas.microsoft.com/office/powerpoint/2010/main" val="1246617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NHS Digital Date, 2019.</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Little research attention has been focussed on determining smoking prevalence among people with an intellectual disability. Smoking rates reported in the small number of published studies vary because of heterogeneity in participants’ severity of intellectual disability and living circumstances.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In 2016, 19% of pupils reported they had tried smoking at least once, similar to 2014. There has previously been a steady decline since 1996.</a:t>
            </a:r>
          </a:p>
          <a:p>
            <a:r>
              <a:rPr lang="en-GB" sz="1200" b="0" i="0" kern="1200" dirty="0">
                <a:solidFill>
                  <a:schemeClr val="tx1"/>
                </a:solidFill>
                <a:effectLst/>
                <a:latin typeface="+mn-lt"/>
                <a:ea typeface="+mn-ea"/>
                <a:cs typeface="+mn-cs"/>
              </a:rPr>
              <a:t>6% of pupils were current smokers, and 3% were regular</a:t>
            </a:r>
            <a:r>
              <a:rPr lang="en-GB" sz="1200" b="0" i="0" kern="1200" baseline="30000" dirty="0">
                <a:solidFill>
                  <a:schemeClr val="tx1"/>
                </a:solidFill>
                <a:effectLst/>
                <a:latin typeface="+mn-lt"/>
                <a:ea typeface="+mn-ea"/>
                <a:cs typeface="+mn-cs"/>
              </a:rPr>
              <a:t>2</a:t>
            </a:r>
            <a:r>
              <a:rPr lang="en-GB" sz="1200" b="0" i="0" kern="1200" dirty="0">
                <a:solidFill>
                  <a:schemeClr val="tx1"/>
                </a:solidFill>
                <a:effectLst/>
                <a:latin typeface="+mn-lt"/>
                <a:ea typeface="+mn-ea"/>
                <a:cs typeface="+mn-cs"/>
              </a:rPr>
              <a:t> smokers.</a:t>
            </a:r>
          </a:p>
          <a:p>
            <a:r>
              <a:rPr lang="en-GB" dirty="0"/>
              <a:t/>
            </a:r>
            <a:br>
              <a:rPr lang="en-GB" dirty="0"/>
            </a:br>
            <a:endParaRPr lang="en-GB" dirty="0"/>
          </a:p>
        </p:txBody>
      </p:sp>
      <p:sp>
        <p:nvSpPr>
          <p:cNvPr id="4" name="Slide Number Placeholder 3"/>
          <p:cNvSpPr>
            <a:spLocks noGrp="1"/>
          </p:cNvSpPr>
          <p:nvPr>
            <p:ph type="sldNum" sz="quarter" idx="5"/>
          </p:nvPr>
        </p:nvSpPr>
        <p:spPr/>
        <p:txBody>
          <a:bodyPr/>
          <a:lstStyle/>
          <a:p>
            <a:fld id="{B71542BF-9193-425A-B470-245CF1E95A9A}" type="slidenum">
              <a:rPr lang="en-GB" smtClean="0"/>
              <a:t>5</a:t>
            </a:fld>
            <a:endParaRPr lang="en-GB"/>
          </a:p>
        </p:txBody>
      </p:sp>
    </p:spTree>
    <p:extLst>
      <p:ext uri="{BB962C8B-B14F-4D97-AF65-F5344CB8AC3E}">
        <p14:creationId xmlns:p14="http://schemas.microsoft.com/office/powerpoint/2010/main" val="3762361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NHS Digital Data, 2019.</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This is a survey of secondary school pupils in years 7 to 11 (mostly aged 11 to 15) in England, conducted every 2 years and published by NHS Digital.</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Pupils were categorised in three ways based on the responses given:</a:t>
            </a:r>
          </a:p>
          <a:p>
            <a:r>
              <a:rPr lang="en-GB" sz="1200" b="0" i="0" kern="1200" dirty="0">
                <a:solidFill>
                  <a:schemeClr val="tx1"/>
                </a:solidFill>
                <a:effectLst/>
                <a:latin typeface="+mn-lt"/>
                <a:ea typeface="+mn-ea"/>
                <a:cs typeface="+mn-cs"/>
              </a:rPr>
              <a:t>Regular smokers (defined as usually smoking at least one cigarette per week);</a:t>
            </a:r>
          </a:p>
          <a:p>
            <a:r>
              <a:rPr lang="en-GB" sz="1200" b="0" i="0" kern="1200" dirty="0">
                <a:solidFill>
                  <a:schemeClr val="tx1"/>
                </a:solidFill>
                <a:effectLst/>
                <a:latin typeface="+mn-lt"/>
                <a:ea typeface="+mn-ea"/>
                <a:cs typeface="+mn-cs"/>
              </a:rPr>
              <a:t>Occasional smokers (defined as usually smoking less than one cigarette per week); or</a:t>
            </a:r>
          </a:p>
          <a:p>
            <a:r>
              <a:rPr lang="en-GB" sz="1200" b="0" i="0" kern="1200" dirty="0">
                <a:solidFill>
                  <a:schemeClr val="tx1"/>
                </a:solidFill>
                <a:effectLst/>
                <a:latin typeface="+mn-lt"/>
                <a:ea typeface="+mn-ea"/>
                <a:cs typeface="+mn-cs"/>
              </a:rPr>
              <a:t>Non-smokers.</a:t>
            </a:r>
          </a:p>
          <a:p>
            <a:r>
              <a:rPr lang="en-GB" dirty="0"/>
              <a:t/>
            </a:r>
            <a:br>
              <a:rPr lang="en-GB" dirty="0"/>
            </a:br>
            <a:endParaRPr lang="en-GB" dirty="0"/>
          </a:p>
        </p:txBody>
      </p:sp>
      <p:sp>
        <p:nvSpPr>
          <p:cNvPr id="4" name="Slide Number Placeholder 3"/>
          <p:cNvSpPr>
            <a:spLocks noGrp="1"/>
          </p:cNvSpPr>
          <p:nvPr>
            <p:ph type="sldNum" sz="quarter" idx="5"/>
          </p:nvPr>
        </p:nvSpPr>
        <p:spPr/>
        <p:txBody>
          <a:bodyPr/>
          <a:lstStyle/>
          <a:p>
            <a:fld id="{B71542BF-9193-425A-B470-245CF1E95A9A}" type="slidenum">
              <a:rPr lang="en-GB" smtClean="0"/>
              <a:t>6</a:t>
            </a:fld>
            <a:endParaRPr lang="en-GB"/>
          </a:p>
        </p:txBody>
      </p:sp>
    </p:spTree>
    <p:extLst>
      <p:ext uri="{BB962C8B-B14F-4D97-AF65-F5344CB8AC3E}">
        <p14:creationId xmlns:p14="http://schemas.microsoft.com/office/powerpoint/2010/main" val="1556398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71542BF-9193-425A-B470-245CF1E95A9A}" type="slidenum">
              <a:rPr lang="en-GB" smtClean="0"/>
              <a:t>7</a:t>
            </a:fld>
            <a:endParaRPr lang="en-GB"/>
          </a:p>
        </p:txBody>
      </p:sp>
    </p:spTree>
    <p:extLst>
      <p:ext uri="{BB962C8B-B14F-4D97-AF65-F5344CB8AC3E}">
        <p14:creationId xmlns:p14="http://schemas.microsoft.com/office/powerpoint/2010/main" val="1773636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 People with a mental health difficulty die 10-20 years earlier, on average, than people in the general population, and smoking is the single biggest factor contributing to this difference</a:t>
            </a:r>
            <a:r>
              <a:rPr lang="en-GB" sz="1200" b="0" i="0" kern="1200" baseline="30000" dirty="0">
                <a:solidFill>
                  <a:schemeClr val="tx1"/>
                </a:solidFill>
                <a:effectLst/>
                <a:latin typeface="+mn-lt"/>
                <a:ea typeface="+mn-ea"/>
                <a:cs typeface="+mn-cs"/>
              </a:rPr>
              <a:t>12</a:t>
            </a:r>
            <a:r>
              <a:rPr lang="en-GB" sz="1200" b="0" i="0" kern="1200" dirty="0">
                <a:solidFill>
                  <a:schemeClr val="tx1"/>
                </a:solidFill>
                <a:effectLst/>
                <a:latin typeface="+mn-lt"/>
                <a:ea typeface="+mn-ea"/>
                <a:cs typeface="+mn-cs"/>
              </a:rPr>
              <a:t>.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Despite this, little research attention has been focussed on determining smoking prevalence among people with an intellectual disability. Smoking rates reported in the small number of published studies vary because of heterogeneity in participants’ severity of intellectual disability and living circumstances.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n 2016, 19% of pupils reported they had tried smoking at least once, similar to 2014. There has previously been a steady decline since 1996.</a:t>
            </a:r>
          </a:p>
          <a:p>
            <a:r>
              <a:rPr lang="en-GB" sz="1200" b="0" i="0" kern="1200" dirty="0">
                <a:solidFill>
                  <a:schemeClr val="tx1"/>
                </a:solidFill>
                <a:effectLst/>
                <a:latin typeface="+mn-lt"/>
                <a:ea typeface="+mn-ea"/>
                <a:cs typeface="+mn-cs"/>
              </a:rPr>
              <a:t>6% of pupils were current smokers, and 3% were regular</a:t>
            </a:r>
            <a:r>
              <a:rPr lang="en-GB" sz="1200" b="0" i="0" kern="1200" baseline="30000" dirty="0">
                <a:solidFill>
                  <a:schemeClr val="tx1"/>
                </a:solidFill>
                <a:effectLst/>
                <a:latin typeface="+mn-lt"/>
                <a:ea typeface="+mn-ea"/>
                <a:cs typeface="+mn-cs"/>
              </a:rPr>
              <a:t>2</a:t>
            </a:r>
            <a:r>
              <a:rPr lang="en-GB" sz="1200" b="0" i="0" kern="1200" dirty="0">
                <a:solidFill>
                  <a:schemeClr val="tx1"/>
                </a:solidFill>
                <a:effectLst/>
                <a:latin typeface="+mn-lt"/>
                <a:ea typeface="+mn-ea"/>
                <a:cs typeface="+mn-cs"/>
              </a:rPr>
              <a:t> smokers.</a:t>
            </a:r>
          </a:p>
          <a:p>
            <a:r>
              <a:rPr lang="en-GB" dirty="0"/>
              <a:t/>
            </a:r>
            <a:br>
              <a:rPr lang="en-GB" dirty="0"/>
            </a:br>
            <a:endParaRPr lang="en-GB" dirty="0"/>
          </a:p>
        </p:txBody>
      </p:sp>
      <p:sp>
        <p:nvSpPr>
          <p:cNvPr id="4" name="Slide Number Placeholder 3"/>
          <p:cNvSpPr>
            <a:spLocks noGrp="1"/>
          </p:cNvSpPr>
          <p:nvPr>
            <p:ph type="sldNum" sz="quarter" idx="5"/>
          </p:nvPr>
        </p:nvSpPr>
        <p:spPr/>
        <p:txBody>
          <a:bodyPr/>
          <a:lstStyle/>
          <a:p>
            <a:fld id="{B71542BF-9193-425A-B470-245CF1E95A9A}" type="slidenum">
              <a:rPr lang="en-GB" smtClean="0"/>
              <a:t>8</a:t>
            </a:fld>
            <a:endParaRPr lang="en-GB"/>
          </a:p>
        </p:txBody>
      </p:sp>
    </p:spTree>
    <p:extLst>
      <p:ext uri="{BB962C8B-B14F-4D97-AF65-F5344CB8AC3E}">
        <p14:creationId xmlns:p14="http://schemas.microsoft.com/office/powerpoint/2010/main" val="4232163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1542BF-9193-425A-B470-245CF1E95A9A}" type="slidenum">
              <a:rPr lang="en-GB" smtClean="0"/>
              <a:t>9</a:t>
            </a:fld>
            <a:endParaRPr lang="en-GB"/>
          </a:p>
        </p:txBody>
      </p:sp>
    </p:spTree>
    <p:extLst>
      <p:ext uri="{BB962C8B-B14F-4D97-AF65-F5344CB8AC3E}">
        <p14:creationId xmlns:p14="http://schemas.microsoft.com/office/powerpoint/2010/main" val="2599052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5E6FF7-EE7D-3E4B-947E-39D3B6B76E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20C5511-AD8E-5246-AC11-53BC25050B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1DCFF2B-927B-E541-839E-6AEA75C824B1}"/>
              </a:ext>
            </a:extLst>
          </p:cNvPr>
          <p:cNvSpPr>
            <a:spLocks noGrp="1"/>
          </p:cNvSpPr>
          <p:nvPr>
            <p:ph type="dt" sz="half" idx="10"/>
          </p:nvPr>
        </p:nvSpPr>
        <p:spPr>
          <a:xfrm>
            <a:off x="3608294" y="6159127"/>
            <a:ext cx="1537447" cy="365125"/>
          </a:xfrm>
        </p:spPr>
        <p:txBody>
          <a:bodyPr/>
          <a:lstStyle>
            <a:lvl1pPr>
              <a:defRPr b="1">
                <a:solidFill>
                  <a:schemeClr val="bg1"/>
                </a:solidFill>
              </a:defRPr>
            </a:lvl1pPr>
          </a:lstStyle>
          <a:p>
            <a:fld id="{08E91157-72D5-A341-96C0-F2E22774165E}" type="datetimeFigureOut">
              <a:rPr lang="en-US"/>
              <a:pPr/>
              <a:t>7/14/2021</a:t>
            </a:fld>
            <a:endParaRPr lang="en-US"/>
          </a:p>
        </p:txBody>
      </p:sp>
      <p:sp>
        <p:nvSpPr>
          <p:cNvPr id="5" name="Footer Placeholder 4">
            <a:extLst>
              <a:ext uri="{FF2B5EF4-FFF2-40B4-BE49-F238E27FC236}">
                <a16:creationId xmlns:a16="http://schemas.microsoft.com/office/drawing/2014/main" xmlns="" id="{417FB70C-352A-9B48-8148-79CEEC638EA0}"/>
              </a:ext>
            </a:extLst>
          </p:cNvPr>
          <p:cNvSpPr>
            <a:spLocks noGrp="1"/>
          </p:cNvSpPr>
          <p:nvPr>
            <p:ph type="ftr" sz="quarter" idx="11"/>
          </p:nvPr>
        </p:nvSpPr>
        <p:spPr>
          <a:xfrm>
            <a:off x="5159187" y="6159127"/>
            <a:ext cx="5392272" cy="365125"/>
          </a:xfrm>
        </p:spPr>
        <p:txBody>
          <a:bodyPr/>
          <a:lstStyle>
            <a:lvl1pPr>
              <a:defRPr b="1">
                <a:solidFill>
                  <a:schemeClr val="bg2"/>
                </a:solidFill>
              </a:defRPr>
            </a:lvl1pPr>
          </a:lstStyle>
          <a:p>
            <a:endParaRPr lang="en-US"/>
          </a:p>
        </p:txBody>
      </p:sp>
      <p:sp>
        <p:nvSpPr>
          <p:cNvPr id="6" name="Slide Number Placeholder 5">
            <a:extLst>
              <a:ext uri="{FF2B5EF4-FFF2-40B4-BE49-F238E27FC236}">
                <a16:creationId xmlns:a16="http://schemas.microsoft.com/office/drawing/2014/main" xmlns="" id="{C8191B60-3032-C240-A454-F75F7A935115}"/>
              </a:ext>
            </a:extLst>
          </p:cNvPr>
          <p:cNvSpPr>
            <a:spLocks noGrp="1"/>
          </p:cNvSpPr>
          <p:nvPr>
            <p:ph type="sldNum" sz="quarter" idx="12"/>
          </p:nvPr>
        </p:nvSpPr>
        <p:spPr>
          <a:xfrm>
            <a:off x="10560424" y="6159127"/>
            <a:ext cx="1259540" cy="365125"/>
          </a:xfrm>
        </p:spPr>
        <p:txBody>
          <a:bodyPr/>
          <a:lstStyle>
            <a:lvl1pPr>
              <a:defRPr b="1">
                <a:solidFill>
                  <a:schemeClr val="bg1"/>
                </a:solidFill>
              </a:defRPr>
            </a:lvl1pPr>
          </a:lstStyle>
          <a:p>
            <a:fld id="{B0775356-F840-8E4A-96D3-41F478316C27}" type="slidenum">
              <a:rPr lang="en-US"/>
              <a:pPr/>
              <a:t>‹#›</a:t>
            </a:fld>
            <a:endParaRPr lang="en-US"/>
          </a:p>
        </p:txBody>
      </p:sp>
    </p:spTree>
    <p:extLst>
      <p:ext uri="{BB962C8B-B14F-4D97-AF65-F5344CB8AC3E}">
        <p14:creationId xmlns:p14="http://schemas.microsoft.com/office/powerpoint/2010/main" val="179243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E20C2F-3E3E-5D4B-9926-DC1C4275EA9C}"/>
              </a:ext>
            </a:extLst>
          </p:cNvPr>
          <p:cNvSpPr>
            <a:spLocks noGrp="1"/>
          </p:cNvSpPr>
          <p:nvPr>
            <p:ph type="title"/>
          </p:nvPr>
        </p:nvSpPr>
        <p:spPr>
          <a:xfrm>
            <a:off x="838200" y="365125"/>
            <a:ext cx="10515600" cy="1220607"/>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80214BB-647F-4944-9D9C-1877EEFCE9C2}"/>
              </a:ext>
            </a:extLst>
          </p:cNvPr>
          <p:cNvSpPr>
            <a:spLocks noGrp="1"/>
          </p:cNvSpPr>
          <p:nvPr>
            <p:ph type="body" orient="vert" idx="1"/>
          </p:nvPr>
        </p:nvSpPr>
        <p:spPr>
          <a:xfrm>
            <a:off x="838200" y="1663580"/>
            <a:ext cx="10515600" cy="385754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EEE9E757-D96D-4445-8BA5-D1CD8DC4812E}"/>
              </a:ext>
            </a:extLst>
          </p:cNvPr>
          <p:cNvSpPr>
            <a:spLocks noGrp="1"/>
          </p:cNvSpPr>
          <p:nvPr>
            <p:ph type="dt" sz="half" idx="10"/>
          </p:nvPr>
        </p:nvSpPr>
        <p:spPr>
          <a:xfrm>
            <a:off x="3608294" y="6159127"/>
            <a:ext cx="1537447" cy="365125"/>
          </a:xfrm>
        </p:spPr>
        <p:txBody>
          <a:bodyPr/>
          <a:lstStyle>
            <a:lvl1pPr>
              <a:defRPr b="1">
                <a:solidFill>
                  <a:schemeClr val="bg1"/>
                </a:solidFill>
              </a:defRPr>
            </a:lvl1pPr>
          </a:lstStyle>
          <a:p>
            <a:fld id="{08E91157-72D5-A341-96C0-F2E22774165E}" type="datetimeFigureOut">
              <a:rPr lang="en-US"/>
              <a:pPr/>
              <a:t>7/14/2021</a:t>
            </a:fld>
            <a:endParaRPr lang="en-US"/>
          </a:p>
        </p:txBody>
      </p:sp>
      <p:sp>
        <p:nvSpPr>
          <p:cNvPr id="8" name="Footer Placeholder 4">
            <a:extLst>
              <a:ext uri="{FF2B5EF4-FFF2-40B4-BE49-F238E27FC236}">
                <a16:creationId xmlns:a16="http://schemas.microsoft.com/office/drawing/2014/main" xmlns="" id="{22C2073E-9C85-2F47-8681-C8C8BBB9B59D}"/>
              </a:ext>
            </a:extLst>
          </p:cNvPr>
          <p:cNvSpPr>
            <a:spLocks noGrp="1"/>
          </p:cNvSpPr>
          <p:nvPr>
            <p:ph type="ftr" sz="quarter" idx="11"/>
          </p:nvPr>
        </p:nvSpPr>
        <p:spPr>
          <a:xfrm>
            <a:off x="5159187" y="6159127"/>
            <a:ext cx="5392272" cy="365125"/>
          </a:xfrm>
        </p:spPr>
        <p:txBody>
          <a:bodyPr/>
          <a:lstStyle>
            <a:lvl1pPr>
              <a:defRPr b="1">
                <a:solidFill>
                  <a:schemeClr val="bg2"/>
                </a:solidFill>
              </a:defRPr>
            </a:lvl1pPr>
          </a:lstStyle>
          <a:p>
            <a:endParaRPr lang="en-US"/>
          </a:p>
        </p:txBody>
      </p:sp>
      <p:sp>
        <p:nvSpPr>
          <p:cNvPr id="9" name="Slide Number Placeholder 5">
            <a:extLst>
              <a:ext uri="{FF2B5EF4-FFF2-40B4-BE49-F238E27FC236}">
                <a16:creationId xmlns:a16="http://schemas.microsoft.com/office/drawing/2014/main" xmlns="" id="{DCCD9602-B612-EA4E-8D36-686A9EE9B077}"/>
              </a:ext>
            </a:extLst>
          </p:cNvPr>
          <p:cNvSpPr>
            <a:spLocks noGrp="1"/>
          </p:cNvSpPr>
          <p:nvPr>
            <p:ph type="sldNum" sz="quarter" idx="12"/>
          </p:nvPr>
        </p:nvSpPr>
        <p:spPr>
          <a:xfrm>
            <a:off x="10560424" y="6159127"/>
            <a:ext cx="1259540" cy="365125"/>
          </a:xfrm>
        </p:spPr>
        <p:txBody>
          <a:bodyPr/>
          <a:lstStyle>
            <a:lvl1pPr>
              <a:defRPr b="1">
                <a:solidFill>
                  <a:schemeClr val="bg1"/>
                </a:solidFill>
              </a:defRPr>
            </a:lvl1pPr>
          </a:lstStyle>
          <a:p>
            <a:fld id="{B0775356-F840-8E4A-96D3-41F478316C27}" type="slidenum">
              <a:rPr lang="en-US"/>
              <a:pPr/>
              <a:t>‹#›</a:t>
            </a:fld>
            <a:endParaRPr lang="en-US"/>
          </a:p>
        </p:txBody>
      </p:sp>
    </p:spTree>
    <p:extLst>
      <p:ext uri="{BB962C8B-B14F-4D97-AF65-F5344CB8AC3E}">
        <p14:creationId xmlns:p14="http://schemas.microsoft.com/office/powerpoint/2010/main" val="145126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CAC0C02-5E75-A543-BF4D-B59E1C7FF2EA}"/>
              </a:ext>
            </a:extLst>
          </p:cNvPr>
          <p:cNvSpPr>
            <a:spLocks noGrp="1"/>
          </p:cNvSpPr>
          <p:nvPr>
            <p:ph type="title" orient="vert"/>
          </p:nvPr>
        </p:nvSpPr>
        <p:spPr>
          <a:xfrm>
            <a:off x="8724900" y="365125"/>
            <a:ext cx="2628900" cy="522544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36975C6-38F3-EB48-8CCE-339C18610EC7}"/>
              </a:ext>
            </a:extLst>
          </p:cNvPr>
          <p:cNvSpPr>
            <a:spLocks noGrp="1"/>
          </p:cNvSpPr>
          <p:nvPr>
            <p:ph type="body" orient="vert" idx="1"/>
          </p:nvPr>
        </p:nvSpPr>
        <p:spPr>
          <a:xfrm>
            <a:off x="838200" y="365125"/>
            <a:ext cx="7734300" cy="522544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F935EB89-86E3-A944-89AD-66008CA2E711}"/>
              </a:ext>
            </a:extLst>
          </p:cNvPr>
          <p:cNvSpPr>
            <a:spLocks noGrp="1"/>
          </p:cNvSpPr>
          <p:nvPr>
            <p:ph type="dt" sz="half" idx="10"/>
          </p:nvPr>
        </p:nvSpPr>
        <p:spPr>
          <a:xfrm>
            <a:off x="3608294" y="6159127"/>
            <a:ext cx="1537447" cy="365125"/>
          </a:xfrm>
        </p:spPr>
        <p:txBody>
          <a:bodyPr/>
          <a:lstStyle>
            <a:lvl1pPr>
              <a:defRPr b="1">
                <a:solidFill>
                  <a:schemeClr val="bg1"/>
                </a:solidFill>
              </a:defRPr>
            </a:lvl1pPr>
          </a:lstStyle>
          <a:p>
            <a:fld id="{08E91157-72D5-A341-96C0-F2E22774165E}" type="datetimeFigureOut">
              <a:rPr lang="en-US"/>
              <a:pPr/>
              <a:t>7/14/2021</a:t>
            </a:fld>
            <a:endParaRPr lang="en-US"/>
          </a:p>
        </p:txBody>
      </p:sp>
      <p:sp>
        <p:nvSpPr>
          <p:cNvPr id="8" name="Footer Placeholder 4">
            <a:extLst>
              <a:ext uri="{FF2B5EF4-FFF2-40B4-BE49-F238E27FC236}">
                <a16:creationId xmlns:a16="http://schemas.microsoft.com/office/drawing/2014/main" xmlns="" id="{7D07AE7B-29B8-5941-B161-22B759D36709}"/>
              </a:ext>
            </a:extLst>
          </p:cNvPr>
          <p:cNvSpPr>
            <a:spLocks noGrp="1"/>
          </p:cNvSpPr>
          <p:nvPr>
            <p:ph type="ftr" sz="quarter" idx="11"/>
          </p:nvPr>
        </p:nvSpPr>
        <p:spPr>
          <a:xfrm>
            <a:off x="5159187" y="6159127"/>
            <a:ext cx="5392272" cy="365125"/>
          </a:xfrm>
        </p:spPr>
        <p:txBody>
          <a:bodyPr/>
          <a:lstStyle>
            <a:lvl1pPr>
              <a:defRPr b="1">
                <a:solidFill>
                  <a:schemeClr val="bg2"/>
                </a:solidFill>
              </a:defRPr>
            </a:lvl1pPr>
          </a:lstStyle>
          <a:p>
            <a:endParaRPr lang="en-US"/>
          </a:p>
        </p:txBody>
      </p:sp>
      <p:sp>
        <p:nvSpPr>
          <p:cNvPr id="9" name="Slide Number Placeholder 5">
            <a:extLst>
              <a:ext uri="{FF2B5EF4-FFF2-40B4-BE49-F238E27FC236}">
                <a16:creationId xmlns:a16="http://schemas.microsoft.com/office/drawing/2014/main" xmlns="" id="{4BDFDB5C-3D46-B24D-83FC-CF7168BF3CD5}"/>
              </a:ext>
            </a:extLst>
          </p:cNvPr>
          <p:cNvSpPr>
            <a:spLocks noGrp="1"/>
          </p:cNvSpPr>
          <p:nvPr>
            <p:ph type="sldNum" sz="quarter" idx="12"/>
          </p:nvPr>
        </p:nvSpPr>
        <p:spPr>
          <a:xfrm>
            <a:off x="10560424" y="6159127"/>
            <a:ext cx="1259540" cy="365125"/>
          </a:xfrm>
        </p:spPr>
        <p:txBody>
          <a:bodyPr/>
          <a:lstStyle>
            <a:lvl1pPr>
              <a:defRPr b="1">
                <a:solidFill>
                  <a:schemeClr val="bg1"/>
                </a:solidFill>
              </a:defRPr>
            </a:lvl1pPr>
          </a:lstStyle>
          <a:p>
            <a:fld id="{B0775356-F840-8E4A-96D3-41F478316C27}" type="slidenum">
              <a:rPr lang="en-US"/>
              <a:pPr/>
              <a:t>‹#›</a:t>
            </a:fld>
            <a:endParaRPr lang="en-US"/>
          </a:p>
        </p:txBody>
      </p:sp>
    </p:spTree>
    <p:extLst>
      <p:ext uri="{BB962C8B-B14F-4D97-AF65-F5344CB8AC3E}">
        <p14:creationId xmlns:p14="http://schemas.microsoft.com/office/powerpoint/2010/main" val="572811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10B0C5-64E7-3446-B418-C74ABDDFB2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FDEEAA4-0930-3B46-ACFE-5C221CB6BDAD}"/>
              </a:ext>
            </a:extLst>
          </p:cNvPr>
          <p:cNvSpPr>
            <a:spLocks noGrp="1"/>
          </p:cNvSpPr>
          <p:nvPr>
            <p:ph idx="1"/>
          </p:nvPr>
        </p:nvSpPr>
        <p:spPr>
          <a:xfrm>
            <a:off x="838200" y="1825625"/>
            <a:ext cx="10515600" cy="3764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DA36E91B-7104-5E41-A131-9E3298C36513}"/>
              </a:ext>
            </a:extLst>
          </p:cNvPr>
          <p:cNvSpPr>
            <a:spLocks noGrp="1"/>
          </p:cNvSpPr>
          <p:nvPr>
            <p:ph type="dt" sz="half" idx="10"/>
          </p:nvPr>
        </p:nvSpPr>
        <p:spPr>
          <a:xfrm>
            <a:off x="3608294" y="6159127"/>
            <a:ext cx="1537447" cy="365125"/>
          </a:xfrm>
        </p:spPr>
        <p:txBody>
          <a:bodyPr/>
          <a:lstStyle>
            <a:lvl1pPr>
              <a:defRPr b="1">
                <a:solidFill>
                  <a:schemeClr val="bg1"/>
                </a:solidFill>
              </a:defRPr>
            </a:lvl1pPr>
          </a:lstStyle>
          <a:p>
            <a:fld id="{08E91157-72D5-A341-96C0-F2E22774165E}" type="datetimeFigureOut">
              <a:rPr lang="en-US"/>
              <a:pPr/>
              <a:t>7/14/2021</a:t>
            </a:fld>
            <a:endParaRPr lang="en-US"/>
          </a:p>
        </p:txBody>
      </p:sp>
      <p:sp>
        <p:nvSpPr>
          <p:cNvPr id="8" name="Footer Placeholder 4">
            <a:extLst>
              <a:ext uri="{FF2B5EF4-FFF2-40B4-BE49-F238E27FC236}">
                <a16:creationId xmlns:a16="http://schemas.microsoft.com/office/drawing/2014/main" xmlns="" id="{33FDE84B-F957-744D-945E-8C8954F30A1A}"/>
              </a:ext>
            </a:extLst>
          </p:cNvPr>
          <p:cNvSpPr>
            <a:spLocks noGrp="1"/>
          </p:cNvSpPr>
          <p:nvPr>
            <p:ph type="ftr" sz="quarter" idx="11"/>
          </p:nvPr>
        </p:nvSpPr>
        <p:spPr>
          <a:xfrm>
            <a:off x="5159187" y="6159127"/>
            <a:ext cx="5392272" cy="365125"/>
          </a:xfrm>
        </p:spPr>
        <p:txBody>
          <a:bodyPr/>
          <a:lstStyle>
            <a:lvl1pPr>
              <a:defRPr b="1">
                <a:solidFill>
                  <a:schemeClr val="bg2"/>
                </a:solidFill>
              </a:defRPr>
            </a:lvl1pPr>
          </a:lstStyle>
          <a:p>
            <a:endParaRPr lang="en-US"/>
          </a:p>
        </p:txBody>
      </p:sp>
      <p:sp>
        <p:nvSpPr>
          <p:cNvPr id="9" name="Slide Number Placeholder 5">
            <a:extLst>
              <a:ext uri="{FF2B5EF4-FFF2-40B4-BE49-F238E27FC236}">
                <a16:creationId xmlns:a16="http://schemas.microsoft.com/office/drawing/2014/main" xmlns="" id="{CF4C7E25-2504-9E4A-A438-028F31932806}"/>
              </a:ext>
            </a:extLst>
          </p:cNvPr>
          <p:cNvSpPr>
            <a:spLocks noGrp="1"/>
          </p:cNvSpPr>
          <p:nvPr>
            <p:ph type="sldNum" sz="quarter" idx="12"/>
          </p:nvPr>
        </p:nvSpPr>
        <p:spPr>
          <a:xfrm>
            <a:off x="10560424" y="6159127"/>
            <a:ext cx="1259540" cy="365125"/>
          </a:xfrm>
        </p:spPr>
        <p:txBody>
          <a:bodyPr/>
          <a:lstStyle>
            <a:lvl1pPr>
              <a:defRPr b="1">
                <a:solidFill>
                  <a:schemeClr val="bg1"/>
                </a:solidFill>
              </a:defRPr>
            </a:lvl1pPr>
          </a:lstStyle>
          <a:p>
            <a:fld id="{B0775356-F840-8E4A-96D3-41F478316C27}" type="slidenum">
              <a:rPr lang="en-US"/>
              <a:pPr/>
              <a:t>‹#›</a:t>
            </a:fld>
            <a:endParaRPr lang="en-US"/>
          </a:p>
        </p:txBody>
      </p:sp>
    </p:spTree>
    <p:extLst>
      <p:ext uri="{BB962C8B-B14F-4D97-AF65-F5344CB8AC3E}">
        <p14:creationId xmlns:p14="http://schemas.microsoft.com/office/powerpoint/2010/main" val="2137807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8258A2-ACD6-CD4F-9900-3548E442894B}"/>
              </a:ext>
            </a:extLst>
          </p:cNvPr>
          <p:cNvSpPr>
            <a:spLocks noGrp="1"/>
          </p:cNvSpPr>
          <p:nvPr>
            <p:ph type="title"/>
          </p:nvPr>
        </p:nvSpPr>
        <p:spPr>
          <a:xfrm>
            <a:off x="831850" y="853211"/>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A899AD2-2162-0041-8A87-5D03E5E659E4}"/>
              </a:ext>
            </a:extLst>
          </p:cNvPr>
          <p:cNvSpPr>
            <a:spLocks noGrp="1"/>
          </p:cNvSpPr>
          <p:nvPr>
            <p:ph type="body" idx="1"/>
          </p:nvPr>
        </p:nvSpPr>
        <p:spPr>
          <a:xfrm>
            <a:off x="831850" y="3732936"/>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xmlns="" id="{83EC36B1-DAD7-B04C-B97A-CF0D3421F33A}"/>
              </a:ext>
            </a:extLst>
          </p:cNvPr>
          <p:cNvSpPr>
            <a:spLocks noGrp="1"/>
          </p:cNvSpPr>
          <p:nvPr>
            <p:ph type="dt" sz="half" idx="10"/>
          </p:nvPr>
        </p:nvSpPr>
        <p:spPr>
          <a:xfrm>
            <a:off x="3608294" y="6159127"/>
            <a:ext cx="1537447" cy="365125"/>
          </a:xfrm>
        </p:spPr>
        <p:txBody>
          <a:bodyPr/>
          <a:lstStyle>
            <a:lvl1pPr>
              <a:defRPr b="1">
                <a:solidFill>
                  <a:schemeClr val="bg1"/>
                </a:solidFill>
              </a:defRPr>
            </a:lvl1pPr>
          </a:lstStyle>
          <a:p>
            <a:fld id="{08E91157-72D5-A341-96C0-F2E22774165E}" type="datetimeFigureOut">
              <a:rPr lang="en-US"/>
              <a:pPr/>
              <a:t>7/14/2021</a:t>
            </a:fld>
            <a:endParaRPr lang="en-US"/>
          </a:p>
        </p:txBody>
      </p:sp>
      <p:sp>
        <p:nvSpPr>
          <p:cNvPr id="8" name="Footer Placeholder 4">
            <a:extLst>
              <a:ext uri="{FF2B5EF4-FFF2-40B4-BE49-F238E27FC236}">
                <a16:creationId xmlns:a16="http://schemas.microsoft.com/office/drawing/2014/main" xmlns="" id="{DFEE8E16-6501-6740-817A-CC196B345D57}"/>
              </a:ext>
            </a:extLst>
          </p:cNvPr>
          <p:cNvSpPr>
            <a:spLocks noGrp="1"/>
          </p:cNvSpPr>
          <p:nvPr>
            <p:ph type="ftr" sz="quarter" idx="11"/>
          </p:nvPr>
        </p:nvSpPr>
        <p:spPr>
          <a:xfrm>
            <a:off x="5159187" y="6159127"/>
            <a:ext cx="5392272" cy="365125"/>
          </a:xfrm>
        </p:spPr>
        <p:txBody>
          <a:bodyPr/>
          <a:lstStyle>
            <a:lvl1pPr>
              <a:defRPr b="1">
                <a:solidFill>
                  <a:schemeClr val="bg2"/>
                </a:solidFill>
              </a:defRPr>
            </a:lvl1pPr>
          </a:lstStyle>
          <a:p>
            <a:endParaRPr lang="en-US"/>
          </a:p>
        </p:txBody>
      </p:sp>
      <p:sp>
        <p:nvSpPr>
          <p:cNvPr id="9" name="Slide Number Placeholder 5">
            <a:extLst>
              <a:ext uri="{FF2B5EF4-FFF2-40B4-BE49-F238E27FC236}">
                <a16:creationId xmlns:a16="http://schemas.microsoft.com/office/drawing/2014/main" xmlns="" id="{6431A6EC-5056-4742-B306-619416D5FD8A}"/>
              </a:ext>
            </a:extLst>
          </p:cNvPr>
          <p:cNvSpPr>
            <a:spLocks noGrp="1"/>
          </p:cNvSpPr>
          <p:nvPr>
            <p:ph type="sldNum" sz="quarter" idx="12"/>
          </p:nvPr>
        </p:nvSpPr>
        <p:spPr>
          <a:xfrm>
            <a:off x="10560424" y="6159127"/>
            <a:ext cx="1259540" cy="365125"/>
          </a:xfrm>
        </p:spPr>
        <p:txBody>
          <a:bodyPr/>
          <a:lstStyle>
            <a:lvl1pPr>
              <a:defRPr b="1">
                <a:solidFill>
                  <a:schemeClr val="bg1"/>
                </a:solidFill>
              </a:defRPr>
            </a:lvl1pPr>
          </a:lstStyle>
          <a:p>
            <a:fld id="{B0775356-F840-8E4A-96D3-41F478316C27}" type="slidenum">
              <a:rPr lang="en-US"/>
              <a:pPr/>
              <a:t>‹#›</a:t>
            </a:fld>
            <a:endParaRPr lang="en-US"/>
          </a:p>
        </p:txBody>
      </p:sp>
    </p:spTree>
    <p:extLst>
      <p:ext uri="{BB962C8B-B14F-4D97-AF65-F5344CB8AC3E}">
        <p14:creationId xmlns:p14="http://schemas.microsoft.com/office/powerpoint/2010/main" val="2509604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54B86F-3D03-E747-8682-25FC59276E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2893185-849B-6340-9E53-B69A44B440DB}"/>
              </a:ext>
            </a:extLst>
          </p:cNvPr>
          <p:cNvSpPr>
            <a:spLocks noGrp="1"/>
          </p:cNvSpPr>
          <p:nvPr>
            <p:ph sz="half" idx="1"/>
          </p:nvPr>
        </p:nvSpPr>
        <p:spPr>
          <a:xfrm>
            <a:off x="838200" y="1825625"/>
            <a:ext cx="5181600" cy="38343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DA62D44-6F71-1046-9086-C31DE2EA0510}"/>
              </a:ext>
            </a:extLst>
          </p:cNvPr>
          <p:cNvSpPr>
            <a:spLocks noGrp="1"/>
          </p:cNvSpPr>
          <p:nvPr>
            <p:ph sz="half" idx="2"/>
          </p:nvPr>
        </p:nvSpPr>
        <p:spPr>
          <a:xfrm>
            <a:off x="6172200" y="1825625"/>
            <a:ext cx="5181600" cy="38343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xmlns="" id="{C64E3356-8CFB-AA4A-9CFA-C66A075155F7}"/>
              </a:ext>
            </a:extLst>
          </p:cNvPr>
          <p:cNvSpPr>
            <a:spLocks noGrp="1"/>
          </p:cNvSpPr>
          <p:nvPr>
            <p:ph type="dt" sz="half" idx="10"/>
          </p:nvPr>
        </p:nvSpPr>
        <p:spPr>
          <a:xfrm>
            <a:off x="3608294" y="6159127"/>
            <a:ext cx="1537447" cy="365125"/>
          </a:xfrm>
        </p:spPr>
        <p:txBody>
          <a:bodyPr/>
          <a:lstStyle>
            <a:lvl1pPr>
              <a:defRPr b="1">
                <a:solidFill>
                  <a:schemeClr val="bg1"/>
                </a:solidFill>
              </a:defRPr>
            </a:lvl1pPr>
          </a:lstStyle>
          <a:p>
            <a:fld id="{08E91157-72D5-A341-96C0-F2E22774165E}" type="datetimeFigureOut">
              <a:rPr lang="en-US"/>
              <a:pPr/>
              <a:t>7/14/2021</a:t>
            </a:fld>
            <a:endParaRPr lang="en-US"/>
          </a:p>
        </p:txBody>
      </p:sp>
      <p:sp>
        <p:nvSpPr>
          <p:cNvPr id="9" name="Footer Placeholder 4">
            <a:extLst>
              <a:ext uri="{FF2B5EF4-FFF2-40B4-BE49-F238E27FC236}">
                <a16:creationId xmlns:a16="http://schemas.microsoft.com/office/drawing/2014/main" xmlns="" id="{C9C138A8-D26C-7D49-91A3-E2577B095F20}"/>
              </a:ext>
            </a:extLst>
          </p:cNvPr>
          <p:cNvSpPr>
            <a:spLocks noGrp="1"/>
          </p:cNvSpPr>
          <p:nvPr>
            <p:ph type="ftr" sz="quarter" idx="11"/>
          </p:nvPr>
        </p:nvSpPr>
        <p:spPr>
          <a:xfrm>
            <a:off x="5159187" y="6159127"/>
            <a:ext cx="5392272" cy="365125"/>
          </a:xfrm>
        </p:spPr>
        <p:txBody>
          <a:bodyPr/>
          <a:lstStyle>
            <a:lvl1pPr>
              <a:defRPr b="1">
                <a:solidFill>
                  <a:schemeClr val="bg2"/>
                </a:solidFill>
              </a:defRPr>
            </a:lvl1pPr>
          </a:lstStyle>
          <a:p>
            <a:endParaRPr lang="en-US"/>
          </a:p>
        </p:txBody>
      </p:sp>
      <p:sp>
        <p:nvSpPr>
          <p:cNvPr id="10" name="Slide Number Placeholder 5">
            <a:extLst>
              <a:ext uri="{FF2B5EF4-FFF2-40B4-BE49-F238E27FC236}">
                <a16:creationId xmlns:a16="http://schemas.microsoft.com/office/drawing/2014/main" xmlns="" id="{BE1A6F03-8EF2-714E-8071-CD3196134011}"/>
              </a:ext>
            </a:extLst>
          </p:cNvPr>
          <p:cNvSpPr>
            <a:spLocks noGrp="1"/>
          </p:cNvSpPr>
          <p:nvPr>
            <p:ph type="sldNum" sz="quarter" idx="12"/>
          </p:nvPr>
        </p:nvSpPr>
        <p:spPr>
          <a:xfrm>
            <a:off x="10560424" y="6159127"/>
            <a:ext cx="1259540" cy="365125"/>
          </a:xfrm>
        </p:spPr>
        <p:txBody>
          <a:bodyPr/>
          <a:lstStyle>
            <a:lvl1pPr>
              <a:defRPr b="1">
                <a:solidFill>
                  <a:schemeClr val="bg1"/>
                </a:solidFill>
              </a:defRPr>
            </a:lvl1pPr>
          </a:lstStyle>
          <a:p>
            <a:fld id="{B0775356-F840-8E4A-96D3-41F478316C27}" type="slidenum">
              <a:rPr lang="en-US"/>
              <a:pPr/>
              <a:t>‹#›</a:t>
            </a:fld>
            <a:endParaRPr lang="en-US"/>
          </a:p>
        </p:txBody>
      </p:sp>
    </p:spTree>
    <p:extLst>
      <p:ext uri="{BB962C8B-B14F-4D97-AF65-F5344CB8AC3E}">
        <p14:creationId xmlns:p14="http://schemas.microsoft.com/office/powerpoint/2010/main" val="134325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1CC908-F221-834C-B726-933FB358B0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7729E70-4484-5342-8437-282810B99E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F103B9C-5B38-BA42-95AC-9CBF916DDC73}"/>
              </a:ext>
            </a:extLst>
          </p:cNvPr>
          <p:cNvSpPr>
            <a:spLocks noGrp="1"/>
          </p:cNvSpPr>
          <p:nvPr>
            <p:ph sz="half" idx="2"/>
          </p:nvPr>
        </p:nvSpPr>
        <p:spPr>
          <a:xfrm>
            <a:off x="839788" y="2505075"/>
            <a:ext cx="5157787" cy="3166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62AC4B0-CE06-8343-9B67-B55DD92F9C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BFE4866-E11E-7C43-9E0F-0B6BBAB2E00C}"/>
              </a:ext>
            </a:extLst>
          </p:cNvPr>
          <p:cNvSpPr>
            <a:spLocks noGrp="1"/>
          </p:cNvSpPr>
          <p:nvPr>
            <p:ph sz="quarter" idx="4"/>
          </p:nvPr>
        </p:nvSpPr>
        <p:spPr>
          <a:xfrm>
            <a:off x="6172200" y="2505075"/>
            <a:ext cx="5183188" cy="3166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xmlns="" id="{3D292A56-6C87-9345-8C0B-4FAAE3B4E9FD}"/>
              </a:ext>
            </a:extLst>
          </p:cNvPr>
          <p:cNvSpPr>
            <a:spLocks noGrp="1"/>
          </p:cNvSpPr>
          <p:nvPr>
            <p:ph type="dt" sz="half" idx="10"/>
          </p:nvPr>
        </p:nvSpPr>
        <p:spPr>
          <a:xfrm>
            <a:off x="3608294" y="6159127"/>
            <a:ext cx="1537447" cy="365125"/>
          </a:xfrm>
        </p:spPr>
        <p:txBody>
          <a:bodyPr/>
          <a:lstStyle>
            <a:lvl1pPr>
              <a:defRPr b="1">
                <a:solidFill>
                  <a:schemeClr val="bg1"/>
                </a:solidFill>
              </a:defRPr>
            </a:lvl1pPr>
          </a:lstStyle>
          <a:p>
            <a:fld id="{08E91157-72D5-A341-96C0-F2E22774165E}" type="datetimeFigureOut">
              <a:rPr lang="en-US"/>
              <a:pPr/>
              <a:t>7/14/2021</a:t>
            </a:fld>
            <a:endParaRPr lang="en-US"/>
          </a:p>
        </p:txBody>
      </p:sp>
      <p:sp>
        <p:nvSpPr>
          <p:cNvPr id="11" name="Footer Placeholder 4">
            <a:extLst>
              <a:ext uri="{FF2B5EF4-FFF2-40B4-BE49-F238E27FC236}">
                <a16:creationId xmlns:a16="http://schemas.microsoft.com/office/drawing/2014/main" xmlns="" id="{FF3C85CA-6B5E-0A48-A86F-F9DD8CE70D8B}"/>
              </a:ext>
            </a:extLst>
          </p:cNvPr>
          <p:cNvSpPr>
            <a:spLocks noGrp="1"/>
          </p:cNvSpPr>
          <p:nvPr>
            <p:ph type="ftr" sz="quarter" idx="11"/>
          </p:nvPr>
        </p:nvSpPr>
        <p:spPr>
          <a:xfrm>
            <a:off x="5159187" y="6159127"/>
            <a:ext cx="5392272" cy="365125"/>
          </a:xfrm>
        </p:spPr>
        <p:txBody>
          <a:bodyPr/>
          <a:lstStyle>
            <a:lvl1pPr>
              <a:defRPr b="1">
                <a:solidFill>
                  <a:schemeClr val="bg2"/>
                </a:solidFill>
              </a:defRPr>
            </a:lvl1pPr>
          </a:lstStyle>
          <a:p>
            <a:endParaRPr lang="en-US"/>
          </a:p>
        </p:txBody>
      </p:sp>
      <p:sp>
        <p:nvSpPr>
          <p:cNvPr id="12" name="Slide Number Placeholder 5">
            <a:extLst>
              <a:ext uri="{FF2B5EF4-FFF2-40B4-BE49-F238E27FC236}">
                <a16:creationId xmlns:a16="http://schemas.microsoft.com/office/drawing/2014/main" xmlns="" id="{FFF05605-698F-504B-B747-C8A3891AACA6}"/>
              </a:ext>
            </a:extLst>
          </p:cNvPr>
          <p:cNvSpPr>
            <a:spLocks noGrp="1"/>
          </p:cNvSpPr>
          <p:nvPr>
            <p:ph type="sldNum" sz="quarter" idx="12"/>
          </p:nvPr>
        </p:nvSpPr>
        <p:spPr>
          <a:xfrm>
            <a:off x="10560424" y="6159127"/>
            <a:ext cx="1259540" cy="365125"/>
          </a:xfrm>
        </p:spPr>
        <p:txBody>
          <a:bodyPr/>
          <a:lstStyle>
            <a:lvl1pPr>
              <a:defRPr b="1">
                <a:solidFill>
                  <a:schemeClr val="bg1"/>
                </a:solidFill>
              </a:defRPr>
            </a:lvl1pPr>
          </a:lstStyle>
          <a:p>
            <a:fld id="{B0775356-F840-8E4A-96D3-41F478316C27}" type="slidenum">
              <a:rPr lang="en-US"/>
              <a:pPr/>
              <a:t>‹#›</a:t>
            </a:fld>
            <a:endParaRPr lang="en-US"/>
          </a:p>
        </p:txBody>
      </p:sp>
    </p:spTree>
    <p:extLst>
      <p:ext uri="{BB962C8B-B14F-4D97-AF65-F5344CB8AC3E}">
        <p14:creationId xmlns:p14="http://schemas.microsoft.com/office/powerpoint/2010/main" val="1312147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3D5B70-F75A-C145-BC95-6147C617A311}"/>
              </a:ext>
            </a:extLst>
          </p:cNvPr>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xmlns="" id="{3BC8517B-97E8-504F-9D22-228C25E80692}"/>
              </a:ext>
            </a:extLst>
          </p:cNvPr>
          <p:cNvSpPr>
            <a:spLocks noGrp="1"/>
          </p:cNvSpPr>
          <p:nvPr>
            <p:ph type="dt" sz="half" idx="10"/>
          </p:nvPr>
        </p:nvSpPr>
        <p:spPr>
          <a:xfrm>
            <a:off x="3608294" y="6159127"/>
            <a:ext cx="1537447" cy="365125"/>
          </a:xfrm>
        </p:spPr>
        <p:txBody>
          <a:bodyPr/>
          <a:lstStyle>
            <a:lvl1pPr>
              <a:defRPr b="1">
                <a:solidFill>
                  <a:schemeClr val="bg1"/>
                </a:solidFill>
              </a:defRPr>
            </a:lvl1pPr>
          </a:lstStyle>
          <a:p>
            <a:fld id="{08E91157-72D5-A341-96C0-F2E22774165E}" type="datetimeFigureOut">
              <a:rPr lang="en-US"/>
              <a:pPr/>
              <a:t>7/14/2021</a:t>
            </a:fld>
            <a:endParaRPr lang="en-US"/>
          </a:p>
        </p:txBody>
      </p:sp>
      <p:sp>
        <p:nvSpPr>
          <p:cNvPr id="7" name="Footer Placeholder 4">
            <a:extLst>
              <a:ext uri="{FF2B5EF4-FFF2-40B4-BE49-F238E27FC236}">
                <a16:creationId xmlns:a16="http://schemas.microsoft.com/office/drawing/2014/main" xmlns="" id="{C23262DB-EE67-FE45-8C83-87BE9F8F6806}"/>
              </a:ext>
            </a:extLst>
          </p:cNvPr>
          <p:cNvSpPr>
            <a:spLocks noGrp="1"/>
          </p:cNvSpPr>
          <p:nvPr>
            <p:ph type="ftr" sz="quarter" idx="11"/>
          </p:nvPr>
        </p:nvSpPr>
        <p:spPr>
          <a:xfrm>
            <a:off x="5159187" y="6159127"/>
            <a:ext cx="5392272" cy="365125"/>
          </a:xfrm>
        </p:spPr>
        <p:txBody>
          <a:bodyPr/>
          <a:lstStyle>
            <a:lvl1pPr>
              <a:defRPr b="1">
                <a:solidFill>
                  <a:schemeClr val="bg2"/>
                </a:solidFill>
              </a:defRPr>
            </a:lvl1pPr>
          </a:lstStyle>
          <a:p>
            <a:endParaRPr lang="en-US"/>
          </a:p>
        </p:txBody>
      </p:sp>
      <p:sp>
        <p:nvSpPr>
          <p:cNvPr id="8" name="Slide Number Placeholder 5">
            <a:extLst>
              <a:ext uri="{FF2B5EF4-FFF2-40B4-BE49-F238E27FC236}">
                <a16:creationId xmlns:a16="http://schemas.microsoft.com/office/drawing/2014/main" xmlns="" id="{34BA2636-E972-4E4A-9DEB-573BFE73A431}"/>
              </a:ext>
            </a:extLst>
          </p:cNvPr>
          <p:cNvSpPr>
            <a:spLocks noGrp="1"/>
          </p:cNvSpPr>
          <p:nvPr>
            <p:ph type="sldNum" sz="quarter" idx="12"/>
          </p:nvPr>
        </p:nvSpPr>
        <p:spPr>
          <a:xfrm>
            <a:off x="10560424" y="6159127"/>
            <a:ext cx="1259540" cy="365125"/>
          </a:xfrm>
        </p:spPr>
        <p:txBody>
          <a:bodyPr/>
          <a:lstStyle>
            <a:lvl1pPr>
              <a:defRPr b="1">
                <a:solidFill>
                  <a:schemeClr val="bg1"/>
                </a:solidFill>
              </a:defRPr>
            </a:lvl1pPr>
          </a:lstStyle>
          <a:p>
            <a:fld id="{B0775356-F840-8E4A-96D3-41F478316C27}" type="slidenum">
              <a:rPr lang="en-US"/>
              <a:pPr/>
              <a:t>‹#›</a:t>
            </a:fld>
            <a:endParaRPr lang="en-US"/>
          </a:p>
        </p:txBody>
      </p:sp>
    </p:spTree>
    <p:extLst>
      <p:ext uri="{BB962C8B-B14F-4D97-AF65-F5344CB8AC3E}">
        <p14:creationId xmlns:p14="http://schemas.microsoft.com/office/powerpoint/2010/main" val="472560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xmlns="" id="{96E10D5D-F100-7443-BBB0-869E0F69F5E8}"/>
              </a:ext>
            </a:extLst>
          </p:cNvPr>
          <p:cNvSpPr>
            <a:spLocks noGrp="1"/>
          </p:cNvSpPr>
          <p:nvPr>
            <p:ph type="dt" sz="half" idx="10"/>
          </p:nvPr>
        </p:nvSpPr>
        <p:spPr>
          <a:xfrm>
            <a:off x="3608294" y="6159127"/>
            <a:ext cx="1537447" cy="365125"/>
          </a:xfrm>
        </p:spPr>
        <p:txBody>
          <a:bodyPr/>
          <a:lstStyle>
            <a:lvl1pPr>
              <a:defRPr b="1">
                <a:solidFill>
                  <a:schemeClr val="bg1"/>
                </a:solidFill>
              </a:defRPr>
            </a:lvl1pPr>
          </a:lstStyle>
          <a:p>
            <a:fld id="{08E91157-72D5-A341-96C0-F2E22774165E}" type="datetimeFigureOut">
              <a:rPr lang="en-US"/>
              <a:pPr/>
              <a:t>7/14/2021</a:t>
            </a:fld>
            <a:endParaRPr lang="en-US"/>
          </a:p>
        </p:txBody>
      </p:sp>
      <p:sp>
        <p:nvSpPr>
          <p:cNvPr id="6" name="Footer Placeholder 4">
            <a:extLst>
              <a:ext uri="{FF2B5EF4-FFF2-40B4-BE49-F238E27FC236}">
                <a16:creationId xmlns:a16="http://schemas.microsoft.com/office/drawing/2014/main" xmlns="" id="{F983FB51-3B52-4848-830B-0D50E8784545}"/>
              </a:ext>
            </a:extLst>
          </p:cNvPr>
          <p:cNvSpPr>
            <a:spLocks noGrp="1"/>
          </p:cNvSpPr>
          <p:nvPr>
            <p:ph type="ftr" sz="quarter" idx="11"/>
          </p:nvPr>
        </p:nvSpPr>
        <p:spPr>
          <a:xfrm>
            <a:off x="5159187" y="6159127"/>
            <a:ext cx="5392272" cy="365125"/>
          </a:xfrm>
        </p:spPr>
        <p:txBody>
          <a:bodyPr/>
          <a:lstStyle>
            <a:lvl1pPr>
              <a:defRPr b="1">
                <a:solidFill>
                  <a:schemeClr val="bg2"/>
                </a:solidFill>
              </a:defRPr>
            </a:lvl1pPr>
          </a:lstStyle>
          <a:p>
            <a:endParaRPr lang="en-US"/>
          </a:p>
        </p:txBody>
      </p:sp>
      <p:sp>
        <p:nvSpPr>
          <p:cNvPr id="7" name="Slide Number Placeholder 5">
            <a:extLst>
              <a:ext uri="{FF2B5EF4-FFF2-40B4-BE49-F238E27FC236}">
                <a16:creationId xmlns:a16="http://schemas.microsoft.com/office/drawing/2014/main" xmlns="" id="{951780D0-416D-9942-B3CE-109332661614}"/>
              </a:ext>
            </a:extLst>
          </p:cNvPr>
          <p:cNvSpPr>
            <a:spLocks noGrp="1"/>
          </p:cNvSpPr>
          <p:nvPr>
            <p:ph type="sldNum" sz="quarter" idx="12"/>
          </p:nvPr>
        </p:nvSpPr>
        <p:spPr>
          <a:xfrm>
            <a:off x="10560424" y="6159127"/>
            <a:ext cx="1259540" cy="365125"/>
          </a:xfrm>
        </p:spPr>
        <p:txBody>
          <a:bodyPr/>
          <a:lstStyle>
            <a:lvl1pPr>
              <a:defRPr b="1">
                <a:solidFill>
                  <a:schemeClr val="bg1"/>
                </a:solidFill>
              </a:defRPr>
            </a:lvl1pPr>
          </a:lstStyle>
          <a:p>
            <a:fld id="{B0775356-F840-8E4A-96D3-41F478316C27}" type="slidenum">
              <a:rPr lang="en-US"/>
              <a:pPr/>
              <a:t>‹#›</a:t>
            </a:fld>
            <a:endParaRPr lang="en-US"/>
          </a:p>
        </p:txBody>
      </p:sp>
    </p:spTree>
    <p:extLst>
      <p:ext uri="{BB962C8B-B14F-4D97-AF65-F5344CB8AC3E}">
        <p14:creationId xmlns:p14="http://schemas.microsoft.com/office/powerpoint/2010/main" val="1945062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98B061-8A03-3143-8143-68B9E43181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D94BB77-50A8-6B4C-ABD8-CFFF1E2DE9B2}"/>
              </a:ext>
            </a:extLst>
          </p:cNvPr>
          <p:cNvSpPr>
            <a:spLocks noGrp="1"/>
          </p:cNvSpPr>
          <p:nvPr>
            <p:ph idx="1"/>
          </p:nvPr>
        </p:nvSpPr>
        <p:spPr>
          <a:xfrm>
            <a:off x="5183188" y="987426"/>
            <a:ext cx="6172200" cy="4522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4A49B52-5F7A-3743-ACF4-4A560F1A3A59}"/>
              </a:ext>
            </a:extLst>
          </p:cNvPr>
          <p:cNvSpPr>
            <a:spLocks noGrp="1"/>
          </p:cNvSpPr>
          <p:nvPr>
            <p:ph type="body" sz="half" idx="2"/>
          </p:nvPr>
        </p:nvSpPr>
        <p:spPr>
          <a:xfrm>
            <a:off x="839788" y="2057400"/>
            <a:ext cx="3932237" cy="3463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xmlns="" id="{62A2EA3A-D8F7-3C41-9536-95F8B91D5913}"/>
              </a:ext>
            </a:extLst>
          </p:cNvPr>
          <p:cNvSpPr>
            <a:spLocks noGrp="1"/>
          </p:cNvSpPr>
          <p:nvPr>
            <p:ph type="dt" sz="half" idx="10"/>
          </p:nvPr>
        </p:nvSpPr>
        <p:spPr>
          <a:xfrm>
            <a:off x="3608294" y="6159127"/>
            <a:ext cx="1537447" cy="365125"/>
          </a:xfrm>
        </p:spPr>
        <p:txBody>
          <a:bodyPr/>
          <a:lstStyle>
            <a:lvl1pPr>
              <a:defRPr b="1">
                <a:solidFill>
                  <a:schemeClr val="bg1"/>
                </a:solidFill>
              </a:defRPr>
            </a:lvl1pPr>
          </a:lstStyle>
          <a:p>
            <a:fld id="{08E91157-72D5-A341-96C0-F2E22774165E}" type="datetimeFigureOut">
              <a:rPr lang="en-US"/>
              <a:pPr/>
              <a:t>7/14/2021</a:t>
            </a:fld>
            <a:endParaRPr lang="en-US"/>
          </a:p>
        </p:txBody>
      </p:sp>
      <p:sp>
        <p:nvSpPr>
          <p:cNvPr id="9" name="Footer Placeholder 4">
            <a:extLst>
              <a:ext uri="{FF2B5EF4-FFF2-40B4-BE49-F238E27FC236}">
                <a16:creationId xmlns:a16="http://schemas.microsoft.com/office/drawing/2014/main" xmlns="" id="{9D843C3A-56E1-FA43-A6B1-413803845EB2}"/>
              </a:ext>
            </a:extLst>
          </p:cNvPr>
          <p:cNvSpPr>
            <a:spLocks noGrp="1"/>
          </p:cNvSpPr>
          <p:nvPr>
            <p:ph type="ftr" sz="quarter" idx="11"/>
          </p:nvPr>
        </p:nvSpPr>
        <p:spPr>
          <a:xfrm>
            <a:off x="5159187" y="6159127"/>
            <a:ext cx="5392272" cy="365125"/>
          </a:xfrm>
        </p:spPr>
        <p:txBody>
          <a:bodyPr/>
          <a:lstStyle>
            <a:lvl1pPr>
              <a:defRPr b="1">
                <a:solidFill>
                  <a:schemeClr val="bg2"/>
                </a:solidFill>
              </a:defRPr>
            </a:lvl1pPr>
          </a:lstStyle>
          <a:p>
            <a:endParaRPr lang="en-US"/>
          </a:p>
        </p:txBody>
      </p:sp>
      <p:sp>
        <p:nvSpPr>
          <p:cNvPr id="10" name="Slide Number Placeholder 5">
            <a:extLst>
              <a:ext uri="{FF2B5EF4-FFF2-40B4-BE49-F238E27FC236}">
                <a16:creationId xmlns:a16="http://schemas.microsoft.com/office/drawing/2014/main" xmlns="" id="{DF850860-014E-B340-9D28-45D1A2EF4198}"/>
              </a:ext>
            </a:extLst>
          </p:cNvPr>
          <p:cNvSpPr>
            <a:spLocks noGrp="1"/>
          </p:cNvSpPr>
          <p:nvPr>
            <p:ph type="sldNum" sz="quarter" idx="12"/>
          </p:nvPr>
        </p:nvSpPr>
        <p:spPr>
          <a:xfrm>
            <a:off x="10560424" y="6159127"/>
            <a:ext cx="1259540" cy="365125"/>
          </a:xfrm>
        </p:spPr>
        <p:txBody>
          <a:bodyPr/>
          <a:lstStyle>
            <a:lvl1pPr>
              <a:defRPr b="1">
                <a:solidFill>
                  <a:schemeClr val="bg1"/>
                </a:solidFill>
              </a:defRPr>
            </a:lvl1pPr>
          </a:lstStyle>
          <a:p>
            <a:fld id="{B0775356-F840-8E4A-96D3-41F478316C27}" type="slidenum">
              <a:rPr lang="en-US"/>
              <a:pPr/>
              <a:t>‹#›</a:t>
            </a:fld>
            <a:endParaRPr lang="en-US"/>
          </a:p>
        </p:txBody>
      </p:sp>
    </p:spTree>
    <p:extLst>
      <p:ext uri="{BB962C8B-B14F-4D97-AF65-F5344CB8AC3E}">
        <p14:creationId xmlns:p14="http://schemas.microsoft.com/office/powerpoint/2010/main" val="2518557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86F18C-0DD1-3C46-BCD2-61E2C54C96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D3510F2-ACC1-EC49-AA42-BC6A4CE88F94}"/>
              </a:ext>
            </a:extLst>
          </p:cNvPr>
          <p:cNvSpPr>
            <a:spLocks noGrp="1"/>
          </p:cNvSpPr>
          <p:nvPr>
            <p:ph type="pic" idx="1"/>
          </p:nvPr>
        </p:nvSpPr>
        <p:spPr>
          <a:xfrm>
            <a:off x="5183188" y="987426"/>
            <a:ext cx="6172200" cy="455684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B6AD5E45-284A-B043-B6CA-BAEF8B15E327}"/>
              </a:ext>
            </a:extLst>
          </p:cNvPr>
          <p:cNvSpPr>
            <a:spLocks noGrp="1"/>
          </p:cNvSpPr>
          <p:nvPr>
            <p:ph type="body" sz="half" idx="2"/>
          </p:nvPr>
        </p:nvSpPr>
        <p:spPr>
          <a:xfrm>
            <a:off x="839788" y="2057400"/>
            <a:ext cx="3932237" cy="348687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xmlns="" id="{9E1A92E3-7A9E-C848-86B9-797CC200263E}"/>
              </a:ext>
            </a:extLst>
          </p:cNvPr>
          <p:cNvSpPr>
            <a:spLocks noGrp="1"/>
          </p:cNvSpPr>
          <p:nvPr>
            <p:ph type="dt" sz="half" idx="10"/>
          </p:nvPr>
        </p:nvSpPr>
        <p:spPr>
          <a:xfrm>
            <a:off x="3608294" y="6159127"/>
            <a:ext cx="1537447" cy="365125"/>
          </a:xfrm>
        </p:spPr>
        <p:txBody>
          <a:bodyPr/>
          <a:lstStyle>
            <a:lvl1pPr>
              <a:defRPr b="1">
                <a:solidFill>
                  <a:schemeClr val="bg1"/>
                </a:solidFill>
              </a:defRPr>
            </a:lvl1pPr>
          </a:lstStyle>
          <a:p>
            <a:fld id="{08E91157-72D5-A341-96C0-F2E22774165E}" type="datetimeFigureOut">
              <a:rPr lang="en-US"/>
              <a:pPr/>
              <a:t>7/14/2021</a:t>
            </a:fld>
            <a:endParaRPr lang="en-US"/>
          </a:p>
        </p:txBody>
      </p:sp>
      <p:sp>
        <p:nvSpPr>
          <p:cNvPr id="9" name="Footer Placeholder 4">
            <a:extLst>
              <a:ext uri="{FF2B5EF4-FFF2-40B4-BE49-F238E27FC236}">
                <a16:creationId xmlns:a16="http://schemas.microsoft.com/office/drawing/2014/main" xmlns="" id="{2C9A423E-2845-034F-9EC0-122D89F8D1C5}"/>
              </a:ext>
            </a:extLst>
          </p:cNvPr>
          <p:cNvSpPr>
            <a:spLocks noGrp="1"/>
          </p:cNvSpPr>
          <p:nvPr>
            <p:ph type="ftr" sz="quarter" idx="11"/>
          </p:nvPr>
        </p:nvSpPr>
        <p:spPr>
          <a:xfrm>
            <a:off x="5159187" y="6159127"/>
            <a:ext cx="5392272" cy="365125"/>
          </a:xfrm>
        </p:spPr>
        <p:txBody>
          <a:bodyPr/>
          <a:lstStyle>
            <a:lvl1pPr>
              <a:defRPr b="1">
                <a:solidFill>
                  <a:schemeClr val="bg2"/>
                </a:solidFill>
              </a:defRPr>
            </a:lvl1pPr>
          </a:lstStyle>
          <a:p>
            <a:endParaRPr lang="en-US"/>
          </a:p>
        </p:txBody>
      </p:sp>
      <p:sp>
        <p:nvSpPr>
          <p:cNvPr id="10" name="Slide Number Placeholder 5">
            <a:extLst>
              <a:ext uri="{FF2B5EF4-FFF2-40B4-BE49-F238E27FC236}">
                <a16:creationId xmlns:a16="http://schemas.microsoft.com/office/drawing/2014/main" xmlns="" id="{902937E9-C80B-924A-A395-9B394C83FBDF}"/>
              </a:ext>
            </a:extLst>
          </p:cNvPr>
          <p:cNvSpPr>
            <a:spLocks noGrp="1"/>
          </p:cNvSpPr>
          <p:nvPr>
            <p:ph type="sldNum" sz="quarter" idx="12"/>
          </p:nvPr>
        </p:nvSpPr>
        <p:spPr>
          <a:xfrm>
            <a:off x="10560424" y="6159127"/>
            <a:ext cx="1259540" cy="365125"/>
          </a:xfrm>
        </p:spPr>
        <p:txBody>
          <a:bodyPr/>
          <a:lstStyle>
            <a:lvl1pPr>
              <a:defRPr b="1">
                <a:solidFill>
                  <a:schemeClr val="bg1"/>
                </a:solidFill>
              </a:defRPr>
            </a:lvl1pPr>
          </a:lstStyle>
          <a:p>
            <a:fld id="{B0775356-F840-8E4A-96D3-41F478316C27}" type="slidenum">
              <a:rPr lang="en-US"/>
              <a:pPr/>
              <a:t>‹#›</a:t>
            </a:fld>
            <a:endParaRPr lang="en-US"/>
          </a:p>
        </p:txBody>
      </p:sp>
    </p:spTree>
    <p:extLst>
      <p:ext uri="{BB962C8B-B14F-4D97-AF65-F5344CB8AC3E}">
        <p14:creationId xmlns:p14="http://schemas.microsoft.com/office/powerpoint/2010/main" val="1663160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B7FF076-CC01-3B44-B2FA-7063DEB2E4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83049B27-6444-3149-8144-1AC647EA03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ADFBEF7-DADC-2F40-9C39-AD74B59084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E91157-72D5-A341-96C0-F2E22774165E}" type="datetimeFigureOut">
              <a:t>7/14/2021</a:t>
            </a:fld>
            <a:endParaRPr lang="en-US"/>
          </a:p>
        </p:txBody>
      </p:sp>
      <p:sp>
        <p:nvSpPr>
          <p:cNvPr id="5" name="Footer Placeholder 4">
            <a:extLst>
              <a:ext uri="{FF2B5EF4-FFF2-40B4-BE49-F238E27FC236}">
                <a16:creationId xmlns:a16="http://schemas.microsoft.com/office/drawing/2014/main" xmlns="" id="{91662CAE-3770-CC42-84F1-69670ED230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BC19B69B-EDAB-C045-9E74-CCC7BAF191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775356-F840-8E4A-96D3-41F478316C27}" type="slidenum">
              <a:t>‹#›</a:t>
            </a:fld>
            <a:endParaRPr lang="en-US"/>
          </a:p>
        </p:txBody>
      </p:sp>
      <p:sp>
        <p:nvSpPr>
          <p:cNvPr id="7" name="Rectangle 6">
            <a:extLst>
              <a:ext uri="{FF2B5EF4-FFF2-40B4-BE49-F238E27FC236}">
                <a16:creationId xmlns:a16="http://schemas.microsoft.com/office/drawing/2014/main" xmlns="" id="{16DA50D9-17A2-7540-88CA-D5819B9917DE}"/>
              </a:ext>
            </a:extLst>
          </p:cNvPr>
          <p:cNvSpPr/>
          <p:nvPr userDrawn="1"/>
        </p:nvSpPr>
        <p:spPr>
          <a:xfrm>
            <a:off x="0" y="5782235"/>
            <a:ext cx="12192000" cy="10757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5D933C8B-62B8-B345-A818-8C82D7038DF9}"/>
              </a:ext>
            </a:extLst>
          </p:cNvPr>
          <p:cNvPicPr>
            <a:picLocks noChangeAspect="1"/>
          </p:cNvPicPr>
          <p:nvPr userDrawn="1"/>
        </p:nvPicPr>
        <p:blipFill>
          <a:blip r:embed="rId13"/>
          <a:stretch>
            <a:fillRect/>
          </a:stretch>
        </p:blipFill>
        <p:spPr>
          <a:xfrm>
            <a:off x="404160" y="6033725"/>
            <a:ext cx="2488128" cy="572269"/>
          </a:xfrm>
          <a:prstGeom prst="rect">
            <a:avLst/>
          </a:prstGeom>
        </p:spPr>
      </p:pic>
    </p:spTree>
    <p:extLst>
      <p:ext uri="{BB962C8B-B14F-4D97-AF65-F5344CB8AC3E}">
        <p14:creationId xmlns:p14="http://schemas.microsoft.com/office/powerpoint/2010/main" val="162937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tx1"/>
          </a:solidFill>
          <a:latin typeface="ONE YOU SANS" pitchFamily="2" charset="0"/>
          <a:ea typeface="+mj-ea"/>
          <a:cs typeface="+mj-cs"/>
        </a:defRPr>
      </a:lvl1pPr>
    </p:titleStyle>
    <p:body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EA20C31-795C-C441-99E8-E40C66367DE7}"/>
              </a:ext>
            </a:extLst>
          </p:cNvPr>
          <p:cNvSpPr/>
          <p:nvPr/>
        </p:nvSpPr>
        <p:spPr>
          <a:xfrm>
            <a:off x="301082" y="5954750"/>
            <a:ext cx="2754351" cy="7694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7">
            <a:extLst>
              <a:ext uri="{FF2B5EF4-FFF2-40B4-BE49-F238E27FC236}">
                <a16:creationId xmlns:a16="http://schemas.microsoft.com/office/drawing/2014/main" xmlns="" id="{F6DB1AAC-B844-4B83-86EE-F20DAEDD6D15}"/>
              </a:ext>
            </a:extLst>
          </p:cNvPr>
          <p:cNvSpPr txBox="1">
            <a:spLocks/>
          </p:cNvSpPr>
          <p:nvPr/>
        </p:nvSpPr>
        <p:spPr>
          <a:xfrm>
            <a:off x="703118" y="3910008"/>
            <a:ext cx="10785764" cy="3764947"/>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p>
        </p:txBody>
      </p:sp>
      <p:pic>
        <p:nvPicPr>
          <p:cNvPr id="8" name="Picture 7" descr="Logo&#10;&#10;Description automatically generated">
            <a:extLst>
              <a:ext uri="{FF2B5EF4-FFF2-40B4-BE49-F238E27FC236}">
                <a16:creationId xmlns:a16="http://schemas.microsoft.com/office/drawing/2014/main" xmlns="" id="{D6FF048D-3BAE-478E-ACA9-948F727E9A16}"/>
              </a:ext>
            </a:extLst>
          </p:cNvPr>
          <p:cNvPicPr>
            <a:picLocks noChangeAspect="1"/>
          </p:cNvPicPr>
          <p:nvPr/>
        </p:nvPicPr>
        <p:blipFill>
          <a:blip r:embed="rId3"/>
          <a:stretch>
            <a:fillRect/>
          </a:stretch>
        </p:blipFill>
        <p:spPr>
          <a:xfrm>
            <a:off x="2739422" y="818964"/>
            <a:ext cx="6713156" cy="3418356"/>
          </a:xfrm>
          <a:prstGeom prst="rect">
            <a:avLst/>
          </a:prstGeom>
        </p:spPr>
      </p:pic>
      <p:sp>
        <p:nvSpPr>
          <p:cNvPr id="2" name="TextBox 1">
            <a:extLst>
              <a:ext uri="{FF2B5EF4-FFF2-40B4-BE49-F238E27FC236}">
                <a16:creationId xmlns:a16="http://schemas.microsoft.com/office/drawing/2014/main" xmlns="" id="{31B570B1-3A57-4428-9F79-BABAC405971E}"/>
              </a:ext>
            </a:extLst>
          </p:cNvPr>
          <p:cNvSpPr txBox="1"/>
          <p:nvPr/>
        </p:nvSpPr>
        <p:spPr>
          <a:xfrm>
            <a:off x="3258207" y="4419740"/>
            <a:ext cx="5675586" cy="1200329"/>
          </a:xfrm>
          <a:prstGeom prst="rect">
            <a:avLst/>
          </a:prstGeom>
          <a:noFill/>
        </p:spPr>
        <p:txBody>
          <a:bodyPr wrap="square" rtlCol="0">
            <a:spAutoFit/>
          </a:bodyPr>
          <a:lstStyle/>
          <a:p>
            <a:pPr algn="ctr"/>
            <a:r>
              <a:rPr lang="en-GB" b="1" dirty="0">
                <a:solidFill>
                  <a:schemeClr val="accent4">
                    <a:lumMod val="75000"/>
                  </a:schemeClr>
                </a:solidFill>
              </a:rPr>
              <a:t>An Introduction to Stop Smoking support</a:t>
            </a:r>
          </a:p>
          <a:p>
            <a:pPr algn="ctr"/>
            <a:r>
              <a:rPr lang="en-GB" b="1" dirty="0">
                <a:solidFill>
                  <a:schemeClr val="accent4">
                    <a:lumMod val="75000"/>
                  </a:schemeClr>
                </a:solidFill>
              </a:rPr>
              <a:t> </a:t>
            </a:r>
          </a:p>
          <a:p>
            <a:pPr algn="ctr"/>
            <a:r>
              <a:rPr lang="en-GB" i="1" dirty="0">
                <a:solidFill>
                  <a:schemeClr val="accent4">
                    <a:lumMod val="75000"/>
                  </a:schemeClr>
                </a:solidFill>
              </a:rPr>
              <a:t>Rebecca Anderson</a:t>
            </a:r>
          </a:p>
          <a:p>
            <a:pPr algn="ctr"/>
            <a:r>
              <a:rPr lang="en-GB" i="1" dirty="0">
                <a:solidFill>
                  <a:schemeClr val="accent4">
                    <a:lumMod val="75000"/>
                  </a:schemeClr>
                </a:solidFill>
              </a:rPr>
              <a:t>Smoking Cessation Lead</a:t>
            </a:r>
          </a:p>
        </p:txBody>
      </p:sp>
    </p:spTree>
    <p:extLst>
      <p:ext uri="{BB962C8B-B14F-4D97-AF65-F5344CB8AC3E}">
        <p14:creationId xmlns:p14="http://schemas.microsoft.com/office/powerpoint/2010/main" val="279727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SIGNPOSTING</a:t>
            </a:r>
          </a:p>
        </p:txBody>
      </p:sp>
      <p:sp>
        <p:nvSpPr>
          <p:cNvPr id="5" name="Rectangle 4">
            <a:extLst>
              <a:ext uri="{FF2B5EF4-FFF2-40B4-BE49-F238E27FC236}">
                <a16:creationId xmlns:a16="http://schemas.microsoft.com/office/drawing/2014/main" xmlns="" id="{CEA20C31-795C-C441-99E8-E40C66367DE7}"/>
              </a:ext>
            </a:extLst>
          </p:cNvPr>
          <p:cNvSpPr/>
          <p:nvPr/>
        </p:nvSpPr>
        <p:spPr>
          <a:xfrm>
            <a:off x="301082" y="5954750"/>
            <a:ext cx="2754351" cy="7694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CEA20C31-795C-C441-99E8-E40C66367DE7}"/>
              </a:ext>
            </a:extLst>
          </p:cNvPr>
          <p:cNvSpPr/>
          <p:nvPr/>
        </p:nvSpPr>
        <p:spPr>
          <a:xfrm>
            <a:off x="453482" y="6107150"/>
            <a:ext cx="2754351" cy="7694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5">
            <a:extLst>
              <a:ext uri="{FF2B5EF4-FFF2-40B4-BE49-F238E27FC236}">
                <a16:creationId xmlns:a16="http://schemas.microsoft.com/office/drawing/2014/main" xmlns="" id="{10A62339-3162-4AE3-9684-DA873D10933E}"/>
              </a:ext>
            </a:extLst>
          </p:cNvPr>
          <p:cNvPicPr>
            <a:picLocks noChangeAspect="1"/>
          </p:cNvPicPr>
          <p:nvPr/>
        </p:nvPicPr>
        <p:blipFill>
          <a:blip r:embed="rId3"/>
          <a:stretch>
            <a:fillRect/>
          </a:stretch>
        </p:blipFill>
        <p:spPr>
          <a:xfrm>
            <a:off x="453482" y="6159783"/>
            <a:ext cx="3471135" cy="359368"/>
          </a:xfrm>
          <a:prstGeom prst="rect">
            <a:avLst/>
          </a:prstGeom>
          <a:noFill/>
          <a:ln cap="flat">
            <a:noFill/>
          </a:ln>
        </p:spPr>
      </p:pic>
      <p:sp>
        <p:nvSpPr>
          <p:cNvPr id="8" name="Rectangle: Rounded Corners 7">
            <a:extLst>
              <a:ext uri="{FF2B5EF4-FFF2-40B4-BE49-F238E27FC236}">
                <a16:creationId xmlns:a16="http://schemas.microsoft.com/office/drawing/2014/main" xmlns="" id="{E1AD7D5A-719F-4ADF-A90D-DABD4D662CD2}"/>
              </a:ext>
            </a:extLst>
          </p:cNvPr>
          <p:cNvSpPr/>
          <p:nvPr/>
        </p:nvSpPr>
        <p:spPr>
          <a:xfrm>
            <a:off x="838198" y="1780449"/>
            <a:ext cx="8771021" cy="769434"/>
          </a:xfrm>
          <a:prstGeom prst="roundRect">
            <a:avLst>
              <a:gd name="adj" fmla="val 10000"/>
            </a:avLst>
          </a:prstGeom>
          <a:solidFill>
            <a:srgbClr val="00CCCC"/>
          </a:solidFill>
        </p:spPr>
        <p:style>
          <a:lnRef idx="0">
            <a:schemeClr val="lt1">
              <a:alpha val="0"/>
              <a:hueOff val="0"/>
              <a:satOff val="0"/>
              <a:lumOff val="0"/>
              <a:alphaOff val="0"/>
            </a:schemeClr>
          </a:lnRef>
          <a:fillRef idx="1">
            <a:scrgbClr r="0" g="0" b="0"/>
          </a:fillRef>
          <a:effectRef idx="0">
            <a:schemeClr val="accent5">
              <a:hueOff val="0"/>
              <a:satOff val="0"/>
              <a:lumOff val="0"/>
              <a:alphaOff val="0"/>
            </a:schemeClr>
          </a:effectRef>
          <a:fontRef idx="minor"/>
        </p:style>
        <p:txBody>
          <a:bodyPr/>
          <a:lstStyle/>
          <a:p>
            <a:r>
              <a:rPr lang="en-GB" b="1" dirty="0">
                <a:solidFill>
                  <a:schemeClr val="bg1"/>
                </a:solidFill>
              </a:rPr>
              <a:t>National Centre For Smoking Cessation &amp; Training (NCSCT)</a:t>
            </a:r>
          </a:p>
          <a:p>
            <a:r>
              <a:rPr lang="en-GB" b="1" dirty="0">
                <a:solidFill>
                  <a:schemeClr val="bg1"/>
                </a:solidFill>
              </a:rPr>
              <a:t>Website: </a:t>
            </a:r>
            <a:r>
              <a:rPr lang="en-GB" dirty="0">
                <a:solidFill>
                  <a:schemeClr val="bg1"/>
                </a:solidFill>
              </a:rPr>
              <a:t>https://www.ncsct.co.uk/</a:t>
            </a:r>
          </a:p>
        </p:txBody>
      </p:sp>
      <p:sp>
        <p:nvSpPr>
          <p:cNvPr id="10" name="Rectangle: Rounded Corners 9">
            <a:extLst>
              <a:ext uri="{FF2B5EF4-FFF2-40B4-BE49-F238E27FC236}">
                <a16:creationId xmlns:a16="http://schemas.microsoft.com/office/drawing/2014/main" xmlns="" id="{1B94AEB2-832B-4215-A9E7-A3846C5F8C21}"/>
              </a:ext>
            </a:extLst>
          </p:cNvPr>
          <p:cNvSpPr/>
          <p:nvPr/>
        </p:nvSpPr>
        <p:spPr>
          <a:xfrm>
            <a:off x="838198" y="2974516"/>
            <a:ext cx="8771021" cy="1037321"/>
          </a:xfrm>
          <a:prstGeom prst="roundRect">
            <a:avLst>
              <a:gd name="adj" fmla="val 10000"/>
            </a:avLst>
          </a:prstGeom>
          <a:solidFill>
            <a:srgbClr val="00CCCC"/>
          </a:solidFill>
        </p:spPr>
        <p:style>
          <a:lnRef idx="0">
            <a:schemeClr val="lt1">
              <a:alpha val="0"/>
              <a:hueOff val="0"/>
              <a:satOff val="0"/>
              <a:lumOff val="0"/>
              <a:alphaOff val="0"/>
            </a:schemeClr>
          </a:lnRef>
          <a:fillRef idx="1">
            <a:scrgbClr r="0" g="0" b="0"/>
          </a:fillRef>
          <a:effectRef idx="0">
            <a:schemeClr val="accent5">
              <a:hueOff val="0"/>
              <a:satOff val="0"/>
              <a:lumOff val="0"/>
              <a:alphaOff val="0"/>
            </a:schemeClr>
          </a:effectRef>
          <a:fontRef idx="minor"/>
        </p:style>
        <p:txBody>
          <a:bodyPr/>
          <a:lstStyle/>
          <a:p>
            <a:r>
              <a:rPr lang="en-GB" b="1" dirty="0">
                <a:solidFill>
                  <a:schemeClr val="bg1"/>
                </a:solidFill>
              </a:rPr>
              <a:t>Daniel </a:t>
            </a:r>
            <a:r>
              <a:rPr lang="en-GB" b="1" dirty="0" err="1">
                <a:solidFill>
                  <a:schemeClr val="bg1"/>
                </a:solidFill>
              </a:rPr>
              <a:t>Lowbridge</a:t>
            </a:r>
            <a:endParaRPr lang="en-GB" b="1" dirty="0">
              <a:solidFill>
                <a:schemeClr val="bg1"/>
              </a:solidFill>
            </a:endParaRPr>
          </a:p>
          <a:p>
            <a:r>
              <a:rPr lang="en-GB" b="1" dirty="0">
                <a:solidFill>
                  <a:schemeClr val="bg1"/>
                </a:solidFill>
              </a:rPr>
              <a:t>Email: </a:t>
            </a:r>
            <a:r>
              <a:rPr lang="en-GB" dirty="0">
                <a:solidFill>
                  <a:schemeClr val="bg1"/>
                </a:solidFill>
              </a:rPr>
              <a:t>Daniel.Lowbridge@lincolnshire.gov.uk</a:t>
            </a:r>
          </a:p>
          <a:p>
            <a:r>
              <a:rPr lang="en-GB" dirty="0">
                <a:solidFill>
                  <a:schemeClr val="bg1"/>
                </a:solidFill>
              </a:rPr>
              <a:t>Young Persons Tobacco Control Specialist – Lincolnshire County Council</a:t>
            </a:r>
          </a:p>
        </p:txBody>
      </p:sp>
      <p:sp>
        <p:nvSpPr>
          <p:cNvPr id="11" name="Rectangle: Rounded Corners 10">
            <a:extLst>
              <a:ext uri="{FF2B5EF4-FFF2-40B4-BE49-F238E27FC236}">
                <a16:creationId xmlns:a16="http://schemas.microsoft.com/office/drawing/2014/main" xmlns="" id="{4BC052AC-50E1-477C-9E0B-94F92727FE60}"/>
              </a:ext>
            </a:extLst>
          </p:cNvPr>
          <p:cNvSpPr/>
          <p:nvPr/>
        </p:nvSpPr>
        <p:spPr>
          <a:xfrm>
            <a:off x="838198" y="4436470"/>
            <a:ext cx="8771021" cy="940820"/>
          </a:xfrm>
          <a:prstGeom prst="roundRect">
            <a:avLst>
              <a:gd name="adj" fmla="val 10000"/>
            </a:avLst>
          </a:prstGeom>
          <a:solidFill>
            <a:srgbClr val="00CCCC"/>
          </a:solidFill>
        </p:spPr>
        <p:style>
          <a:lnRef idx="0">
            <a:schemeClr val="lt1">
              <a:alpha val="0"/>
              <a:hueOff val="0"/>
              <a:satOff val="0"/>
              <a:lumOff val="0"/>
              <a:alphaOff val="0"/>
            </a:schemeClr>
          </a:lnRef>
          <a:fillRef idx="1">
            <a:scrgbClr r="0" g="0" b="0"/>
          </a:fillRef>
          <a:effectRef idx="0">
            <a:schemeClr val="accent5">
              <a:hueOff val="0"/>
              <a:satOff val="0"/>
              <a:lumOff val="0"/>
              <a:alphaOff val="0"/>
            </a:schemeClr>
          </a:effectRef>
          <a:fontRef idx="minor"/>
        </p:style>
        <p:txBody>
          <a:bodyPr/>
          <a:lstStyle/>
          <a:p>
            <a:r>
              <a:rPr lang="en-GB" b="1" dirty="0">
                <a:solidFill>
                  <a:schemeClr val="bg1"/>
                </a:solidFill>
              </a:rPr>
              <a:t>One You Lincolnshire</a:t>
            </a:r>
          </a:p>
          <a:p>
            <a:r>
              <a:rPr lang="en-GB" dirty="0">
                <a:solidFill>
                  <a:schemeClr val="bg1"/>
                </a:solidFill>
              </a:rPr>
              <a:t>Email: hello@oneyoulincolnshire.org.uk</a:t>
            </a:r>
          </a:p>
          <a:p>
            <a:r>
              <a:rPr lang="en-GB" dirty="0">
                <a:solidFill>
                  <a:schemeClr val="bg1"/>
                </a:solidFill>
              </a:rPr>
              <a:t>Resources / Training </a:t>
            </a:r>
          </a:p>
        </p:txBody>
      </p:sp>
    </p:spTree>
    <p:extLst>
      <p:ext uri="{BB962C8B-B14F-4D97-AF65-F5344CB8AC3E}">
        <p14:creationId xmlns:p14="http://schemas.microsoft.com/office/powerpoint/2010/main" val="2961883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EA20C31-795C-C441-99E8-E40C66367DE7}"/>
              </a:ext>
            </a:extLst>
          </p:cNvPr>
          <p:cNvSpPr/>
          <p:nvPr/>
        </p:nvSpPr>
        <p:spPr>
          <a:xfrm>
            <a:off x="216676" y="6006304"/>
            <a:ext cx="2754351" cy="7694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https://www.oneyouplymouth.co.uk/wp-content/uploads/2016/10/smoke_free_plymouth.jpg">
            <a:extLst>
              <a:ext uri="{FF2B5EF4-FFF2-40B4-BE49-F238E27FC236}">
                <a16:creationId xmlns:a16="http://schemas.microsoft.com/office/drawing/2014/main" xmlns="" id="{21E677BF-9A5D-4B9D-BBB0-FDA098108A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7" y="1625503"/>
            <a:ext cx="5166010" cy="11429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www.oneyouplymouth.co.uk/wp-content/uploads/2016/10/move_more-banner.jpg">
            <a:extLst>
              <a:ext uri="{FF2B5EF4-FFF2-40B4-BE49-F238E27FC236}">
                <a16:creationId xmlns:a16="http://schemas.microsoft.com/office/drawing/2014/main" xmlns="" id="{5768E648-FFE0-4A9F-8E14-FFB3FE4852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2312" y="1625503"/>
            <a:ext cx="5166010" cy="11544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www.oneyouplymouth.co.uk/wp-content/uploads/2016/10/ONE_YOU_DRINK_BANNER.jpg">
            <a:extLst>
              <a:ext uri="{FF2B5EF4-FFF2-40B4-BE49-F238E27FC236}">
                <a16:creationId xmlns:a16="http://schemas.microsoft.com/office/drawing/2014/main" xmlns="" id="{BF0945B1-9F47-4FC7-8E1C-569865336E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197" y="3402138"/>
            <a:ext cx="5166010" cy="11543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s://campaignstorage.blob.core.windows.net/oneyou/production/content_module/image/222/cab306490bae63807752f7e09e31b345.jpg">
            <a:extLst>
              <a:ext uri="{FF2B5EF4-FFF2-40B4-BE49-F238E27FC236}">
                <a16:creationId xmlns:a16="http://schemas.microsoft.com/office/drawing/2014/main" xmlns="" id="{B54CEAD9-3760-4D35-8C6E-8C1D54C91B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2312" y="3413617"/>
            <a:ext cx="5166010" cy="11544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xmlns="" id="{2F2A1340-E6AC-45DF-B04A-F5819174A6C3}"/>
              </a:ext>
            </a:extLst>
          </p:cNvPr>
          <p:cNvSpPr txBox="1"/>
          <p:nvPr/>
        </p:nvSpPr>
        <p:spPr>
          <a:xfrm>
            <a:off x="6312312" y="4075574"/>
            <a:ext cx="2574026" cy="492443"/>
          </a:xfrm>
          <a:prstGeom prst="rect">
            <a:avLst/>
          </a:prstGeom>
          <a:noFill/>
        </p:spPr>
        <p:txBody>
          <a:bodyPr wrap="square" rtlCol="0" anchor="t">
            <a:spAutoFit/>
          </a:bodyPr>
          <a:lstStyle/>
          <a:p>
            <a:r>
              <a:rPr lang="en-GB" sz="2600" b="1" dirty="0">
                <a:solidFill>
                  <a:schemeClr val="bg1"/>
                </a:solidFill>
                <a:latin typeface="ONE YOU SANS"/>
              </a:rPr>
              <a:t>LOSE WEIGHT</a:t>
            </a:r>
          </a:p>
        </p:txBody>
      </p:sp>
      <p:sp>
        <p:nvSpPr>
          <p:cNvPr id="11" name="Title 1">
            <a:extLst>
              <a:ext uri="{FF2B5EF4-FFF2-40B4-BE49-F238E27FC236}">
                <a16:creationId xmlns:a16="http://schemas.microsoft.com/office/drawing/2014/main" xmlns="" id="{B2DB8172-033A-453C-B63C-B6EA39330F49}"/>
              </a:ext>
            </a:extLst>
          </p:cNvPr>
          <p:cNvSpPr txBox="1">
            <a:spLocks/>
          </p:cNvSpPr>
          <p:nvPr/>
        </p:nvSpPr>
        <p:spPr>
          <a:xfrm>
            <a:off x="1054512" y="641756"/>
            <a:ext cx="10515600" cy="802489"/>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ONE YOU SANS" pitchFamily="2" charset="0"/>
                <a:ea typeface="+mj-ea"/>
                <a:cs typeface="+mj-cs"/>
              </a:defRPr>
            </a:lvl1pPr>
          </a:lstStyle>
          <a:p>
            <a:r>
              <a:rPr lang="en-GB" dirty="0"/>
              <a:t>One You Lincolnshire helps residents:</a:t>
            </a:r>
          </a:p>
        </p:txBody>
      </p:sp>
      <p:pic>
        <p:nvPicPr>
          <p:cNvPr id="12" name="Picture 11">
            <a:extLst>
              <a:ext uri="{FF2B5EF4-FFF2-40B4-BE49-F238E27FC236}">
                <a16:creationId xmlns:a16="http://schemas.microsoft.com/office/drawing/2014/main" xmlns="" id="{D74C9A56-CFD5-4F3C-8EF0-8AA3CE9F34F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788464"/>
            <a:ext cx="12192000" cy="1086787"/>
          </a:xfrm>
          <a:prstGeom prst="rect">
            <a:avLst/>
          </a:prstGeom>
        </p:spPr>
      </p:pic>
    </p:spTree>
    <p:extLst>
      <p:ext uri="{BB962C8B-B14F-4D97-AF65-F5344CB8AC3E}">
        <p14:creationId xmlns:p14="http://schemas.microsoft.com/office/powerpoint/2010/main" val="1346006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38B1D4-21EC-4A0C-AD22-7DF714BC3A4A}"/>
              </a:ext>
            </a:extLst>
          </p:cNvPr>
          <p:cNvSpPr>
            <a:spLocks noGrp="1"/>
          </p:cNvSpPr>
          <p:nvPr>
            <p:ph type="title"/>
          </p:nvPr>
        </p:nvSpPr>
        <p:spPr>
          <a:xfrm>
            <a:off x="402102" y="281355"/>
            <a:ext cx="3900906" cy="788004"/>
          </a:xfrm>
        </p:spPr>
        <p:txBody>
          <a:bodyPr>
            <a:normAutofit/>
          </a:bodyPr>
          <a:lstStyle/>
          <a:p>
            <a:r>
              <a:rPr lang="en-US" dirty="0"/>
              <a:t>Smoke Free</a:t>
            </a:r>
          </a:p>
        </p:txBody>
      </p:sp>
      <p:pic>
        <p:nvPicPr>
          <p:cNvPr id="6" name="Picture 5">
            <a:extLst>
              <a:ext uri="{FF2B5EF4-FFF2-40B4-BE49-F238E27FC236}">
                <a16:creationId xmlns:a16="http://schemas.microsoft.com/office/drawing/2014/main" xmlns="" id="{5006FCC6-4515-4518-BDA2-868EE7641A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88464"/>
            <a:ext cx="12192000" cy="1086787"/>
          </a:xfrm>
          <a:prstGeom prst="rect">
            <a:avLst/>
          </a:prstGeom>
        </p:spPr>
      </p:pic>
      <p:sp>
        <p:nvSpPr>
          <p:cNvPr id="4" name="TextBox 3">
            <a:extLst>
              <a:ext uri="{FF2B5EF4-FFF2-40B4-BE49-F238E27FC236}">
                <a16:creationId xmlns:a16="http://schemas.microsoft.com/office/drawing/2014/main" xmlns="" id="{14EE553B-03CA-42FE-B567-BCFA2BF33BA6}"/>
              </a:ext>
            </a:extLst>
          </p:cNvPr>
          <p:cNvSpPr txBox="1"/>
          <p:nvPr/>
        </p:nvSpPr>
        <p:spPr>
          <a:xfrm>
            <a:off x="402102" y="1069359"/>
            <a:ext cx="7073416" cy="400110"/>
          </a:xfrm>
          <a:prstGeom prst="rect">
            <a:avLst/>
          </a:prstGeom>
          <a:noFill/>
        </p:spPr>
        <p:txBody>
          <a:bodyPr wrap="square" rtlCol="0" anchor="t">
            <a:spAutoFit/>
          </a:bodyPr>
          <a:lstStyle/>
          <a:p>
            <a:r>
              <a:rPr lang="en-GB" sz="2000" b="1" u="sng" dirty="0"/>
              <a:t>Who is it for? </a:t>
            </a:r>
            <a:r>
              <a:rPr lang="en-GB" sz="2000" b="1" dirty="0"/>
              <a:t>– Current Tobacco Smokers, age 12+.</a:t>
            </a:r>
          </a:p>
        </p:txBody>
      </p:sp>
      <p:sp>
        <p:nvSpPr>
          <p:cNvPr id="11" name="Oval 10">
            <a:extLst>
              <a:ext uri="{FF2B5EF4-FFF2-40B4-BE49-F238E27FC236}">
                <a16:creationId xmlns:a16="http://schemas.microsoft.com/office/drawing/2014/main" xmlns="" id="{1248EFDB-CAEC-40E0-AEA1-B50020210AE4}"/>
              </a:ext>
            </a:extLst>
          </p:cNvPr>
          <p:cNvSpPr/>
          <p:nvPr/>
        </p:nvSpPr>
        <p:spPr>
          <a:xfrm>
            <a:off x="8046720" y="68228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xmlns="" id="{423723C2-C16A-4C88-9932-D196FDF3F070}"/>
              </a:ext>
            </a:extLst>
          </p:cNvPr>
          <p:cNvSpPr/>
          <p:nvPr/>
        </p:nvSpPr>
        <p:spPr>
          <a:xfrm>
            <a:off x="7742906" y="345384"/>
            <a:ext cx="3868616" cy="1086787"/>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SELF REFERRAL or referral from a Healthcare Professional</a:t>
            </a:r>
            <a:endParaRPr lang="en-GB" sz="2000" b="1" dirty="0">
              <a:cs typeface="Arial"/>
            </a:endParaRPr>
          </a:p>
        </p:txBody>
      </p:sp>
      <p:sp>
        <p:nvSpPr>
          <p:cNvPr id="3" name="Rectangle: Rounded Corners 2">
            <a:extLst>
              <a:ext uri="{FF2B5EF4-FFF2-40B4-BE49-F238E27FC236}">
                <a16:creationId xmlns:a16="http://schemas.microsoft.com/office/drawing/2014/main" xmlns="" id="{2162E83C-4C52-4604-B26A-7AFC543F5115}"/>
              </a:ext>
            </a:extLst>
          </p:cNvPr>
          <p:cNvSpPr/>
          <p:nvPr/>
        </p:nvSpPr>
        <p:spPr>
          <a:xfrm>
            <a:off x="499692" y="1896930"/>
            <a:ext cx="3705726" cy="725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Confidential</a:t>
            </a:r>
            <a:r>
              <a:rPr lang="en-GB" dirty="0"/>
              <a:t> support.</a:t>
            </a:r>
          </a:p>
        </p:txBody>
      </p:sp>
      <p:sp>
        <p:nvSpPr>
          <p:cNvPr id="20" name="Rectangle: Rounded Corners 19">
            <a:extLst>
              <a:ext uri="{FF2B5EF4-FFF2-40B4-BE49-F238E27FC236}">
                <a16:creationId xmlns:a16="http://schemas.microsoft.com/office/drawing/2014/main" xmlns="" id="{A4C87DF7-F6C3-4927-B75A-34E6F1FF3818}"/>
              </a:ext>
            </a:extLst>
          </p:cNvPr>
          <p:cNvSpPr/>
          <p:nvPr/>
        </p:nvSpPr>
        <p:spPr>
          <a:xfrm>
            <a:off x="5534042" y="1880779"/>
            <a:ext cx="6077480" cy="789525"/>
          </a:xfrm>
          <a:prstGeom prst="roundRect">
            <a:avLst>
              <a:gd name="adj" fmla="val 314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panose="020B0604020202020204" pitchFamily="34" charset="0"/>
                <a:cs typeface="Arial" panose="020B0604020202020204" pitchFamily="34" charset="0"/>
              </a:rPr>
              <a:t>Tailored </a:t>
            </a:r>
            <a:r>
              <a:rPr lang="en-GB" b="1" dirty="0">
                <a:solidFill>
                  <a:schemeClr val="bg1"/>
                </a:solidFill>
                <a:latin typeface="Arial" panose="020B0604020202020204" pitchFamily="34" charset="0"/>
                <a:cs typeface="Arial" panose="020B0604020202020204" pitchFamily="34" charset="0"/>
              </a:rPr>
              <a:t>one to one support </a:t>
            </a:r>
            <a:r>
              <a:rPr lang="en-GB" dirty="0">
                <a:solidFill>
                  <a:schemeClr val="bg1"/>
                </a:solidFill>
                <a:latin typeface="Arial" panose="020B0604020202020204" pitchFamily="34" charset="0"/>
                <a:cs typeface="Arial" panose="020B0604020202020204" pitchFamily="34" charset="0"/>
              </a:rPr>
              <a:t>with a specialist Smoking cessation practitioner.</a:t>
            </a:r>
          </a:p>
        </p:txBody>
      </p:sp>
      <p:sp>
        <p:nvSpPr>
          <p:cNvPr id="21" name="Rectangle: Rounded Corners 20">
            <a:extLst>
              <a:ext uri="{FF2B5EF4-FFF2-40B4-BE49-F238E27FC236}">
                <a16:creationId xmlns:a16="http://schemas.microsoft.com/office/drawing/2014/main" xmlns="" id="{B835E47B-16CF-4269-9693-647D48F8591D}"/>
              </a:ext>
            </a:extLst>
          </p:cNvPr>
          <p:cNvSpPr/>
          <p:nvPr/>
        </p:nvSpPr>
        <p:spPr>
          <a:xfrm>
            <a:off x="499692" y="3893850"/>
            <a:ext cx="3705726" cy="725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Arial" panose="020B0604020202020204" pitchFamily="34" charset="0"/>
                <a:cs typeface="Arial" panose="020B0604020202020204" pitchFamily="34" charset="0"/>
              </a:rPr>
              <a:t>Virtual / telephone </a:t>
            </a:r>
            <a:r>
              <a:rPr lang="en-GB" dirty="0">
                <a:solidFill>
                  <a:schemeClr val="bg1"/>
                </a:solidFill>
                <a:latin typeface="Arial" panose="020B0604020202020204" pitchFamily="34" charset="0"/>
                <a:cs typeface="Arial" panose="020B0604020202020204" pitchFamily="34" charset="0"/>
              </a:rPr>
              <a:t>appointments </a:t>
            </a:r>
          </a:p>
          <a:p>
            <a:pPr algn="ctr"/>
            <a:endParaRPr lang="en-GB" dirty="0"/>
          </a:p>
        </p:txBody>
      </p:sp>
      <p:sp>
        <p:nvSpPr>
          <p:cNvPr id="22" name="Rectangle: Rounded Corners 21">
            <a:extLst>
              <a:ext uri="{FF2B5EF4-FFF2-40B4-BE49-F238E27FC236}">
                <a16:creationId xmlns:a16="http://schemas.microsoft.com/office/drawing/2014/main" xmlns="" id="{F82E2927-8C5F-426F-9781-5828FCC01D78}"/>
              </a:ext>
            </a:extLst>
          </p:cNvPr>
          <p:cNvSpPr/>
          <p:nvPr/>
        </p:nvSpPr>
        <p:spPr>
          <a:xfrm>
            <a:off x="499692" y="2920924"/>
            <a:ext cx="3705726" cy="725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Arial" panose="020B0604020202020204" pitchFamily="34" charset="0"/>
                <a:cs typeface="Arial" panose="020B0604020202020204" pitchFamily="34" charset="0"/>
              </a:rPr>
              <a:t>12 week course </a:t>
            </a:r>
            <a:r>
              <a:rPr lang="en-GB" dirty="0">
                <a:solidFill>
                  <a:schemeClr val="bg1"/>
                </a:solidFill>
                <a:latin typeface="Arial" panose="020B0604020202020204" pitchFamily="34" charset="0"/>
                <a:cs typeface="Arial" panose="020B0604020202020204" pitchFamily="34" charset="0"/>
              </a:rPr>
              <a:t>with 6 / 12 month follow up</a:t>
            </a:r>
            <a:endParaRPr lang="en-GB" dirty="0">
              <a:solidFill>
                <a:schemeClr val="bg1"/>
              </a:solidFill>
            </a:endParaRPr>
          </a:p>
        </p:txBody>
      </p:sp>
      <p:sp>
        <p:nvSpPr>
          <p:cNvPr id="23" name="Rectangle: Rounded Corners 22">
            <a:extLst>
              <a:ext uri="{FF2B5EF4-FFF2-40B4-BE49-F238E27FC236}">
                <a16:creationId xmlns:a16="http://schemas.microsoft.com/office/drawing/2014/main" xmlns="" id="{C24B7B46-C2B1-4C19-8D17-09F8D4E12C70}"/>
              </a:ext>
            </a:extLst>
          </p:cNvPr>
          <p:cNvSpPr/>
          <p:nvPr/>
        </p:nvSpPr>
        <p:spPr>
          <a:xfrm>
            <a:off x="5534042" y="2920188"/>
            <a:ext cx="6024854" cy="725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panose="020B0604020202020204" pitchFamily="34" charset="0"/>
                <a:cs typeface="Arial" panose="020B0604020202020204" pitchFamily="34" charset="0"/>
              </a:rPr>
              <a:t>Can support </a:t>
            </a:r>
            <a:r>
              <a:rPr lang="en-GB" b="1" dirty="0">
                <a:solidFill>
                  <a:schemeClr val="bg1"/>
                </a:solidFill>
                <a:latin typeface="Arial" panose="020B0604020202020204" pitchFamily="34" charset="0"/>
                <a:cs typeface="Arial" panose="020B0604020202020204" pitchFamily="34" charset="0"/>
              </a:rPr>
              <a:t>small groups </a:t>
            </a:r>
            <a:r>
              <a:rPr lang="en-GB" dirty="0">
                <a:solidFill>
                  <a:schemeClr val="bg1"/>
                </a:solidFill>
                <a:latin typeface="Arial" panose="020B0604020202020204" pitchFamily="34" charset="0"/>
                <a:cs typeface="Arial" panose="020B0604020202020204" pitchFamily="34" charset="0"/>
              </a:rPr>
              <a:t>– i.e. members of the same household together</a:t>
            </a:r>
            <a:r>
              <a:rPr lang="en-GB" dirty="0">
                <a:solidFill>
                  <a:schemeClr val="bg1"/>
                </a:solidFill>
                <a:latin typeface="ONE YOU SANS" panose="00000500000000000000" pitchFamily="50" charset="0"/>
              </a:rPr>
              <a:t>.</a:t>
            </a:r>
          </a:p>
        </p:txBody>
      </p:sp>
      <p:sp>
        <p:nvSpPr>
          <p:cNvPr id="24" name="Rectangle: Rounded Corners 23">
            <a:extLst>
              <a:ext uri="{FF2B5EF4-FFF2-40B4-BE49-F238E27FC236}">
                <a16:creationId xmlns:a16="http://schemas.microsoft.com/office/drawing/2014/main" xmlns="" id="{968D746E-7FBC-4E09-8239-04438449E0A0}"/>
              </a:ext>
            </a:extLst>
          </p:cNvPr>
          <p:cNvSpPr/>
          <p:nvPr/>
        </p:nvSpPr>
        <p:spPr>
          <a:xfrm>
            <a:off x="5534042" y="3893849"/>
            <a:ext cx="6024854" cy="725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Arial" panose="020B0604020202020204" pitchFamily="34" charset="0"/>
                <a:cs typeface="Arial" panose="020B0604020202020204" pitchFamily="34" charset="0"/>
              </a:rPr>
              <a:t>Weekly</a:t>
            </a:r>
            <a:r>
              <a:rPr lang="en-GB" dirty="0">
                <a:solidFill>
                  <a:schemeClr val="bg1"/>
                </a:solidFill>
                <a:latin typeface="Arial" panose="020B0604020202020204" pitchFamily="34" charset="0"/>
                <a:cs typeface="Arial" panose="020B0604020202020204" pitchFamily="34" charset="0"/>
              </a:rPr>
              <a:t> appointments. Flexible appointments, including </a:t>
            </a:r>
            <a:r>
              <a:rPr lang="en-GB" b="1" dirty="0">
                <a:solidFill>
                  <a:schemeClr val="bg1"/>
                </a:solidFill>
                <a:latin typeface="Arial" panose="020B0604020202020204" pitchFamily="34" charset="0"/>
                <a:cs typeface="Arial" panose="020B0604020202020204" pitchFamily="34" charset="0"/>
              </a:rPr>
              <a:t>evenings and weekends</a:t>
            </a:r>
            <a:r>
              <a:rPr lang="en-GB" dirty="0">
                <a:solidFill>
                  <a:schemeClr val="bg1"/>
                </a:solidFill>
                <a:latin typeface="Arial" panose="020B0604020202020204" pitchFamily="34" charset="0"/>
                <a:cs typeface="Arial" panose="020B0604020202020204" pitchFamily="34" charset="0"/>
              </a:rPr>
              <a:t>. </a:t>
            </a:r>
          </a:p>
        </p:txBody>
      </p:sp>
      <p:sp>
        <p:nvSpPr>
          <p:cNvPr id="25" name="Rectangle: Rounded Corners 24">
            <a:extLst>
              <a:ext uri="{FF2B5EF4-FFF2-40B4-BE49-F238E27FC236}">
                <a16:creationId xmlns:a16="http://schemas.microsoft.com/office/drawing/2014/main" xmlns="" id="{A8CEB618-169A-4C04-A7DB-A2C532BE04F3}"/>
              </a:ext>
            </a:extLst>
          </p:cNvPr>
          <p:cNvSpPr/>
          <p:nvPr/>
        </p:nvSpPr>
        <p:spPr>
          <a:xfrm>
            <a:off x="499692" y="4888696"/>
            <a:ext cx="3705726" cy="725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Arial" panose="020B0604020202020204" pitchFamily="34" charset="0"/>
                <a:cs typeface="Arial" panose="020B0604020202020204" pitchFamily="34" charset="0"/>
              </a:rPr>
              <a:t>FREE</a:t>
            </a:r>
            <a:r>
              <a:rPr lang="en-GB" dirty="0">
                <a:solidFill>
                  <a:schemeClr val="bg1"/>
                </a:solidFill>
                <a:latin typeface="Arial" panose="020B0604020202020204" pitchFamily="34" charset="0"/>
                <a:cs typeface="Arial" panose="020B0604020202020204" pitchFamily="34" charset="0"/>
              </a:rPr>
              <a:t> Nicotine Replacement Therapy</a:t>
            </a:r>
            <a:endParaRPr lang="en-GB" dirty="0">
              <a:solidFill>
                <a:schemeClr val="bg1"/>
              </a:solidFill>
            </a:endParaRPr>
          </a:p>
        </p:txBody>
      </p:sp>
    </p:spTree>
    <p:extLst>
      <p:ext uri="{BB962C8B-B14F-4D97-AF65-F5344CB8AC3E}">
        <p14:creationId xmlns:p14="http://schemas.microsoft.com/office/powerpoint/2010/main" val="42137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6011120E-24DF-41BB-B52F-4FD8E47B4536}"/>
              </a:ext>
            </a:extLst>
          </p:cNvPr>
          <p:cNvSpPr/>
          <p:nvPr/>
        </p:nvSpPr>
        <p:spPr>
          <a:xfrm>
            <a:off x="589526" y="455141"/>
            <a:ext cx="11012951" cy="769441"/>
          </a:xfrm>
          <a:prstGeom prst="rect">
            <a:avLst/>
          </a:prstGeom>
          <a:noFill/>
        </p:spPr>
        <p:txBody>
          <a:bodyPr wrap="none" lIns="91440" tIns="45720" rIns="91440" bIns="45720">
            <a:spAutoFit/>
          </a:bodyPr>
          <a:lstStyle/>
          <a:p>
            <a:pPr algn="ctr"/>
            <a:r>
              <a:rPr lang="en-US" sz="4400" b="1" cap="none" spc="0" dirty="0">
                <a:ln w="0"/>
                <a:solidFill>
                  <a:schemeClr val="tx1"/>
                </a:solidFill>
                <a:effectLst>
                  <a:outerShdw blurRad="38100" dist="19050" dir="2700000" algn="tl" rotWithShape="0">
                    <a:schemeClr val="dk1">
                      <a:alpha val="40000"/>
                    </a:schemeClr>
                  </a:outerShdw>
                </a:effectLst>
                <a:latin typeface="ONE YOU SANS" panose="00000500000000000000" pitchFamily="50" charset="0"/>
              </a:rPr>
              <a:t>Supporting Young PEOPLE to Stop Smoking </a:t>
            </a:r>
          </a:p>
        </p:txBody>
      </p:sp>
      <p:sp>
        <p:nvSpPr>
          <p:cNvPr id="16" name="TextBox 15">
            <a:extLst>
              <a:ext uri="{FF2B5EF4-FFF2-40B4-BE49-F238E27FC236}">
                <a16:creationId xmlns:a16="http://schemas.microsoft.com/office/drawing/2014/main" xmlns="" id="{E3CA01BA-131D-4F5F-BA25-6F9EC9739DFB}"/>
              </a:ext>
            </a:extLst>
          </p:cNvPr>
          <p:cNvSpPr txBox="1"/>
          <p:nvPr/>
        </p:nvSpPr>
        <p:spPr>
          <a:xfrm>
            <a:off x="589526" y="1650530"/>
            <a:ext cx="10800369" cy="2554545"/>
          </a:xfrm>
          <a:prstGeom prst="rect">
            <a:avLst/>
          </a:prstGeom>
          <a:noFill/>
        </p:spPr>
        <p:txBody>
          <a:bodyPr wrap="square" rtlCol="0">
            <a:spAutoFit/>
          </a:bodyPr>
          <a:lstStyle/>
          <a:p>
            <a:r>
              <a:rPr lang="en-GB" sz="2000" dirty="0">
                <a:solidFill>
                  <a:schemeClr val="accent4">
                    <a:lumMod val="75000"/>
                  </a:schemeClr>
                </a:solidFill>
                <a:latin typeface="Arial" panose="020B0604020202020204" pitchFamily="34" charset="0"/>
                <a:cs typeface="Arial" panose="020B0604020202020204" pitchFamily="34" charset="0"/>
              </a:rPr>
              <a:t>Young people including young carers are more likely to smoke if:</a:t>
            </a:r>
          </a:p>
          <a:p>
            <a:endParaRPr lang="en-GB" sz="2000" dirty="0">
              <a:solidFill>
                <a:schemeClr val="accent4">
                  <a:lumMod val="7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solidFill>
                  <a:schemeClr val="accent4">
                    <a:lumMod val="75000"/>
                  </a:schemeClr>
                </a:solidFill>
                <a:latin typeface="Arial" panose="020B0604020202020204" pitchFamily="34" charset="0"/>
                <a:cs typeface="Arial" panose="020B0604020202020204" pitchFamily="34" charset="0"/>
              </a:rPr>
              <a:t>Their parents or household smoke.</a:t>
            </a:r>
          </a:p>
          <a:p>
            <a:pPr marL="285750" indent="-285750">
              <a:buFont typeface="Arial" panose="020B0604020202020204" pitchFamily="34" charset="0"/>
              <a:buChar char="•"/>
            </a:pPr>
            <a:r>
              <a:rPr lang="en-GB" sz="2000" dirty="0">
                <a:solidFill>
                  <a:schemeClr val="accent4">
                    <a:lumMod val="75000"/>
                  </a:schemeClr>
                </a:solidFill>
                <a:latin typeface="Arial" panose="020B0604020202020204" pitchFamily="34" charset="0"/>
                <a:cs typeface="Arial" panose="020B0604020202020204" pitchFamily="34" charset="0"/>
              </a:rPr>
              <a:t>Friends and social circles smoke.</a:t>
            </a:r>
          </a:p>
          <a:p>
            <a:pPr marL="285750" indent="-285750">
              <a:buFont typeface="Arial" panose="020B0604020202020204" pitchFamily="34" charset="0"/>
              <a:buChar char="•"/>
            </a:pPr>
            <a:r>
              <a:rPr lang="en-GB" sz="2000" dirty="0">
                <a:solidFill>
                  <a:schemeClr val="accent4">
                    <a:lumMod val="75000"/>
                  </a:schemeClr>
                </a:solidFill>
                <a:latin typeface="Arial" panose="020B0604020202020204" pitchFamily="34" charset="0"/>
                <a:cs typeface="Arial" panose="020B0604020202020204" pitchFamily="34" charset="0"/>
              </a:rPr>
              <a:t>Positive attitudes to smoking and believe smoking is the norm.</a:t>
            </a:r>
          </a:p>
          <a:p>
            <a:pPr marL="285750" indent="-285750">
              <a:buFont typeface="Arial" panose="020B0604020202020204" pitchFamily="34" charset="0"/>
              <a:buChar char="•"/>
            </a:pPr>
            <a:r>
              <a:rPr lang="en-GB" sz="2000" dirty="0">
                <a:solidFill>
                  <a:schemeClr val="accent4">
                    <a:lumMod val="75000"/>
                  </a:schemeClr>
                </a:solidFill>
                <a:latin typeface="Arial" panose="020B0604020202020204" pitchFamily="34" charset="0"/>
                <a:cs typeface="Arial" panose="020B0604020202020204" pitchFamily="34" charset="0"/>
              </a:rPr>
              <a:t>Unaware of the dangers of smoking.</a:t>
            </a:r>
          </a:p>
          <a:p>
            <a:endParaRPr lang="en-GB" sz="2000" dirty="0">
              <a:solidFill>
                <a:schemeClr val="accent4">
                  <a:lumMod val="7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b="1" dirty="0">
                <a:solidFill>
                  <a:schemeClr val="accent4">
                    <a:lumMod val="75000"/>
                  </a:schemeClr>
                </a:solidFill>
                <a:latin typeface="Arial" panose="020B0604020202020204" pitchFamily="34" charset="0"/>
                <a:cs typeface="Arial" panose="020B0604020202020204" pitchFamily="34" charset="0"/>
              </a:rPr>
              <a:t>2/3</a:t>
            </a:r>
            <a:r>
              <a:rPr lang="en-GB" sz="2000" dirty="0">
                <a:solidFill>
                  <a:schemeClr val="accent4">
                    <a:lumMod val="75000"/>
                  </a:schemeClr>
                </a:solidFill>
                <a:latin typeface="Arial" panose="020B0604020202020204" pitchFamily="34" charset="0"/>
                <a:cs typeface="Arial" panose="020B0604020202020204" pitchFamily="34" charset="0"/>
              </a:rPr>
              <a:t> of all smokers begin smoking </a:t>
            </a:r>
            <a:r>
              <a:rPr lang="en-GB" sz="2000" b="1" u="sng" dirty="0">
                <a:solidFill>
                  <a:schemeClr val="accent4">
                    <a:lumMod val="75000"/>
                  </a:schemeClr>
                </a:solidFill>
                <a:latin typeface="Arial" panose="020B0604020202020204" pitchFamily="34" charset="0"/>
                <a:cs typeface="Arial" panose="020B0604020202020204" pitchFamily="34" charset="0"/>
              </a:rPr>
              <a:t>before the age of 18</a:t>
            </a:r>
            <a:r>
              <a:rPr lang="en-GB" sz="2000" b="1" dirty="0">
                <a:solidFill>
                  <a:schemeClr val="accent4">
                    <a:lumMod val="75000"/>
                  </a:schemeClr>
                </a:solidFill>
                <a:latin typeface="Arial" panose="020B0604020202020204" pitchFamily="34" charset="0"/>
                <a:cs typeface="Arial" panose="020B0604020202020204" pitchFamily="34" charset="0"/>
              </a:rPr>
              <a:t>. </a:t>
            </a:r>
          </a:p>
        </p:txBody>
      </p:sp>
      <p:pic>
        <p:nvPicPr>
          <p:cNvPr id="7" name="Picture 6">
            <a:extLst>
              <a:ext uri="{FF2B5EF4-FFF2-40B4-BE49-F238E27FC236}">
                <a16:creationId xmlns:a16="http://schemas.microsoft.com/office/drawing/2014/main" xmlns="" id="{11F2DA59-A27E-4189-AE48-4E06C4AE88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88464"/>
            <a:ext cx="12192000" cy="1086787"/>
          </a:xfrm>
          <a:prstGeom prst="rect">
            <a:avLst/>
          </a:prstGeom>
        </p:spPr>
      </p:pic>
    </p:spTree>
    <p:extLst>
      <p:ext uri="{BB962C8B-B14F-4D97-AF65-F5344CB8AC3E}">
        <p14:creationId xmlns:p14="http://schemas.microsoft.com/office/powerpoint/2010/main" val="3440511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EA20C31-795C-C441-99E8-E40C66367DE7}"/>
              </a:ext>
            </a:extLst>
          </p:cNvPr>
          <p:cNvSpPr/>
          <p:nvPr/>
        </p:nvSpPr>
        <p:spPr>
          <a:xfrm>
            <a:off x="216676" y="6006304"/>
            <a:ext cx="2754351" cy="7694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6011120E-24DF-41BB-B52F-4FD8E47B4536}"/>
              </a:ext>
            </a:extLst>
          </p:cNvPr>
          <p:cNvSpPr/>
          <p:nvPr/>
        </p:nvSpPr>
        <p:spPr>
          <a:xfrm>
            <a:off x="1340541" y="224134"/>
            <a:ext cx="9510937" cy="769441"/>
          </a:xfrm>
          <a:prstGeom prst="rect">
            <a:avLst/>
          </a:prstGeom>
          <a:noFill/>
        </p:spPr>
        <p:txBody>
          <a:bodyPr wrap="none" lIns="91440" tIns="45720" rIns="91440" bIns="45720">
            <a:spAutoFit/>
          </a:bodyPr>
          <a:lstStyle/>
          <a:p>
            <a:pPr algn="ctr"/>
            <a:r>
              <a:rPr lang="en-US" sz="4400" b="1" cap="none" spc="0" dirty="0">
                <a:ln w="0"/>
                <a:solidFill>
                  <a:schemeClr val="tx1"/>
                </a:solidFill>
                <a:effectLst>
                  <a:outerShdw blurRad="38100" dist="19050" dir="2700000" algn="tl" rotWithShape="0">
                    <a:schemeClr val="dk1">
                      <a:alpha val="40000"/>
                    </a:schemeClr>
                  </a:outerShdw>
                </a:effectLst>
                <a:latin typeface="ONE YOU SANS" panose="00000500000000000000" pitchFamily="50" charset="0"/>
              </a:rPr>
              <a:t>SMOKING PREVELANCE IN YOUNG PEOPLE</a:t>
            </a:r>
          </a:p>
        </p:txBody>
      </p:sp>
      <p:pic>
        <p:nvPicPr>
          <p:cNvPr id="1026" name="Picture 2" descr="Chart showing percent of pupils who were regular smokers by age">
            <a:extLst>
              <a:ext uri="{FF2B5EF4-FFF2-40B4-BE49-F238E27FC236}">
                <a16:creationId xmlns:a16="http://schemas.microsoft.com/office/drawing/2014/main" xmlns="" id="{DA88B9D1-D659-4EE8-BDE9-B3FF8BB231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5136" y="2050016"/>
            <a:ext cx="6181725" cy="3657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529A7D90-F2A9-4DDE-BF64-2CA2CA8B05BD}"/>
              </a:ext>
            </a:extLst>
          </p:cNvPr>
          <p:cNvSpPr/>
          <p:nvPr/>
        </p:nvSpPr>
        <p:spPr>
          <a:xfrm>
            <a:off x="625641" y="1261283"/>
            <a:ext cx="10940716" cy="707886"/>
          </a:xfrm>
          <a:prstGeom prst="rect">
            <a:avLst/>
          </a:prstGeom>
        </p:spPr>
        <p:txBody>
          <a:bodyPr wrap="square">
            <a:spAutoFit/>
          </a:bodyPr>
          <a:lstStyle/>
          <a:p>
            <a:r>
              <a:rPr lang="en-GB" sz="2000" dirty="0">
                <a:solidFill>
                  <a:schemeClr val="accent4">
                    <a:lumMod val="75000"/>
                  </a:schemeClr>
                </a:solidFill>
                <a:latin typeface="+mj-lt"/>
              </a:rPr>
              <a:t>The proportion of regular smokers increases with age; from less than 1% of 11 and 12 year olds, to 7% of 15 year olds. </a:t>
            </a:r>
          </a:p>
        </p:txBody>
      </p:sp>
      <p:pic>
        <p:nvPicPr>
          <p:cNvPr id="8" name="Picture 7">
            <a:extLst>
              <a:ext uri="{FF2B5EF4-FFF2-40B4-BE49-F238E27FC236}">
                <a16:creationId xmlns:a16="http://schemas.microsoft.com/office/drawing/2014/main" xmlns="" id="{982DF796-5100-4163-B2CE-6E389C50E6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88464"/>
            <a:ext cx="12192000" cy="1086787"/>
          </a:xfrm>
          <a:prstGeom prst="rect">
            <a:avLst/>
          </a:prstGeom>
        </p:spPr>
      </p:pic>
    </p:spTree>
    <p:extLst>
      <p:ext uri="{BB962C8B-B14F-4D97-AF65-F5344CB8AC3E}">
        <p14:creationId xmlns:p14="http://schemas.microsoft.com/office/powerpoint/2010/main" val="124498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EA20C31-795C-C441-99E8-E40C66367DE7}"/>
              </a:ext>
            </a:extLst>
          </p:cNvPr>
          <p:cNvSpPr/>
          <p:nvPr/>
        </p:nvSpPr>
        <p:spPr>
          <a:xfrm>
            <a:off x="216676" y="6006304"/>
            <a:ext cx="2754351" cy="7694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6011120E-24DF-41BB-B52F-4FD8E47B4536}"/>
              </a:ext>
            </a:extLst>
          </p:cNvPr>
          <p:cNvSpPr/>
          <p:nvPr/>
        </p:nvSpPr>
        <p:spPr>
          <a:xfrm>
            <a:off x="1915224" y="224134"/>
            <a:ext cx="8361584" cy="769441"/>
          </a:xfrm>
          <a:prstGeom prst="rect">
            <a:avLst/>
          </a:prstGeom>
          <a:noFill/>
        </p:spPr>
        <p:txBody>
          <a:bodyPr wrap="none" lIns="91440" tIns="45720" rIns="91440" bIns="45720">
            <a:spAutoFit/>
          </a:bodyPr>
          <a:lstStyle/>
          <a:p>
            <a:pPr algn="ctr"/>
            <a:r>
              <a:rPr lang="en-US" sz="4400" b="1" cap="none" spc="0" dirty="0">
                <a:ln w="0"/>
                <a:solidFill>
                  <a:schemeClr val="tx1"/>
                </a:solidFill>
                <a:effectLst>
                  <a:outerShdw blurRad="38100" dist="19050" dir="2700000" algn="tl" rotWithShape="0">
                    <a:schemeClr val="dk1">
                      <a:alpha val="40000"/>
                    </a:schemeClr>
                  </a:outerShdw>
                </a:effectLst>
                <a:latin typeface="ONE YOU SANS" panose="00000500000000000000" pitchFamily="50" charset="0"/>
              </a:rPr>
              <a:t>EXPOSURE TO SECONDHAND SMOKE</a:t>
            </a:r>
          </a:p>
        </p:txBody>
      </p:sp>
      <p:pic>
        <p:nvPicPr>
          <p:cNvPr id="2050" name="Picture 2" descr="57% of pupils were exposed to 2nd hand smoke in a home, 25% of pupils were exposed to 2nd hand smoke in a car">
            <a:extLst>
              <a:ext uri="{FF2B5EF4-FFF2-40B4-BE49-F238E27FC236}">
                <a16:creationId xmlns:a16="http://schemas.microsoft.com/office/drawing/2014/main" xmlns="" id="{EB8CD407-15F4-4C83-A991-67838FA96A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026" y="1807931"/>
            <a:ext cx="3583441" cy="148204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hart showing percent of pupils who were smokers by number of other smokers they live with">
            <a:extLst>
              <a:ext uri="{FF2B5EF4-FFF2-40B4-BE49-F238E27FC236}">
                <a16:creationId xmlns:a16="http://schemas.microsoft.com/office/drawing/2014/main" xmlns="" id="{52EB1B1A-8E13-455B-8560-33FAD99B47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251" y="2029069"/>
            <a:ext cx="5337501" cy="26728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xmlns="" id="{7DECAB4E-4D96-4069-93E6-9A21FB2DE3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788464"/>
            <a:ext cx="12192000" cy="1086787"/>
          </a:xfrm>
          <a:prstGeom prst="rect">
            <a:avLst/>
          </a:prstGeom>
        </p:spPr>
      </p:pic>
      <p:sp>
        <p:nvSpPr>
          <p:cNvPr id="4" name="Rectangle 3">
            <a:extLst>
              <a:ext uri="{FF2B5EF4-FFF2-40B4-BE49-F238E27FC236}">
                <a16:creationId xmlns:a16="http://schemas.microsoft.com/office/drawing/2014/main" xmlns="" id="{80226C52-47E3-4A38-A151-8479F07FD48A}"/>
              </a:ext>
            </a:extLst>
          </p:cNvPr>
          <p:cNvSpPr/>
          <p:nvPr/>
        </p:nvSpPr>
        <p:spPr>
          <a:xfrm>
            <a:off x="733426" y="1176007"/>
            <a:ext cx="10725148" cy="707886"/>
          </a:xfrm>
          <a:prstGeom prst="rect">
            <a:avLst/>
          </a:prstGeom>
        </p:spPr>
        <p:txBody>
          <a:bodyPr wrap="square">
            <a:spAutoFit/>
          </a:bodyPr>
          <a:lstStyle/>
          <a:p>
            <a:r>
              <a:rPr lang="en-US" altLang="en-US" sz="2000" dirty="0">
                <a:solidFill>
                  <a:schemeClr val="accent4">
                    <a:lumMod val="75000"/>
                  </a:schemeClr>
                </a:solidFill>
              </a:rPr>
              <a:t>In the last year, 62% of pupils reported being exposed to secondhand smoke in the home or in a car.</a:t>
            </a:r>
            <a:endParaRPr lang="en-US" altLang="en-US" sz="2000" baseline="30000" dirty="0">
              <a:solidFill>
                <a:schemeClr val="accent4">
                  <a:lumMod val="75000"/>
                </a:schemeClr>
              </a:solidFill>
            </a:endParaRPr>
          </a:p>
        </p:txBody>
      </p:sp>
      <p:sp>
        <p:nvSpPr>
          <p:cNvPr id="6" name="Rectangle 5">
            <a:extLst>
              <a:ext uri="{FF2B5EF4-FFF2-40B4-BE49-F238E27FC236}">
                <a16:creationId xmlns:a16="http://schemas.microsoft.com/office/drawing/2014/main" xmlns="" id="{9BE4B708-6B81-4E85-A2DD-71A4816CCD9E}"/>
              </a:ext>
            </a:extLst>
          </p:cNvPr>
          <p:cNvSpPr/>
          <p:nvPr/>
        </p:nvSpPr>
        <p:spPr>
          <a:xfrm>
            <a:off x="5838845" y="3568029"/>
            <a:ext cx="6096000" cy="1938992"/>
          </a:xfrm>
          <a:prstGeom prst="rect">
            <a:avLst/>
          </a:prstGeom>
        </p:spPr>
        <p:txBody>
          <a:bodyPr>
            <a:spAutoFit/>
          </a:bodyPr>
          <a:lstStyle/>
          <a:p>
            <a:r>
              <a:rPr lang="en-GB" sz="2000" dirty="0">
                <a:solidFill>
                  <a:schemeClr val="accent4">
                    <a:lumMod val="75000"/>
                  </a:schemeClr>
                </a:solidFill>
              </a:rPr>
              <a:t>Pupils more likely to smoke if they lived in a household with other smokers.</a:t>
            </a:r>
          </a:p>
          <a:p>
            <a:endParaRPr lang="en-GB" sz="2000" dirty="0">
              <a:solidFill>
                <a:schemeClr val="accent4">
                  <a:lumMod val="75000"/>
                </a:schemeClr>
              </a:solidFill>
            </a:endParaRPr>
          </a:p>
          <a:p>
            <a:r>
              <a:rPr lang="en-GB" sz="2000" dirty="0">
                <a:solidFill>
                  <a:schemeClr val="accent4">
                    <a:lumMod val="75000"/>
                  </a:schemeClr>
                </a:solidFill>
              </a:rPr>
              <a:t>Regular smoking increased from </a:t>
            </a:r>
            <a:r>
              <a:rPr lang="en-GB" sz="2000" b="1" dirty="0">
                <a:solidFill>
                  <a:schemeClr val="accent4">
                    <a:lumMod val="75000"/>
                  </a:schemeClr>
                </a:solidFill>
              </a:rPr>
              <a:t>1%</a:t>
            </a:r>
            <a:r>
              <a:rPr lang="en-GB" sz="2000" dirty="0">
                <a:solidFill>
                  <a:schemeClr val="accent4">
                    <a:lumMod val="75000"/>
                  </a:schemeClr>
                </a:solidFill>
              </a:rPr>
              <a:t> of pupils living with no other smokers, to between </a:t>
            </a:r>
            <a:r>
              <a:rPr lang="en-GB" sz="2000" b="1" dirty="0">
                <a:solidFill>
                  <a:schemeClr val="accent4">
                    <a:lumMod val="75000"/>
                  </a:schemeClr>
                </a:solidFill>
              </a:rPr>
              <a:t>6% and 7% </a:t>
            </a:r>
            <a:r>
              <a:rPr lang="en-GB" sz="2000" dirty="0">
                <a:solidFill>
                  <a:schemeClr val="accent4">
                    <a:lumMod val="75000"/>
                  </a:schemeClr>
                </a:solidFill>
              </a:rPr>
              <a:t>of pupils who did live with other smokers.</a:t>
            </a:r>
          </a:p>
        </p:txBody>
      </p:sp>
    </p:spTree>
    <p:extLst>
      <p:ext uri="{BB962C8B-B14F-4D97-AF65-F5344CB8AC3E}">
        <p14:creationId xmlns:p14="http://schemas.microsoft.com/office/powerpoint/2010/main" val="3379522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EA20C31-795C-C441-99E8-E40C66367DE7}"/>
              </a:ext>
            </a:extLst>
          </p:cNvPr>
          <p:cNvSpPr/>
          <p:nvPr/>
        </p:nvSpPr>
        <p:spPr>
          <a:xfrm>
            <a:off x="216676" y="6006304"/>
            <a:ext cx="2754351" cy="7694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3AA96737-152A-43C9-BA60-93FD0C5470E2}"/>
              </a:ext>
            </a:extLst>
          </p:cNvPr>
          <p:cNvSpPr/>
          <p:nvPr/>
        </p:nvSpPr>
        <p:spPr>
          <a:xfrm>
            <a:off x="2318366" y="285555"/>
            <a:ext cx="7555273" cy="769441"/>
          </a:xfrm>
          <a:prstGeom prst="rect">
            <a:avLst/>
          </a:prstGeom>
          <a:noFill/>
        </p:spPr>
        <p:txBody>
          <a:bodyPr wrap="none" lIns="91440" tIns="45720" rIns="91440" bIns="45720">
            <a:spAutoFit/>
          </a:bodyPr>
          <a:lstStyle/>
          <a:p>
            <a:pPr algn="ctr"/>
            <a:r>
              <a:rPr lang="en-US" sz="4400" b="1" cap="none" spc="0" dirty="0">
                <a:ln w="0"/>
                <a:solidFill>
                  <a:schemeClr val="tx1"/>
                </a:solidFill>
                <a:effectLst>
                  <a:outerShdw blurRad="38100" dist="19050" dir="2700000" algn="tl" rotWithShape="0">
                    <a:schemeClr val="dk1">
                      <a:alpha val="40000"/>
                    </a:schemeClr>
                  </a:outerShdw>
                </a:effectLst>
                <a:latin typeface="ONE YOU SANS" panose="00000500000000000000" pitchFamily="50" charset="0"/>
              </a:rPr>
              <a:t>BENEFITS OF QUITTING smoking</a:t>
            </a:r>
          </a:p>
        </p:txBody>
      </p:sp>
      <p:pic>
        <p:nvPicPr>
          <p:cNvPr id="6" name="Picture 5">
            <a:extLst>
              <a:ext uri="{FF2B5EF4-FFF2-40B4-BE49-F238E27FC236}">
                <a16:creationId xmlns:a16="http://schemas.microsoft.com/office/drawing/2014/main" xmlns="" id="{1DFEE8A1-1A84-4F42-90AC-CA4A64BA26DA}"/>
              </a:ext>
            </a:extLst>
          </p:cNvPr>
          <p:cNvPicPr>
            <a:picLocks noChangeAspect="1"/>
          </p:cNvPicPr>
          <p:nvPr/>
        </p:nvPicPr>
        <p:blipFill rotWithShape="1">
          <a:blip r:embed="rId3"/>
          <a:srcRect l="31500" t="27845" r="32695" b="9930"/>
          <a:stretch/>
        </p:blipFill>
        <p:spPr>
          <a:xfrm>
            <a:off x="438820" y="1054996"/>
            <a:ext cx="4708367" cy="4600667"/>
          </a:xfrm>
          <a:prstGeom prst="rect">
            <a:avLst/>
          </a:prstGeom>
        </p:spPr>
      </p:pic>
      <p:sp>
        <p:nvSpPr>
          <p:cNvPr id="13" name="TextBox 12">
            <a:extLst>
              <a:ext uri="{FF2B5EF4-FFF2-40B4-BE49-F238E27FC236}">
                <a16:creationId xmlns:a16="http://schemas.microsoft.com/office/drawing/2014/main" xmlns="" id="{A02C7640-2360-48F6-8573-72A659549151}"/>
              </a:ext>
            </a:extLst>
          </p:cNvPr>
          <p:cNvSpPr txBox="1"/>
          <p:nvPr/>
        </p:nvSpPr>
        <p:spPr>
          <a:xfrm>
            <a:off x="6361470" y="1548581"/>
            <a:ext cx="4708367" cy="1877437"/>
          </a:xfrm>
          <a:prstGeom prst="rect">
            <a:avLst/>
          </a:prstGeom>
          <a:noFill/>
        </p:spPr>
        <p:txBody>
          <a:bodyPr wrap="square" rtlCol="0">
            <a:spAutoFit/>
          </a:bodyPr>
          <a:lstStyle/>
          <a:p>
            <a:pPr algn="ctr"/>
            <a:r>
              <a:rPr lang="en-GB" sz="2000" dirty="0">
                <a:solidFill>
                  <a:schemeClr val="accent4">
                    <a:lumMod val="75000"/>
                  </a:schemeClr>
                </a:solidFill>
                <a:latin typeface="Arial" panose="020B0604020202020204" pitchFamily="34" charset="0"/>
                <a:cs typeface="Arial" panose="020B0604020202020204" pitchFamily="34" charset="0"/>
              </a:rPr>
              <a:t>Average cost of a pack of cigarettes: </a:t>
            </a:r>
            <a:r>
              <a:rPr lang="en-GB" sz="2000" b="1" dirty="0">
                <a:solidFill>
                  <a:schemeClr val="accent4">
                    <a:lumMod val="75000"/>
                  </a:schemeClr>
                </a:solidFill>
                <a:latin typeface="Arial" panose="020B0604020202020204" pitchFamily="34" charset="0"/>
                <a:cs typeface="Arial" panose="020B0604020202020204" pitchFamily="34" charset="0"/>
              </a:rPr>
              <a:t>£10.76</a:t>
            </a:r>
          </a:p>
          <a:p>
            <a:pPr algn="ctr"/>
            <a:endParaRPr lang="en-GB" sz="2000" dirty="0">
              <a:solidFill>
                <a:schemeClr val="accent4">
                  <a:lumMod val="75000"/>
                </a:schemeClr>
              </a:solidFill>
              <a:latin typeface="Arial" panose="020B0604020202020204" pitchFamily="34" charset="0"/>
              <a:cs typeface="Arial" panose="020B0604020202020204" pitchFamily="34" charset="0"/>
            </a:endParaRPr>
          </a:p>
          <a:p>
            <a:pPr algn="ctr"/>
            <a:r>
              <a:rPr lang="en-GB" sz="2000" dirty="0">
                <a:solidFill>
                  <a:schemeClr val="accent4">
                    <a:lumMod val="75000"/>
                  </a:schemeClr>
                </a:solidFill>
                <a:latin typeface="Arial" panose="020B0604020202020204" pitchFamily="34" charset="0"/>
                <a:cs typeface="Arial" panose="020B0604020202020204" pitchFamily="34" charset="0"/>
              </a:rPr>
              <a:t>This is how much you could save:</a:t>
            </a:r>
          </a:p>
          <a:p>
            <a:endParaRPr lang="en-GB" dirty="0"/>
          </a:p>
          <a:p>
            <a:endParaRPr lang="en-GB" dirty="0"/>
          </a:p>
        </p:txBody>
      </p:sp>
      <p:graphicFrame>
        <p:nvGraphicFramePr>
          <p:cNvPr id="15" name="Table 15">
            <a:extLst>
              <a:ext uri="{FF2B5EF4-FFF2-40B4-BE49-F238E27FC236}">
                <a16:creationId xmlns:a16="http://schemas.microsoft.com/office/drawing/2014/main" xmlns="" id="{C6FA9E44-8575-44EB-9541-F1B872D52811}"/>
              </a:ext>
            </a:extLst>
          </p:cNvPr>
          <p:cNvGraphicFramePr>
            <a:graphicFrameLocks noGrp="1"/>
          </p:cNvGraphicFramePr>
          <p:nvPr>
            <p:extLst>
              <p:ext uri="{D42A27DB-BD31-4B8C-83A1-F6EECF244321}">
                <p14:modId xmlns:p14="http://schemas.microsoft.com/office/powerpoint/2010/main" val="93606380"/>
              </p:ext>
            </p:extLst>
          </p:nvPr>
        </p:nvGraphicFramePr>
        <p:xfrm>
          <a:off x="5597293" y="3053898"/>
          <a:ext cx="6298864" cy="2384376"/>
        </p:xfrm>
        <a:graphic>
          <a:graphicData uri="http://schemas.openxmlformats.org/drawingml/2006/table">
            <a:tbl>
              <a:tblPr firstRow="1" bandRow="1">
                <a:tableStyleId>{5C22544A-7EE6-4342-B048-85BDC9FD1C3A}</a:tableStyleId>
              </a:tblPr>
              <a:tblGrid>
                <a:gridCol w="1198281">
                  <a:extLst>
                    <a:ext uri="{9D8B030D-6E8A-4147-A177-3AD203B41FA5}">
                      <a16:colId xmlns:a16="http://schemas.microsoft.com/office/drawing/2014/main" xmlns="" val="1728972372"/>
                    </a:ext>
                  </a:extLst>
                </a:gridCol>
                <a:gridCol w="1321264">
                  <a:extLst>
                    <a:ext uri="{9D8B030D-6E8A-4147-A177-3AD203B41FA5}">
                      <a16:colId xmlns:a16="http://schemas.microsoft.com/office/drawing/2014/main" xmlns="" val="2313824724"/>
                    </a:ext>
                  </a:extLst>
                </a:gridCol>
                <a:gridCol w="1259773">
                  <a:extLst>
                    <a:ext uri="{9D8B030D-6E8A-4147-A177-3AD203B41FA5}">
                      <a16:colId xmlns:a16="http://schemas.microsoft.com/office/drawing/2014/main" xmlns="" val="3621869024"/>
                    </a:ext>
                  </a:extLst>
                </a:gridCol>
                <a:gridCol w="1259773">
                  <a:extLst>
                    <a:ext uri="{9D8B030D-6E8A-4147-A177-3AD203B41FA5}">
                      <a16:colId xmlns:a16="http://schemas.microsoft.com/office/drawing/2014/main" xmlns="" val="430185870"/>
                    </a:ext>
                  </a:extLst>
                </a:gridCol>
                <a:gridCol w="1259773">
                  <a:extLst>
                    <a:ext uri="{9D8B030D-6E8A-4147-A177-3AD203B41FA5}">
                      <a16:colId xmlns:a16="http://schemas.microsoft.com/office/drawing/2014/main" xmlns="" val="3150019881"/>
                    </a:ext>
                  </a:extLst>
                </a:gridCol>
              </a:tblGrid>
              <a:tr h="596094">
                <a:tc>
                  <a:txBody>
                    <a:bodyPr/>
                    <a:lstStyle/>
                    <a:p>
                      <a:r>
                        <a:rPr lang="en-GB" sz="1400" b="1" dirty="0">
                          <a:solidFill>
                            <a:schemeClr val="accent4">
                              <a:lumMod val="75000"/>
                            </a:schemeClr>
                          </a:solidFill>
                          <a:latin typeface="Arial" panose="020B0604020202020204" pitchFamily="34" charset="0"/>
                          <a:cs typeface="Arial" panose="020B0604020202020204" pitchFamily="34" charset="0"/>
                        </a:rPr>
                        <a:t>Cigarettes per day?</a:t>
                      </a:r>
                    </a:p>
                  </a:txBody>
                  <a:tcPr/>
                </a:tc>
                <a:tc>
                  <a:txBody>
                    <a:bodyPr/>
                    <a:lstStyle/>
                    <a:p>
                      <a:r>
                        <a:rPr lang="en-GB" sz="1400" dirty="0">
                          <a:solidFill>
                            <a:schemeClr val="accent4">
                              <a:lumMod val="75000"/>
                            </a:schemeClr>
                          </a:solidFill>
                          <a:latin typeface="Arial" panose="020B0604020202020204" pitchFamily="34" charset="0"/>
                          <a:cs typeface="Arial" panose="020B0604020202020204" pitchFamily="34" charset="0"/>
                        </a:rPr>
                        <a:t>5</a:t>
                      </a:r>
                    </a:p>
                  </a:txBody>
                  <a:tcPr/>
                </a:tc>
                <a:tc>
                  <a:txBody>
                    <a:bodyPr/>
                    <a:lstStyle/>
                    <a:p>
                      <a:r>
                        <a:rPr lang="en-GB" sz="1400" dirty="0">
                          <a:solidFill>
                            <a:schemeClr val="accent4">
                              <a:lumMod val="75000"/>
                            </a:schemeClr>
                          </a:solidFill>
                          <a:latin typeface="Arial" panose="020B0604020202020204" pitchFamily="34" charset="0"/>
                          <a:cs typeface="Arial" panose="020B0604020202020204" pitchFamily="34" charset="0"/>
                        </a:rPr>
                        <a:t>10</a:t>
                      </a:r>
                    </a:p>
                  </a:txBody>
                  <a:tcPr/>
                </a:tc>
                <a:tc>
                  <a:txBody>
                    <a:bodyPr/>
                    <a:lstStyle/>
                    <a:p>
                      <a:r>
                        <a:rPr lang="en-GB" sz="1400" dirty="0">
                          <a:solidFill>
                            <a:schemeClr val="accent4">
                              <a:lumMod val="75000"/>
                            </a:schemeClr>
                          </a:solidFill>
                          <a:latin typeface="Arial" panose="020B0604020202020204" pitchFamily="34" charset="0"/>
                          <a:cs typeface="Arial" panose="020B0604020202020204" pitchFamily="34" charset="0"/>
                        </a:rPr>
                        <a:t>20</a:t>
                      </a:r>
                    </a:p>
                  </a:txBody>
                  <a:tcPr/>
                </a:tc>
                <a:tc>
                  <a:txBody>
                    <a:bodyPr/>
                    <a:lstStyle/>
                    <a:p>
                      <a:r>
                        <a:rPr lang="en-GB" sz="1400" dirty="0">
                          <a:solidFill>
                            <a:schemeClr val="accent4">
                              <a:lumMod val="75000"/>
                            </a:schemeClr>
                          </a:solidFill>
                          <a:latin typeface="Arial" panose="020B0604020202020204" pitchFamily="34" charset="0"/>
                          <a:cs typeface="Arial" panose="020B0604020202020204" pitchFamily="34" charset="0"/>
                        </a:rPr>
                        <a:t>40</a:t>
                      </a:r>
                    </a:p>
                  </a:txBody>
                  <a:tcPr/>
                </a:tc>
                <a:extLst>
                  <a:ext uri="{0D108BD9-81ED-4DB2-BD59-A6C34878D82A}">
                    <a16:rowId xmlns:a16="http://schemas.microsoft.com/office/drawing/2014/main" xmlns="" val="2789003240"/>
                  </a:ext>
                </a:extLst>
              </a:tr>
              <a:tr h="596094">
                <a:tc>
                  <a:txBody>
                    <a:bodyPr/>
                    <a:lstStyle/>
                    <a:p>
                      <a:r>
                        <a:rPr lang="en-GB" sz="1400" b="1" dirty="0">
                          <a:solidFill>
                            <a:schemeClr val="accent4">
                              <a:lumMod val="75000"/>
                            </a:schemeClr>
                          </a:solidFill>
                          <a:latin typeface="Arial" panose="020B0604020202020204" pitchFamily="34" charset="0"/>
                          <a:cs typeface="Arial" panose="020B0604020202020204" pitchFamily="34" charset="0"/>
                        </a:rPr>
                        <a:t>Weekly savings</a:t>
                      </a:r>
                    </a:p>
                  </a:txBody>
                  <a:tcPr/>
                </a:tc>
                <a:tc>
                  <a:txBody>
                    <a:bodyPr/>
                    <a:lstStyle/>
                    <a:p>
                      <a:r>
                        <a:rPr lang="en-GB" sz="1400" dirty="0">
                          <a:solidFill>
                            <a:schemeClr val="accent4">
                              <a:lumMod val="75000"/>
                            </a:schemeClr>
                          </a:solidFill>
                          <a:latin typeface="Arial" panose="020B0604020202020204" pitchFamily="34" charset="0"/>
                          <a:cs typeface="Arial" panose="020B0604020202020204" pitchFamily="34" charset="0"/>
                        </a:rPr>
                        <a:t>£18.83</a:t>
                      </a:r>
                    </a:p>
                  </a:txBody>
                  <a:tcPr/>
                </a:tc>
                <a:tc>
                  <a:txBody>
                    <a:bodyPr/>
                    <a:lstStyle/>
                    <a:p>
                      <a:r>
                        <a:rPr lang="en-GB" sz="1400" dirty="0">
                          <a:solidFill>
                            <a:schemeClr val="accent4">
                              <a:lumMod val="75000"/>
                            </a:schemeClr>
                          </a:solidFill>
                          <a:latin typeface="Arial" panose="020B0604020202020204" pitchFamily="34" charset="0"/>
                          <a:cs typeface="Arial" panose="020B0604020202020204" pitchFamily="34" charset="0"/>
                        </a:rPr>
                        <a:t>£37.66</a:t>
                      </a:r>
                    </a:p>
                  </a:txBody>
                  <a:tcPr/>
                </a:tc>
                <a:tc>
                  <a:txBody>
                    <a:bodyPr/>
                    <a:lstStyle/>
                    <a:p>
                      <a:r>
                        <a:rPr lang="en-GB" sz="1400" dirty="0">
                          <a:solidFill>
                            <a:schemeClr val="accent4">
                              <a:lumMod val="75000"/>
                            </a:schemeClr>
                          </a:solidFill>
                          <a:latin typeface="Arial" panose="020B0604020202020204" pitchFamily="34" charset="0"/>
                          <a:cs typeface="Arial" panose="020B0604020202020204" pitchFamily="34" charset="0"/>
                        </a:rPr>
                        <a:t>£75.32</a:t>
                      </a:r>
                    </a:p>
                  </a:txBody>
                  <a:tcPr/>
                </a:tc>
                <a:tc>
                  <a:txBody>
                    <a:bodyPr/>
                    <a:lstStyle/>
                    <a:p>
                      <a:r>
                        <a:rPr lang="en-GB" sz="1400" dirty="0">
                          <a:solidFill>
                            <a:schemeClr val="accent4">
                              <a:lumMod val="75000"/>
                            </a:schemeClr>
                          </a:solidFill>
                          <a:latin typeface="Arial" panose="020B0604020202020204" pitchFamily="34" charset="0"/>
                          <a:cs typeface="Arial" panose="020B0604020202020204" pitchFamily="34" charset="0"/>
                        </a:rPr>
                        <a:t>£150.64</a:t>
                      </a:r>
                    </a:p>
                  </a:txBody>
                  <a:tcPr/>
                </a:tc>
                <a:extLst>
                  <a:ext uri="{0D108BD9-81ED-4DB2-BD59-A6C34878D82A}">
                    <a16:rowId xmlns:a16="http://schemas.microsoft.com/office/drawing/2014/main" xmlns="" val="2476144144"/>
                  </a:ext>
                </a:extLst>
              </a:tr>
              <a:tr h="596094">
                <a:tc>
                  <a:txBody>
                    <a:bodyPr/>
                    <a:lstStyle/>
                    <a:p>
                      <a:r>
                        <a:rPr lang="en-GB" sz="1400" b="1" dirty="0">
                          <a:solidFill>
                            <a:schemeClr val="accent4">
                              <a:lumMod val="75000"/>
                            </a:schemeClr>
                          </a:solidFill>
                          <a:latin typeface="Arial" panose="020B0604020202020204" pitchFamily="34" charset="0"/>
                          <a:cs typeface="Arial" panose="020B0604020202020204" pitchFamily="34" charset="0"/>
                        </a:rPr>
                        <a:t>Monthly savings</a:t>
                      </a:r>
                    </a:p>
                  </a:txBody>
                  <a:tcPr/>
                </a:tc>
                <a:tc>
                  <a:txBody>
                    <a:bodyPr/>
                    <a:lstStyle/>
                    <a:p>
                      <a:r>
                        <a:rPr lang="en-GB" sz="1400" dirty="0">
                          <a:solidFill>
                            <a:schemeClr val="accent4">
                              <a:lumMod val="75000"/>
                            </a:schemeClr>
                          </a:solidFill>
                          <a:latin typeface="Arial" panose="020B0604020202020204" pitchFamily="34" charset="0"/>
                          <a:cs typeface="Arial" panose="020B0604020202020204" pitchFamily="34" charset="0"/>
                        </a:rPr>
                        <a:t>£81.83</a:t>
                      </a:r>
                    </a:p>
                  </a:txBody>
                  <a:tcPr/>
                </a:tc>
                <a:tc>
                  <a:txBody>
                    <a:bodyPr/>
                    <a:lstStyle/>
                    <a:p>
                      <a:r>
                        <a:rPr lang="en-GB" sz="1400" dirty="0">
                          <a:solidFill>
                            <a:schemeClr val="accent4">
                              <a:lumMod val="75000"/>
                            </a:schemeClr>
                          </a:solidFill>
                          <a:latin typeface="Arial" panose="020B0604020202020204" pitchFamily="34" charset="0"/>
                          <a:cs typeface="Arial" panose="020B0604020202020204" pitchFamily="34" charset="0"/>
                        </a:rPr>
                        <a:t>£163.66</a:t>
                      </a:r>
                    </a:p>
                  </a:txBody>
                  <a:tcPr/>
                </a:tc>
                <a:tc>
                  <a:txBody>
                    <a:bodyPr/>
                    <a:lstStyle/>
                    <a:p>
                      <a:r>
                        <a:rPr lang="en-GB" sz="1400" dirty="0">
                          <a:solidFill>
                            <a:schemeClr val="accent4">
                              <a:lumMod val="75000"/>
                            </a:schemeClr>
                          </a:solidFill>
                          <a:latin typeface="Arial" panose="020B0604020202020204" pitchFamily="34" charset="0"/>
                          <a:cs typeface="Arial" panose="020B0604020202020204" pitchFamily="34" charset="0"/>
                        </a:rPr>
                        <a:t>£327.32</a:t>
                      </a:r>
                    </a:p>
                  </a:txBody>
                  <a:tcPr/>
                </a:tc>
                <a:tc>
                  <a:txBody>
                    <a:bodyPr/>
                    <a:lstStyle/>
                    <a:p>
                      <a:r>
                        <a:rPr lang="en-GB" sz="1400" dirty="0">
                          <a:solidFill>
                            <a:schemeClr val="accent4">
                              <a:lumMod val="75000"/>
                            </a:schemeClr>
                          </a:solidFill>
                          <a:latin typeface="Arial" panose="020B0604020202020204" pitchFamily="34" charset="0"/>
                          <a:cs typeface="Arial" panose="020B0604020202020204" pitchFamily="34" charset="0"/>
                        </a:rPr>
                        <a:t>£654.64</a:t>
                      </a:r>
                    </a:p>
                  </a:txBody>
                  <a:tcPr/>
                </a:tc>
                <a:extLst>
                  <a:ext uri="{0D108BD9-81ED-4DB2-BD59-A6C34878D82A}">
                    <a16:rowId xmlns:a16="http://schemas.microsoft.com/office/drawing/2014/main" xmlns="" val="1386798141"/>
                  </a:ext>
                </a:extLst>
              </a:tr>
              <a:tr h="596094">
                <a:tc>
                  <a:txBody>
                    <a:bodyPr/>
                    <a:lstStyle/>
                    <a:p>
                      <a:r>
                        <a:rPr lang="en-GB" sz="1400" b="1" dirty="0">
                          <a:solidFill>
                            <a:schemeClr val="accent4">
                              <a:lumMod val="75000"/>
                            </a:schemeClr>
                          </a:solidFill>
                          <a:latin typeface="Arial" panose="020B0604020202020204" pitchFamily="34" charset="0"/>
                          <a:cs typeface="Arial" panose="020B0604020202020204" pitchFamily="34" charset="0"/>
                        </a:rPr>
                        <a:t>Yearly savings</a:t>
                      </a:r>
                    </a:p>
                  </a:txBody>
                  <a:tcPr/>
                </a:tc>
                <a:tc>
                  <a:txBody>
                    <a:bodyPr/>
                    <a:lstStyle/>
                    <a:p>
                      <a:r>
                        <a:rPr lang="en-GB" sz="1400" dirty="0">
                          <a:solidFill>
                            <a:schemeClr val="accent4">
                              <a:lumMod val="75000"/>
                            </a:schemeClr>
                          </a:solidFill>
                          <a:latin typeface="Arial" panose="020B0604020202020204" pitchFamily="34" charset="0"/>
                          <a:cs typeface="Arial" panose="020B0604020202020204" pitchFamily="34" charset="0"/>
                        </a:rPr>
                        <a:t>£981.85</a:t>
                      </a:r>
                    </a:p>
                  </a:txBody>
                  <a:tcPr/>
                </a:tc>
                <a:tc>
                  <a:txBody>
                    <a:bodyPr/>
                    <a:lstStyle/>
                    <a:p>
                      <a:r>
                        <a:rPr lang="en-GB" sz="1400" dirty="0">
                          <a:solidFill>
                            <a:schemeClr val="accent4">
                              <a:lumMod val="75000"/>
                            </a:schemeClr>
                          </a:solidFill>
                          <a:latin typeface="Arial" panose="020B0604020202020204" pitchFamily="34" charset="0"/>
                          <a:cs typeface="Arial" panose="020B0604020202020204" pitchFamily="34" charset="0"/>
                        </a:rPr>
                        <a:t>£1, 963.70</a:t>
                      </a:r>
                    </a:p>
                  </a:txBody>
                  <a:tcPr/>
                </a:tc>
                <a:tc>
                  <a:txBody>
                    <a:bodyPr/>
                    <a:lstStyle/>
                    <a:p>
                      <a:r>
                        <a:rPr lang="en-GB" sz="1400" dirty="0">
                          <a:solidFill>
                            <a:schemeClr val="accent4">
                              <a:lumMod val="75000"/>
                            </a:schemeClr>
                          </a:solidFill>
                          <a:latin typeface="Arial" panose="020B0604020202020204" pitchFamily="34" charset="0"/>
                          <a:cs typeface="Arial" panose="020B0604020202020204" pitchFamily="34" charset="0"/>
                        </a:rPr>
                        <a:t>£3,927.40</a:t>
                      </a:r>
                    </a:p>
                  </a:txBody>
                  <a:tcPr/>
                </a:tc>
                <a:tc>
                  <a:txBody>
                    <a:bodyPr/>
                    <a:lstStyle/>
                    <a:p>
                      <a:r>
                        <a:rPr lang="en-GB" sz="1400" dirty="0">
                          <a:solidFill>
                            <a:schemeClr val="accent4">
                              <a:lumMod val="75000"/>
                            </a:schemeClr>
                          </a:solidFill>
                          <a:latin typeface="Arial" panose="020B0604020202020204" pitchFamily="34" charset="0"/>
                          <a:cs typeface="Arial" panose="020B0604020202020204" pitchFamily="34" charset="0"/>
                        </a:rPr>
                        <a:t>£7,854.80</a:t>
                      </a:r>
                    </a:p>
                  </a:txBody>
                  <a:tcPr/>
                </a:tc>
                <a:extLst>
                  <a:ext uri="{0D108BD9-81ED-4DB2-BD59-A6C34878D82A}">
                    <a16:rowId xmlns:a16="http://schemas.microsoft.com/office/drawing/2014/main" xmlns="" val="3303722773"/>
                  </a:ext>
                </a:extLst>
              </a:tr>
            </a:tbl>
          </a:graphicData>
        </a:graphic>
      </p:graphicFrame>
      <p:pic>
        <p:nvPicPr>
          <p:cNvPr id="8" name="Picture 7">
            <a:extLst>
              <a:ext uri="{FF2B5EF4-FFF2-40B4-BE49-F238E27FC236}">
                <a16:creationId xmlns:a16="http://schemas.microsoft.com/office/drawing/2014/main" xmlns="" id="{1CA22A8A-2078-4931-99A7-75A0735327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88464"/>
            <a:ext cx="12192000" cy="1086787"/>
          </a:xfrm>
          <a:prstGeom prst="rect">
            <a:avLst/>
          </a:prstGeom>
        </p:spPr>
      </p:pic>
    </p:spTree>
    <p:extLst>
      <p:ext uri="{BB962C8B-B14F-4D97-AF65-F5344CB8AC3E}">
        <p14:creationId xmlns:p14="http://schemas.microsoft.com/office/powerpoint/2010/main" val="261801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EA20C31-795C-C441-99E8-E40C66367DE7}"/>
              </a:ext>
            </a:extLst>
          </p:cNvPr>
          <p:cNvSpPr/>
          <p:nvPr/>
        </p:nvSpPr>
        <p:spPr>
          <a:xfrm>
            <a:off x="216676" y="6006304"/>
            <a:ext cx="2754351" cy="7694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6011120E-24DF-41BB-B52F-4FD8E47B4536}"/>
              </a:ext>
            </a:extLst>
          </p:cNvPr>
          <p:cNvSpPr/>
          <p:nvPr/>
        </p:nvSpPr>
        <p:spPr>
          <a:xfrm>
            <a:off x="1899178" y="224134"/>
            <a:ext cx="8393643" cy="1446550"/>
          </a:xfrm>
          <a:prstGeom prst="rect">
            <a:avLst/>
          </a:prstGeom>
          <a:noFill/>
        </p:spPr>
        <p:txBody>
          <a:bodyPr wrap="none" lIns="91440" tIns="45720" rIns="91440" bIns="45720">
            <a:spAutoFit/>
          </a:bodyPr>
          <a:lstStyle/>
          <a:p>
            <a:pPr algn="ctr"/>
            <a:r>
              <a:rPr lang="en-US" sz="4400" b="1" cap="none" spc="0" dirty="0">
                <a:ln w="0"/>
                <a:solidFill>
                  <a:schemeClr val="tx1"/>
                </a:solidFill>
                <a:effectLst>
                  <a:outerShdw blurRad="38100" dist="19050" dir="2700000" algn="tl" rotWithShape="0">
                    <a:schemeClr val="dk1">
                      <a:alpha val="40000"/>
                    </a:schemeClr>
                  </a:outerShdw>
                </a:effectLst>
                <a:latin typeface="ONE YOU SANS" panose="00000500000000000000" pitchFamily="50" charset="0"/>
              </a:rPr>
              <a:t>BENEFITS OF QUITTING SMOKING ON </a:t>
            </a:r>
          </a:p>
          <a:p>
            <a:pPr algn="ctr"/>
            <a:r>
              <a:rPr lang="en-US" sz="4400" b="1" cap="none" spc="0" dirty="0">
                <a:ln w="0"/>
                <a:solidFill>
                  <a:schemeClr val="tx1"/>
                </a:solidFill>
                <a:effectLst>
                  <a:outerShdw blurRad="38100" dist="19050" dir="2700000" algn="tl" rotWithShape="0">
                    <a:schemeClr val="dk1">
                      <a:alpha val="40000"/>
                    </a:schemeClr>
                  </a:outerShdw>
                </a:effectLst>
                <a:latin typeface="ONE YOU SANS" panose="00000500000000000000" pitchFamily="50" charset="0"/>
              </a:rPr>
              <a:t>MENTAL HEALTH</a:t>
            </a:r>
          </a:p>
        </p:txBody>
      </p:sp>
      <p:pic>
        <p:nvPicPr>
          <p:cNvPr id="2" name="Picture 1">
            <a:extLst>
              <a:ext uri="{FF2B5EF4-FFF2-40B4-BE49-F238E27FC236}">
                <a16:creationId xmlns:a16="http://schemas.microsoft.com/office/drawing/2014/main" xmlns="" id="{1A8DEC46-77FB-414A-87CC-88CC48E2CB11}"/>
              </a:ext>
            </a:extLst>
          </p:cNvPr>
          <p:cNvPicPr>
            <a:picLocks noChangeAspect="1"/>
          </p:cNvPicPr>
          <p:nvPr/>
        </p:nvPicPr>
        <p:blipFill rotWithShape="1">
          <a:blip r:embed="rId3"/>
          <a:srcRect l="34211" t="38358" r="35394" b="17644"/>
          <a:stretch/>
        </p:blipFill>
        <p:spPr>
          <a:xfrm>
            <a:off x="3858125" y="1795266"/>
            <a:ext cx="4475748" cy="3642599"/>
          </a:xfrm>
          <a:prstGeom prst="rect">
            <a:avLst/>
          </a:prstGeom>
        </p:spPr>
      </p:pic>
      <p:pic>
        <p:nvPicPr>
          <p:cNvPr id="7" name="Picture 6">
            <a:extLst>
              <a:ext uri="{FF2B5EF4-FFF2-40B4-BE49-F238E27FC236}">
                <a16:creationId xmlns:a16="http://schemas.microsoft.com/office/drawing/2014/main" xmlns="" id="{C4EDED64-33EF-4840-86EB-4D3B1117EE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88464"/>
            <a:ext cx="12192000" cy="1086787"/>
          </a:xfrm>
          <a:prstGeom prst="rect">
            <a:avLst/>
          </a:prstGeom>
        </p:spPr>
      </p:pic>
    </p:spTree>
    <p:extLst>
      <p:ext uri="{BB962C8B-B14F-4D97-AF65-F5344CB8AC3E}">
        <p14:creationId xmlns:p14="http://schemas.microsoft.com/office/powerpoint/2010/main" val="2759458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57398" y="501139"/>
            <a:ext cx="10515600" cy="1059014"/>
          </a:xfrm>
        </p:spPr>
        <p:txBody>
          <a:bodyPr/>
          <a:lstStyle/>
          <a:p>
            <a:r>
              <a:rPr lang="en-GB" dirty="0"/>
              <a:t>Referral Process</a:t>
            </a:r>
          </a:p>
        </p:txBody>
      </p:sp>
      <p:sp>
        <p:nvSpPr>
          <p:cNvPr id="5" name="Rectangle 4">
            <a:extLst>
              <a:ext uri="{FF2B5EF4-FFF2-40B4-BE49-F238E27FC236}">
                <a16:creationId xmlns:a16="http://schemas.microsoft.com/office/drawing/2014/main" xmlns="" id="{CEA20C31-795C-C441-99E8-E40C66367DE7}"/>
              </a:ext>
            </a:extLst>
          </p:cNvPr>
          <p:cNvSpPr/>
          <p:nvPr/>
        </p:nvSpPr>
        <p:spPr>
          <a:xfrm>
            <a:off x="301082" y="5954750"/>
            <a:ext cx="2754351" cy="7694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CEA20C31-795C-C441-99E8-E40C66367DE7}"/>
              </a:ext>
            </a:extLst>
          </p:cNvPr>
          <p:cNvSpPr/>
          <p:nvPr/>
        </p:nvSpPr>
        <p:spPr>
          <a:xfrm>
            <a:off x="453482" y="6107150"/>
            <a:ext cx="2754351" cy="7694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5">
            <a:extLst>
              <a:ext uri="{FF2B5EF4-FFF2-40B4-BE49-F238E27FC236}">
                <a16:creationId xmlns:a16="http://schemas.microsoft.com/office/drawing/2014/main" xmlns="" id="{10A62339-3162-4AE3-9684-DA873D10933E}"/>
              </a:ext>
            </a:extLst>
          </p:cNvPr>
          <p:cNvPicPr>
            <a:picLocks noChangeAspect="1"/>
          </p:cNvPicPr>
          <p:nvPr/>
        </p:nvPicPr>
        <p:blipFill>
          <a:blip r:embed="rId3"/>
          <a:stretch>
            <a:fillRect/>
          </a:stretch>
        </p:blipFill>
        <p:spPr>
          <a:xfrm>
            <a:off x="453482" y="6159783"/>
            <a:ext cx="3471135" cy="359368"/>
          </a:xfrm>
          <a:prstGeom prst="rect">
            <a:avLst/>
          </a:prstGeom>
          <a:noFill/>
          <a:ln cap="flat">
            <a:noFill/>
          </a:ln>
        </p:spPr>
      </p:pic>
      <p:sp>
        <p:nvSpPr>
          <p:cNvPr id="13" name="Rectangle: Rounded Corners 12">
            <a:extLst>
              <a:ext uri="{FF2B5EF4-FFF2-40B4-BE49-F238E27FC236}">
                <a16:creationId xmlns:a16="http://schemas.microsoft.com/office/drawing/2014/main" xmlns="" id="{58CA8A8E-0941-4D6D-9C6B-819611984FA6}"/>
              </a:ext>
            </a:extLst>
          </p:cNvPr>
          <p:cNvSpPr/>
          <p:nvPr/>
        </p:nvSpPr>
        <p:spPr>
          <a:xfrm>
            <a:off x="838197" y="2625811"/>
            <a:ext cx="8771021" cy="769434"/>
          </a:xfrm>
          <a:prstGeom prst="roundRect">
            <a:avLst>
              <a:gd name="adj" fmla="val 10000"/>
            </a:avLst>
          </a:prstGeom>
          <a:solidFill>
            <a:srgbClr val="00CCCC"/>
          </a:solidFill>
        </p:spPr>
        <p:style>
          <a:lnRef idx="0">
            <a:schemeClr val="lt1">
              <a:alpha val="0"/>
              <a:hueOff val="0"/>
              <a:satOff val="0"/>
              <a:lumOff val="0"/>
              <a:alphaOff val="0"/>
            </a:schemeClr>
          </a:lnRef>
          <a:fillRef idx="1">
            <a:scrgbClr r="0" g="0" b="0"/>
          </a:fillRef>
          <a:effectRef idx="0">
            <a:schemeClr val="accent5">
              <a:hueOff val="0"/>
              <a:satOff val="0"/>
              <a:lumOff val="0"/>
              <a:alphaOff val="0"/>
            </a:schemeClr>
          </a:effectRef>
          <a:fontRef idx="minor"/>
        </p:style>
        <p:txBody>
          <a:bodyPr/>
          <a:lstStyle/>
          <a:p>
            <a:r>
              <a:rPr lang="en-GB" sz="2000" b="1" dirty="0">
                <a:solidFill>
                  <a:schemeClr val="bg1"/>
                </a:solidFill>
              </a:rPr>
              <a:t>Email: </a:t>
            </a:r>
            <a:r>
              <a:rPr lang="en-GB" sz="2000" dirty="0">
                <a:solidFill>
                  <a:schemeClr val="bg1"/>
                </a:solidFill>
              </a:rPr>
              <a:t>tt1.oneyou.lincolnshire@nhs.net</a:t>
            </a:r>
          </a:p>
        </p:txBody>
      </p:sp>
      <p:sp>
        <p:nvSpPr>
          <p:cNvPr id="14" name="Rectangle: Rounded Corners 13">
            <a:extLst>
              <a:ext uri="{FF2B5EF4-FFF2-40B4-BE49-F238E27FC236}">
                <a16:creationId xmlns:a16="http://schemas.microsoft.com/office/drawing/2014/main" xmlns="" id="{BF0506F2-8530-41B9-93BE-71B9FDCCAD7E}"/>
              </a:ext>
            </a:extLst>
          </p:cNvPr>
          <p:cNvSpPr/>
          <p:nvPr/>
        </p:nvSpPr>
        <p:spPr>
          <a:xfrm>
            <a:off x="838198" y="3547163"/>
            <a:ext cx="8771021" cy="769434"/>
          </a:xfrm>
          <a:prstGeom prst="roundRect">
            <a:avLst>
              <a:gd name="adj" fmla="val 10000"/>
            </a:avLst>
          </a:prstGeom>
          <a:solidFill>
            <a:srgbClr val="00CCCC"/>
          </a:solidFill>
        </p:spPr>
        <p:style>
          <a:lnRef idx="0">
            <a:schemeClr val="lt1">
              <a:alpha val="0"/>
              <a:hueOff val="0"/>
              <a:satOff val="0"/>
              <a:lumOff val="0"/>
              <a:alphaOff val="0"/>
            </a:schemeClr>
          </a:lnRef>
          <a:fillRef idx="1">
            <a:scrgbClr r="0" g="0" b="0"/>
          </a:fillRef>
          <a:effectRef idx="0">
            <a:schemeClr val="accent5">
              <a:hueOff val="0"/>
              <a:satOff val="0"/>
              <a:lumOff val="0"/>
              <a:alphaOff val="0"/>
            </a:schemeClr>
          </a:effectRef>
          <a:fontRef idx="minor"/>
        </p:style>
        <p:txBody>
          <a:bodyPr/>
          <a:lstStyle/>
          <a:p>
            <a:r>
              <a:rPr lang="en-GB" sz="2000" b="1" dirty="0">
                <a:solidFill>
                  <a:schemeClr val="bg1"/>
                </a:solidFill>
              </a:rPr>
              <a:t>Telephone</a:t>
            </a:r>
            <a:r>
              <a:rPr lang="en-GB" sz="2000" dirty="0">
                <a:solidFill>
                  <a:schemeClr val="bg1"/>
                </a:solidFill>
              </a:rPr>
              <a:t>: 01522 705 162</a:t>
            </a:r>
          </a:p>
        </p:txBody>
      </p:sp>
      <p:sp>
        <p:nvSpPr>
          <p:cNvPr id="15" name="Rectangle: Rounded Corners 14">
            <a:extLst>
              <a:ext uri="{FF2B5EF4-FFF2-40B4-BE49-F238E27FC236}">
                <a16:creationId xmlns:a16="http://schemas.microsoft.com/office/drawing/2014/main" xmlns="" id="{81522E74-D9DE-4742-9877-F48EAC1DDD82}"/>
              </a:ext>
            </a:extLst>
          </p:cNvPr>
          <p:cNvSpPr/>
          <p:nvPr/>
        </p:nvSpPr>
        <p:spPr>
          <a:xfrm>
            <a:off x="838198" y="4468997"/>
            <a:ext cx="8771021" cy="769434"/>
          </a:xfrm>
          <a:prstGeom prst="roundRect">
            <a:avLst>
              <a:gd name="adj" fmla="val 10000"/>
            </a:avLst>
          </a:prstGeom>
          <a:solidFill>
            <a:srgbClr val="00CCCC"/>
          </a:solidFill>
        </p:spPr>
        <p:style>
          <a:lnRef idx="0">
            <a:schemeClr val="lt1">
              <a:alpha val="0"/>
              <a:hueOff val="0"/>
              <a:satOff val="0"/>
              <a:lumOff val="0"/>
              <a:alphaOff val="0"/>
            </a:schemeClr>
          </a:lnRef>
          <a:fillRef idx="1">
            <a:scrgbClr r="0" g="0" b="0"/>
          </a:fillRef>
          <a:effectRef idx="0">
            <a:schemeClr val="accent5">
              <a:hueOff val="0"/>
              <a:satOff val="0"/>
              <a:lumOff val="0"/>
              <a:alphaOff val="0"/>
            </a:schemeClr>
          </a:effectRef>
          <a:fontRef idx="minor"/>
        </p:style>
        <p:txBody>
          <a:bodyPr/>
          <a:lstStyle/>
          <a:p>
            <a:r>
              <a:rPr lang="en-GB" sz="2000" b="1" dirty="0">
                <a:solidFill>
                  <a:schemeClr val="bg1"/>
                </a:solidFill>
              </a:rPr>
              <a:t>One You Lincolnshire Website: </a:t>
            </a:r>
            <a:r>
              <a:rPr lang="en-GB" sz="2000" dirty="0">
                <a:solidFill>
                  <a:schemeClr val="bg1"/>
                </a:solidFill>
              </a:rPr>
              <a:t>www.oneyoulincolnshire.org.uk/referral</a:t>
            </a:r>
          </a:p>
        </p:txBody>
      </p:sp>
      <p:sp>
        <p:nvSpPr>
          <p:cNvPr id="16" name="Rectangle: Rounded Corners 15">
            <a:extLst>
              <a:ext uri="{FF2B5EF4-FFF2-40B4-BE49-F238E27FC236}">
                <a16:creationId xmlns:a16="http://schemas.microsoft.com/office/drawing/2014/main" xmlns="" id="{798DA1A9-86AC-4941-A8B0-E88C076D77ED}"/>
              </a:ext>
            </a:extLst>
          </p:cNvPr>
          <p:cNvSpPr/>
          <p:nvPr/>
        </p:nvSpPr>
        <p:spPr>
          <a:xfrm>
            <a:off x="838197" y="1705426"/>
            <a:ext cx="8771021" cy="769434"/>
          </a:xfrm>
          <a:prstGeom prst="roundRect">
            <a:avLst>
              <a:gd name="adj" fmla="val 10000"/>
            </a:avLst>
          </a:prstGeom>
          <a:solidFill>
            <a:srgbClr val="00CCCC"/>
          </a:solidFill>
        </p:spPr>
        <p:style>
          <a:lnRef idx="0">
            <a:schemeClr val="lt1">
              <a:alpha val="0"/>
              <a:hueOff val="0"/>
              <a:satOff val="0"/>
              <a:lumOff val="0"/>
              <a:alphaOff val="0"/>
            </a:schemeClr>
          </a:lnRef>
          <a:fillRef idx="1">
            <a:scrgbClr r="0" g="0" b="0"/>
          </a:fillRef>
          <a:effectRef idx="0">
            <a:schemeClr val="accent5">
              <a:hueOff val="0"/>
              <a:satOff val="0"/>
              <a:lumOff val="0"/>
              <a:alphaOff val="0"/>
            </a:schemeClr>
          </a:effectRef>
          <a:fontRef idx="minor"/>
        </p:style>
        <p:txBody>
          <a:bodyPr/>
          <a:lstStyle/>
          <a:p>
            <a:r>
              <a:rPr lang="en-GB" sz="2000" dirty="0" err="1">
                <a:solidFill>
                  <a:schemeClr val="bg1"/>
                </a:solidFill>
              </a:rPr>
              <a:t>SystmOne</a:t>
            </a:r>
            <a:r>
              <a:rPr lang="en-GB" sz="2000" dirty="0">
                <a:solidFill>
                  <a:schemeClr val="bg1"/>
                </a:solidFill>
              </a:rPr>
              <a:t> or EMIS</a:t>
            </a:r>
          </a:p>
        </p:txBody>
      </p:sp>
    </p:spTree>
    <p:extLst>
      <p:ext uri="{BB962C8B-B14F-4D97-AF65-F5344CB8AC3E}">
        <p14:creationId xmlns:p14="http://schemas.microsoft.com/office/powerpoint/2010/main" val="2000704875"/>
      </p:ext>
    </p:extLst>
  </p:cSld>
  <p:clrMapOvr>
    <a:masterClrMapping/>
  </p:clrMapOvr>
</p:sld>
</file>

<file path=ppt/theme/theme1.xml><?xml version="1.0" encoding="utf-8"?>
<a:theme xmlns:a="http://schemas.openxmlformats.org/drawingml/2006/main" name="Office Theme">
  <a:themeElements>
    <a:clrScheme name="Custom 3">
      <a:dk1>
        <a:srgbClr val="00CCCC"/>
      </a:dk1>
      <a:lt1>
        <a:srgbClr val="FFFFFF"/>
      </a:lt1>
      <a:dk2>
        <a:srgbClr val="4D4D4D"/>
      </a:dk2>
      <a:lt2>
        <a:srgbClr val="FFCC00"/>
      </a:lt2>
      <a:accent1>
        <a:srgbClr val="00CCCC"/>
      </a:accent1>
      <a:accent2>
        <a:srgbClr val="FFCC00"/>
      </a:accent2>
      <a:accent3>
        <a:srgbClr val="FFFFFF"/>
      </a:accent3>
      <a:accent4>
        <a:srgbClr val="989898"/>
      </a:accent4>
      <a:accent5>
        <a:srgbClr val="4D4D4D"/>
      </a:accent5>
      <a:accent6>
        <a:srgbClr val="000000"/>
      </a:accent6>
      <a:hlink>
        <a:srgbClr val="00CCCC"/>
      </a:hlink>
      <a:folHlink>
        <a:srgbClr val="B6B6B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C442C8FE-17CA-944C-8963-07E70167E1B6}" vid="{73B674AC-6F8B-1046-ABA0-AC5FB92A3D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729E709CBE0DD468D4343A1B1F0CED8" ma:contentTypeVersion="13" ma:contentTypeDescription="Create a new document." ma:contentTypeScope="" ma:versionID="da5e1683fa37c0d77cd3cbadf8b58c2e">
  <xsd:schema xmlns:xsd="http://www.w3.org/2001/XMLSchema" xmlns:xs="http://www.w3.org/2001/XMLSchema" xmlns:p="http://schemas.microsoft.com/office/2006/metadata/properties" xmlns:ns2="7ae79869-7ecd-482c-a4a9-460e26545c59" xmlns:ns3="a73efe53-7a3b-4050-94a5-5214035a0a4f" targetNamespace="http://schemas.microsoft.com/office/2006/metadata/properties" ma:root="true" ma:fieldsID="7d8b4a96b4e2db6a84a1cb9866fd97fd" ns2:_="" ns3:_="">
    <xsd:import namespace="7ae79869-7ecd-482c-a4a9-460e26545c59"/>
    <xsd:import namespace="a73efe53-7a3b-4050-94a5-5214035a0a4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element ref="ns2:_Flow_SignoffStatus"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e79869-7ecd-482c-a4a9-460e26545c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_Flow_SignoffStatus" ma:index="17" nillable="true" ma:displayName="Sign-off status" ma:internalName="Sign_x002d_off_x0020_status">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3efe53-7a3b-4050-94a5-5214035a0a4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Flow_SignoffStatus xmlns="7ae79869-7ecd-482c-a4a9-460e26545c59" xsi:nil="true"/>
  </documentManagement>
</p:properties>
</file>

<file path=customXml/itemProps1.xml><?xml version="1.0" encoding="utf-8"?>
<ds:datastoreItem xmlns:ds="http://schemas.openxmlformats.org/officeDocument/2006/customXml" ds:itemID="{6DF20F48-4CFA-43E1-9E81-D91722574DC9}">
  <ds:schemaRefs>
    <ds:schemaRef ds:uri="http://schemas.microsoft.com/sharepoint/v3/contenttype/forms"/>
  </ds:schemaRefs>
</ds:datastoreItem>
</file>

<file path=customXml/itemProps2.xml><?xml version="1.0" encoding="utf-8"?>
<ds:datastoreItem xmlns:ds="http://schemas.openxmlformats.org/officeDocument/2006/customXml" ds:itemID="{B45565C9-5C34-4695-9BEA-EDF148281C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e79869-7ecd-482c-a4a9-460e26545c59"/>
    <ds:schemaRef ds:uri="a73efe53-7a3b-4050-94a5-5214035a0a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E557232-94D6-43F8-8F8C-519755CC1A8C}">
  <ds:schemaRefs>
    <ds:schemaRef ds:uri="http://schemas.microsoft.com/office/2006/documentManagement/types"/>
    <ds:schemaRef ds:uri="http://purl.org/dc/elements/1.1/"/>
    <ds:schemaRef ds:uri="http://schemas.microsoft.com/office/2006/metadata/properties"/>
    <ds:schemaRef ds:uri="a73efe53-7a3b-4050-94a5-5214035a0a4f"/>
    <ds:schemaRef ds:uri="7ae79869-7ecd-482c-a4a9-460e26545c59"/>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5047</TotalTime>
  <Words>585</Words>
  <Application>Microsoft Office PowerPoint</Application>
  <PresentationFormat>Custom</PresentationFormat>
  <Paragraphs>109</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Smoke Free</vt:lpstr>
      <vt:lpstr>PowerPoint Presentation</vt:lpstr>
      <vt:lpstr>PowerPoint Presentation</vt:lpstr>
      <vt:lpstr>PowerPoint Presentation</vt:lpstr>
      <vt:lpstr>PowerPoint Presentation</vt:lpstr>
      <vt:lpstr>PowerPoint Presentation</vt:lpstr>
      <vt:lpstr>Referral Process</vt:lpstr>
      <vt:lpstr>SIGNPOSTING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Rochelle Gayle</dc:creator>
  <cp:lastModifiedBy>Nicola Carter</cp:lastModifiedBy>
  <cp:revision>269</cp:revision>
  <dcterms:created xsi:type="dcterms:W3CDTF">2019-03-29T15:21:21Z</dcterms:created>
  <dcterms:modified xsi:type="dcterms:W3CDTF">2021-07-14T14:25:19Z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0x010100B729E709CBE0DD468D4343A1B1F0CED8</vt:lpwstr>
  </property>
</Properties>
</file>